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79"/>
  </p:notesMasterIdLst>
  <p:handoutMasterIdLst>
    <p:handoutMasterId r:id="rId80"/>
  </p:handoutMasterIdLst>
  <p:sldIdLst>
    <p:sldId id="2147471346" r:id="rId5"/>
    <p:sldId id="2147478575" r:id="rId6"/>
    <p:sldId id="2147478425" r:id="rId7"/>
    <p:sldId id="433" r:id="rId8"/>
    <p:sldId id="259" r:id="rId9"/>
    <p:sldId id="2147478658" r:id="rId10"/>
    <p:sldId id="2147478632" r:id="rId11"/>
    <p:sldId id="2147478633" r:id="rId12"/>
    <p:sldId id="2147478634" r:id="rId13"/>
    <p:sldId id="437" r:id="rId14"/>
    <p:sldId id="2147483624" r:id="rId15"/>
    <p:sldId id="2147478751" r:id="rId16"/>
    <p:sldId id="2147478743" r:id="rId17"/>
    <p:sldId id="2147483623" r:id="rId18"/>
    <p:sldId id="256" r:id="rId19"/>
    <p:sldId id="2147478767" r:id="rId20"/>
    <p:sldId id="2147478764" r:id="rId21"/>
    <p:sldId id="2147483619" r:id="rId22"/>
    <p:sldId id="2147483632" r:id="rId23"/>
    <p:sldId id="2147478791" r:id="rId24"/>
    <p:sldId id="2147478706" r:id="rId25"/>
    <p:sldId id="2147478788" r:id="rId26"/>
    <p:sldId id="2147478737" r:id="rId27"/>
    <p:sldId id="2147478789" r:id="rId28"/>
    <p:sldId id="2147478550" r:id="rId29"/>
    <p:sldId id="2147478641" r:id="rId30"/>
    <p:sldId id="2147478643" r:id="rId31"/>
    <p:sldId id="2147478765" r:id="rId32"/>
    <p:sldId id="2147478707" r:id="rId33"/>
    <p:sldId id="2147478673" r:id="rId34"/>
    <p:sldId id="2147478786" r:id="rId35"/>
    <p:sldId id="2147483621" r:id="rId36"/>
    <p:sldId id="2147483622" r:id="rId37"/>
    <p:sldId id="2147483615" r:id="rId38"/>
    <p:sldId id="2147478793" r:id="rId39"/>
    <p:sldId id="2147483611" r:id="rId40"/>
    <p:sldId id="2147483635" r:id="rId41"/>
    <p:sldId id="2147483647" r:id="rId42"/>
    <p:sldId id="2147478794" r:id="rId43"/>
    <p:sldId id="2147478776" r:id="rId44"/>
    <p:sldId id="2147478628" r:id="rId45"/>
    <p:sldId id="2147478792" r:id="rId46"/>
    <p:sldId id="2147478629" r:id="rId47"/>
    <p:sldId id="2147478771" r:id="rId48"/>
    <p:sldId id="2147478694" r:id="rId49"/>
    <p:sldId id="2147478695" r:id="rId50"/>
    <p:sldId id="2147478774" r:id="rId51"/>
    <p:sldId id="2147478780" r:id="rId52"/>
    <p:sldId id="2147478790" r:id="rId53"/>
    <p:sldId id="2147478742" r:id="rId54"/>
    <p:sldId id="2147483610" r:id="rId55"/>
    <p:sldId id="2147478773" r:id="rId56"/>
    <p:sldId id="2147478775" r:id="rId57"/>
    <p:sldId id="2147478696" r:id="rId58"/>
    <p:sldId id="2147478644" r:id="rId59"/>
    <p:sldId id="2147478646" r:id="rId60"/>
    <p:sldId id="2147478647" r:id="rId61"/>
    <p:sldId id="2147478645" r:id="rId62"/>
    <p:sldId id="2147478648" r:id="rId63"/>
    <p:sldId id="2147478649" r:id="rId64"/>
    <p:sldId id="2147478650" r:id="rId65"/>
    <p:sldId id="2147478631" r:id="rId66"/>
    <p:sldId id="2147483627" r:id="rId67"/>
    <p:sldId id="2147483625" r:id="rId68"/>
    <p:sldId id="2147478748" r:id="rId69"/>
    <p:sldId id="2147483628" r:id="rId70"/>
    <p:sldId id="2147478674" r:id="rId71"/>
    <p:sldId id="257" r:id="rId72"/>
    <p:sldId id="2147478636" r:id="rId73"/>
    <p:sldId id="2147478637" r:id="rId74"/>
    <p:sldId id="2147478639" r:id="rId75"/>
    <p:sldId id="2147478640" r:id="rId76"/>
    <p:sldId id="509" r:id="rId77"/>
    <p:sldId id="426" r:id="rId78"/>
  </p:sldIdLst>
  <p:sldSz cx="12192000" cy="6858000"/>
  <p:notesSz cx="6858000" cy="9144000"/>
  <p:embeddedFontLst>
    <p:embeddedFont>
      <p:font typeface="Zebra Mono" panose="020B0604020202020204" charset="0"/>
      <p:regular r:id="rId81"/>
      <p:bold r:id="rId82"/>
    </p:embeddedFont>
    <p:embeddedFont>
      <p:font typeface="Zebra Mono ExtraBold" pitchFamily="50" charset="0"/>
      <p:bold r:id="rId83"/>
    </p:embeddedFont>
    <p:embeddedFont>
      <p:font typeface="Zebra Mono Medium" pitchFamily="50" charset="0"/>
      <p:regular r:id="rId84"/>
    </p:embeddedFont>
    <p:embeddedFont>
      <p:font typeface="Zebra Sans" pitchFamily="50" charset="0"/>
      <p:regular r:id="rId85"/>
      <p:bold r:id="rId86"/>
      <p:italic r:id="rId87"/>
    </p:embeddedFont>
    <p:embeddedFont>
      <p:font typeface="Zebra Sans Bold" pitchFamily="50" charset="0"/>
      <p:bold r:id="rId88"/>
      <p:italic r:id="rId89"/>
      <p:boldItalic r:id="rId90"/>
    </p:embeddedFont>
    <p:embeddedFont>
      <p:font typeface="Zebra Sans Cnd ExtraBold" pitchFamily="50" charset="0"/>
      <p:bold r:id="rId91"/>
    </p:embeddedFont>
    <p:embeddedFont>
      <p:font typeface="Zebra Sans Italic" panose="020B0604020202020204" charset="0"/>
      <p:bold r:id="rId92"/>
      <p:italic r:id="rId93"/>
      <p:boldItalic r:id="rId9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Instructions" id="{A34FF395-B90F-6249-86A7-BE8F5F2091BD}">
          <p14:sldIdLst>
            <p14:sldId id="2147471346"/>
            <p14:sldId id="2147478575"/>
            <p14:sldId id="2147478425"/>
            <p14:sldId id="433"/>
            <p14:sldId id="259"/>
            <p14:sldId id="2147478658"/>
            <p14:sldId id="2147478632"/>
            <p14:sldId id="2147478633"/>
            <p14:sldId id="2147478634"/>
            <p14:sldId id="437"/>
            <p14:sldId id="2147483624"/>
            <p14:sldId id="2147478751"/>
            <p14:sldId id="2147478743"/>
            <p14:sldId id="2147483623"/>
            <p14:sldId id="256"/>
            <p14:sldId id="2147478767"/>
            <p14:sldId id="2147478764"/>
            <p14:sldId id="2147483619"/>
            <p14:sldId id="2147483632"/>
            <p14:sldId id="2147478791"/>
            <p14:sldId id="2147478706"/>
            <p14:sldId id="2147478788"/>
            <p14:sldId id="2147478737"/>
            <p14:sldId id="2147478789"/>
            <p14:sldId id="2147478550"/>
            <p14:sldId id="2147478641"/>
            <p14:sldId id="2147478643"/>
            <p14:sldId id="2147478765"/>
            <p14:sldId id="2147478707"/>
            <p14:sldId id="2147478673"/>
            <p14:sldId id="2147478786"/>
            <p14:sldId id="2147483621"/>
            <p14:sldId id="2147483622"/>
            <p14:sldId id="2147483615"/>
            <p14:sldId id="2147478793"/>
            <p14:sldId id="2147483611"/>
            <p14:sldId id="2147483635"/>
            <p14:sldId id="2147483647"/>
            <p14:sldId id="2147478794"/>
            <p14:sldId id="2147478776"/>
            <p14:sldId id="2147478628"/>
            <p14:sldId id="2147478792"/>
            <p14:sldId id="2147478629"/>
            <p14:sldId id="2147478771"/>
            <p14:sldId id="2147478694"/>
            <p14:sldId id="2147478695"/>
            <p14:sldId id="2147478774"/>
            <p14:sldId id="2147478780"/>
            <p14:sldId id="2147478790"/>
            <p14:sldId id="2147478742"/>
            <p14:sldId id="2147483610"/>
            <p14:sldId id="2147478773"/>
            <p14:sldId id="2147478775"/>
            <p14:sldId id="2147478696"/>
            <p14:sldId id="2147478644"/>
            <p14:sldId id="2147478646"/>
            <p14:sldId id="2147478647"/>
            <p14:sldId id="2147478645"/>
            <p14:sldId id="2147478648"/>
            <p14:sldId id="2147478649"/>
            <p14:sldId id="2147478650"/>
            <p14:sldId id="2147478631"/>
            <p14:sldId id="2147483627"/>
            <p14:sldId id="2147483625"/>
            <p14:sldId id="2147478748"/>
            <p14:sldId id="2147483628"/>
            <p14:sldId id="2147478674"/>
            <p14:sldId id="257"/>
            <p14:sldId id="2147478636"/>
            <p14:sldId id="2147478637"/>
            <p14:sldId id="2147478639"/>
            <p14:sldId id="2147478640"/>
            <p14:sldId id="509"/>
            <p14:sldId id="42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6B73FB-ABC8-400E-2DB5-BE4F357EDCE9}" name="Deja, Casey" initials="DC" userId="S::cd1252@zebra.com::7e093abd-7142-4ec7-857d-982daea7aac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2D"/>
    <a:srgbClr val="00FF41"/>
    <a:srgbClr val="00DE42"/>
    <a:srgbClr val="1F8EFF"/>
    <a:srgbClr val="ABF930"/>
    <a:srgbClr val="2F2E2E"/>
    <a:srgbClr val="302F2F"/>
    <a:srgbClr val="CDFC83"/>
    <a:srgbClr val="EEFED6"/>
    <a:srgbClr val="D4CA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01"/>
    <p:restoredTop sz="95759"/>
  </p:normalViewPr>
  <p:slideViewPr>
    <p:cSldViewPr snapToGrid="0">
      <p:cViewPr varScale="1">
        <p:scale>
          <a:sx n="59" d="100"/>
          <a:sy n="59" d="100"/>
        </p:scale>
        <p:origin x="936" y="52"/>
      </p:cViewPr>
      <p:guideLst>
        <p:guide orient="horz" pos="2160"/>
        <p:guide pos="3840"/>
      </p:guideLst>
    </p:cSldViewPr>
  </p:slideViewPr>
  <p:outlineViewPr>
    <p:cViewPr>
      <p:scale>
        <a:sx n="33" d="100"/>
        <a:sy n="33" d="100"/>
      </p:scale>
      <p:origin x="0" y="0"/>
    </p:cViewPr>
  </p:outlineViewPr>
  <p:notesTextViewPr>
    <p:cViewPr>
      <p:scale>
        <a:sx n="80" d="100"/>
        <a:sy n="80" d="100"/>
      </p:scale>
      <p:origin x="0" y="0"/>
    </p:cViewPr>
  </p:notesTextViewPr>
  <p:sorterViewPr>
    <p:cViewPr>
      <p:scale>
        <a:sx n="29" d="100"/>
        <a:sy n="29" d="100"/>
      </p:scale>
      <p:origin x="0" y="0"/>
    </p:cViewPr>
  </p:sorterViewPr>
  <p:notesViewPr>
    <p:cSldViewPr snapToGrid="0">
      <p:cViewPr varScale="1">
        <p:scale>
          <a:sx n="87" d="100"/>
          <a:sy n="87" d="100"/>
        </p:scale>
        <p:origin x="2696" y="20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4.fntdata"/><Relationship Id="rId89" Type="http://schemas.openxmlformats.org/officeDocument/2006/relationships/font" Target="fonts/font8.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90" Type="http://schemas.openxmlformats.org/officeDocument/2006/relationships/font" Target="fonts/font9.fntdata"/><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handoutMaster" Target="handoutMasters/handoutMaster1.xml"/><Relationship Id="rId85" Type="http://schemas.openxmlformats.org/officeDocument/2006/relationships/font" Target="fonts/font5.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font" Target="fonts/font3.fntdata"/><Relationship Id="rId88" Type="http://schemas.openxmlformats.org/officeDocument/2006/relationships/font" Target="fonts/font7.fntdata"/><Relationship Id="rId91" Type="http://schemas.openxmlformats.org/officeDocument/2006/relationships/font" Target="fonts/font10.fntdata"/><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font" Target="fonts/font1.fntdata"/><Relationship Id="rId86" Type="http://schemas.openxmlformats.org/officeDocument/2006/relationships/font" Target="NULL"/><Relationship Id="rId94" Type="http://schemas.openxmlformats.org/officeDocument/2006/relationships/font" Target="fonts/font13.fntdata"/><Relationship Id="rId9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11.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font" Target="fonts/font6.fntdata"/><Relationship Id="rId61" Type="http://schemas.openxmlformats.org/officeDocument/2006/relationships/slide" Target="slides/slide57.xml"/><Relationship Id="rId82" Type="http://schemas.openxmlformats.org/officeDocument/2006/relationships/font" Target="fonts/font2.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font" Target="fonts/font12.fntdata"/><Relationship Id="rId9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6018D3-EBB5-5047-508D-5C0786421FC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Zebra Sans" pitchFamily="2" charset="77"/>
            </a:endParaRPr>
          </a:p>
        </p:txBody>
      </p:sp>
      <p:sp>
        <p:nvSpPr>
          <p:cNvPr id="3" name="Date Placeholder 2">
            <a:extLst>
              <a:ext uri="{FF2B5EF4-FFF2-40B4-BE49-F238E27FC236}">
                <a16:creationId xmlns:a16="http://schemas.microsoft.com/office/drawing/2014/main" id="{15A9F682-0C0D-9E57-0270-D6E2AA25220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3A3287-4DDB-A649-9F94-9C26D09F24EE}" type="datetimeFigureOut">
              <a:rPr lang="en-US" smtClean="0">
                <a:latin typeface="Zebra Sans" pitchFamily="2" charset="77"/>
              </a:rPr>
              <a:t>2/19/2026</a:t>
            </a:fld>
            <a:endParaRPr lang="en-US" dirty="0">
              <a:latin typeface="Zebra Sans" pitchFamily="2" charset="77"/>
            </a:endParaRPr>
          </a:p>
        </p:txBody>
      </p:sp>
      <p:sp>
        <p:nvSpPr>
          <p:cNvPr id="4" name="Footer Placeholder 3">
            <a:extLst>
              <a:ext uri="{FF2B5EF4-FFF2-40B4-BE49-F238E27FC236}">
                <a16:creationId xmlns:a16="http://schemas.microsoft.com/office/drawing/2014/main" id="{B44984AB-DAB2-CAF5-F21D-7FC1F59C20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Zebra Sans" pitchFamily="2" charset="77"/>
            </a:endParaRPr>
          </a:p>
        </p:txBody>
      </p:sp>
      <p:sp>
        <p:nvSpPr>
          <p:cNvPr id="5" name="Slide Number Placeholder 4">
            <a:extLst>
              <a:ext uri="{FF2B5EF4-FFF2-40B4-BE49-F238E27FC236}">
                <a16:creationId xmlns:a16="http://schemas.microsoft.com/office/drawing/2014/main" id="{3BD260A2-DEBC-144D-D881-5EE966805E3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8490B0-6734-2C4E-8B77-4675572B27A6}" type="slidenum">
              <a:rPr lang="en-US" smtClean="0">
                <a:latin typeface="Zebra Sans" pitchFamily="2" charset="77"/>
              </a:rPr>
              <a:t>‹#›</a:t>
            </a:fld>
            <a:endParaRPr lang="en-US" dirty="0">
              <a:latin typeface="Zebra Sans" pitchFamily="2" charset="77"/>
            </a:endParaRPr>
          </a:p>
        </p:txBody>
      </p:sp>
    </p:spTree>
    <p:extLst>
      <p:ext uri="{BB962C8B-B14F-4D97-AF65-F5344CB8AC3E}">
        <p14:creationId xmlns:p14="http://schemas.microsoft.com/office/powerpoint/2010/main" val="2028819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Zebra Sans" pitchFamily="2"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Zebra Sans" pitchFamily="2" charset="77"/>
              </a:defRPr>
            </a:lvl1pPr>
          </a:lstStyle>
          <a:p>
            <a:fld id="{725C1EC1-5F39-E647-8926-36129BA545D4}" type="datetimeFigureOut">
              <a:rPr lang="en-US" smtClean="0"/>
              <a:pPr/>
              <a:t>2/19/2026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Zebra Sa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Zebra Sans" pitchFamily="2" charset="77"/>
              </a:defRPr>
            </a:lvl1pPr>
          </a:lstStyle>
          <a:p>
            <a:fld id="{F5FE28F3-DAAD-6044-ABED-A942BD03C1A9}" type="slidenum">
              <a:rPr lang="en-US" smtClean="0"/>
              <a:pPr/>
              <a:t>‹#›</a:t>
            </a:fld>
            <a:endParaRPr lang="en-US" dirty="0"/>
          </a:p>
        </p:txBody>
      </p:sp>
    </p:spTree>
    <p:extLst>
      <p:ext uri="{BB962C8B-B14F-4D97-AF65-F5344CB8AC3E}">
        <p14:creationId xmlns:p14="http://schemas.microsoft.com/office/powerpoint/2010/main" val="953731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Zebra Sans" pitchFamily="2" charset="77"/>
        <a:ea typeface="+mn-ea"/>
        <a:cs typeface="+mn-cs"/>
      </a:defRPr>
    </a:lvl1pPr>
    <a:lvl2pPr marL="457200" algn="l" defTabSz="914400" rtl="0" eaLnBrk="1" latinLnBrk="0" hangingPunct="1">
      <a:defRPr sz="1200" b="0" i="0" kern="1200">
        <a:solidFill>
          <a:schemeClr val="tx1"/>
        </a:solidFill>
        <a:latin typeface="Zebra Sans" pitchFamily="2" charset="77"/>
        <a:ea typeface="+mn-ea"/>
        <a:cs typeface="+mn-cs"/>
      </a:defRPr>
    </a:lvl2pPr>
    <a:lvl3pPr marL="914400" algn="l" defTabSz="914400" rtl="0" eaLnBrk="1" latinLnBrk="0" hangingPunct="1">
      <a:defRPr sz="1200" b="0" i="0" kern="1200">
        <a:solidFill>
          <a:schemeClr val="tx1"/>
        </a:solidFill>
        <a:latin typeface="Zebra Sans" pitchFamily="2" charset="77"/>
        <a:ea typeface="+mn-ea"/>
        <a:cs typeface="+mn-cs"/>
      </a:defRPr>
    </a:lvl3pPr>
    <a:lvl4pPr marL="1371600" algn="l" defTabSz="914400" rtl="0" eaLnBrk="1" latinLnBrk="0" hangingPunct="1">
      <a:defRPr sz="1200" b="0" i="0" kern="1200">
        <a:solidFill>
          <a:schemeClr val="tx1"/>
        </a:solidFill>
        <a:latin typeface="Zebra Sans" pitchFamily="2" charset="77"/>
        <a:ea typeface="+mn-ea"/>
        <a:cs typeface="+mn-cs"/>
      </a:defRPr>
    </a:lvl4pPr>
    <a:lvl5pPr marL="1828800" algn="l" defTabSz="914400" rtl="0" eaLnBrk="1" latinLnBrk="0" hangingPunct="1">
      <a:defRPr sz="1200" b="0" i="0" kern="1200">
        <a:solidFill>
          <a:schemeClr val="tx1"/>
        </a:solidFill>
        <a:latin typeface="Zebra Sans"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75935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405DD-A950-BD7F-2AF2-8BF2B2B55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C4AAF8-E8B5-9232-6DD1-8DF4584899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B4687F-BDD9-A3EC-DB2E-DD5B858CD7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910121-2CF0-5417-9772-A776E1701742}"/>
              </a:ext>
            </a:extLst>
          </p:cNvPr>
          <p:cNvSpPr>
            <a:spLocks noGrp="1"/>
          </p:cNvSpPr>
          <p:nvPr>
            <p:ph type="sldNum" sz="quarter" idx="5"/>
          </p:nvPr>
        </p:nvSpPr>
        <p:spPr/>
        <p:txBody>
          <a:bodyPr/>
          <a:lstStyle/>
          <a:p>
            <a:fld id="{F5FE28F3-DAAD-6044-ABED-A942BD03C1A9}" type="slidenum">
              <a:rPr lang="en-US" smtClean="0"/>
              <a:pPr/>
              <a:t>20</a:t>
            </a:fld>
            <a:endParaRPr lang="en-US" dirty="0"/>
          </a:p>
        </p:txBody>
      </p:sp>
    </p:spTree>
    <p:extLst>
      <p:ext uri="{BB962C8B-B14F-4D97-AF65-F5344CB8AC3E}">
        <p14:creationId xmlns:p14="http://schemas.microsoft.com/office/powerpoint/2010/main" val="2721201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Drop specification specifics related to temperature:</a:t>
            </a:r>
          </a:p>
          <a:p>
            <a:endParaRPr lang="en-US" dirty="0"/>
          </a:p>
          <a:p>
            <a:r>
              <a:rPr lang="en-US" dirty="0"/>
              <a:t>TC701:</a:t>
            </a:r>
          </a:p>
          <a:p>
            <a:r>
              <a:rPr lang="en-US" dirty="0"/>
              <a:t>Exceeds MIL-STD-810H: </a:t>
            </a:r>
          </a:p>
          <a:p>
            <a:r>
              <a:rPr lang="en-US" dirty="0"/>
              <a:t>8 ft. (2.44 m) to concrete at -4°F to +122°F (-20°C to +50°C)</a:t>
            </a:r>
          </a:p>
          <a:p>
            <a:r>
              <a:rPr lang="en-US" dirty="0"/>
              <a:t>12 ft. (3.66 m) to concrete @ room temperature</a:t>
            </a:r>
          </a:p>
          <a:p>
            <a:endParaRPr lang="en-US" dirty="0"/>
          </a:p>
          <a:p>
            <a:r>
              <a:rPr lang="en-US" dirty="0"/>
              <a:t>TC501:</a:t>
            </a:r>
          </a:p>
          <a:p>
            <a:r>
              <a:rPr lang="en-US" dirty="0"/>
              <a:t>Exceeds MIL-STD-810H: </a:t>
            </a:r>
          </a:p>
          <a:p>
            <a:r>
              <a:rPr lang="en-US" u="sng" dirty="0"/>
              <a:t>No rugged boot:</a:t>
            </a:r>
          </a:p>
          <a:p>
            <a:r>
              <a:rPr lang="en-US" dirty="0"/>
              <a:t>6 ft. (1.83 m) to concrete at -4°F to +122°F (-20°C to +50°C)</a:t>
            </a:r>
          </a:p>
          <a:p>
            <a:r>
              <a:rPr lang="en-US" dirty="0"/>
              <a:t>8 ft. (2.44 m) to concrete @ room temperature</a:t>
            </a:r>
          </a:p>
          <a:p>
            <a:r>
              <a:rPr lang="en-US" u="sng" dirty="0"/>
              <a:t>With rugged boot: </a:t>
            </a:r>
          </a:p>
          <a:p>
            <a:r>
              <a:rPr lang="en-US" dirty="0"/>
              <a:t>7 ft. (2.13 m) to concrete at -4°F to +122°F (-20°C to +50°C) </a:t>
            </a:r>
          </a:p>
          <a:p>
            <a:r>
              <a:rPr lang="en-US" dirty="0"/>
              <a:t>9 ft. (2.74 m) to concrete @ room temperature</a:t>
            </a:r>
          </a:p>
        </p:txBody>
      </p:sp>
      <p:sp>
        <p:nvSpPr>
          <p:cNvPr id="4" name="Slide Number Placeholder 3"/>
          <p:cNvSpPr>
            <a:spLocks noGrp="1"/>
          </p:cNvSpPr>
          <p:nvPr>
            <p:ph type="sldNum" sz="quarter" idx="5"/>
          </p:nvPr>
        </p:nvSpPr>
        <p:spPr/>
        <p:txBody>
          <a:bodyPr/>
          <a:lstStyle/>
          <a:p>
            <a:fld id="{F5FE28F3-DAAD-6044-ABED-A942BD03C1A9}" type="slidenum">
              <a:rPr lang="en-US" smtClean="0"/>
              <a:pPr/>
              <a:t>23</a:t>
            </a:fld>
            <a:endParaRPr lang="en-US" dirty="0"/>
          </a:p>
        </p:txBody>
      </p:sp>
    </p:spTree>
    <p:extLst>
      <p:ext uri="{BB962C8B-B14F-4D97-AF65-F5344CB8AC3E}">
        <p14:creationId xmlns:p14="http://schemas.microsoft.com/office/powerpoint/2010/main" val="3612083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174EC-343E-39CF-14D9-C0AD4AA941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CF35FD-10C7-EF0F-B8E0-F3AB8923E61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72C939E-D8B3-9890-EE04-676CA522EB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97DA84-F0AB-FA06-2655-9325BF8D3E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Zebra Sans"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Zebra Sans" pitchFamily="2" charset="77"/>
              <a:ea typeface="+mn-ea"/>
              <a:cs typeface="+mn-cs"/>
            </a:endParaRPr>
          </a:p>
        </p:txBody>
      </p:sp>
    </p:spTree>
    <p:extLst>
      <p:ext uri="{BB962C8B-B14F-4D97-AF65-F5344CB8AC3E}">
        <p14:creationId xmlns:p14="http://schemas.microsoft.com/office/powerpoint/2010/main" val="1404956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04266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85223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FE28F3-DAAD-6044-ABED-A942BD03C1A9}" type="slidenum">
              <a:rPr lang="en-US" smtClean="0"/>
              <a:pPr/>
              <a:t>29</a:t>
            </a:fld>
            <a:endParaRPr lang="en-US" dirty="0"/>
          </a:p>
        </p:txBody>
      </p:sp>
    </p:spTree>
    <p:extLst>
      <p:ext uri="{BB962C8B-B14F-4D97-AF65-F5344CB8AC3E}">
        <p14:creationId xmlns:p14="http://schemas.microsoft.com/office/powerpoint/2010/main" val="458091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Zebra Sans"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Zebra Sans" pitchFamily="2" charset="77"/>
              <a:ea typeface="+mn-ea"/>
              <a:cs typeface="+mn-cs"/>
            </a:endParaRPr>
          </a:p>
        </p:txBody>
      </p:sp>
    </p:spTree>
    <p:extLst>
      <p:ext uri="{BB962C8B-B14F-4D97-AF65-F5344CB8AC3E}">
        <p14:creationId xmlns:p14="http://schemas.microsoft.com/office/powerpoint/2010/main" val="18972521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FE28F3-DAAD-6044-ABED-A942BD03C1A9}" type="slidenum">
              <a:rPr lang="en-US" smtClean="0"/>
              <a:pPr/>
              <a:t>33</a:t>
            </a:fld>
            <a:endParaRPr lang="en-US" dirty="0"/>
          </a:p>
        </p:txBody>
      </p:sp>
    </p:spTree>
    <p:extLst>
      <p:ext uri="{BB962C8B-B14F-4D97-AF65-F5344CB8AC3E}">
        <p14:creationId xmlns:p14="http://schemas.microsoft.com/office/powerpoint/2010/main" val="41813379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11E8DB-6A4C-4C83-82CD-75B2E805777B}" type="slidenum">
              <a:rPr kumimoji="0" lang="en-US"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3627361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5C106-6274-44AF-B8B2-553ECE7404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4A736-FB74-1AEC-7A9D-168FDCA4E1C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9F6B8A7-219C-4973-FDD1-48BF9CC89C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52809C-4722-F55F-F0B7-E6B3739BAC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11E8DB-6A4C-4C83-82CD-75B2E805777B}" type="slidenum">
              <a:rPr kumimoji="0" lang="en-US"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380468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FE28F3-DAAD-6044-ABED-A942BD03C1A9}" type="slidenum">
              <a:rPr lang="en-US" smtClean="0"/>
              <a:pPr/>
              <a:t>2</a:t>
            </a:fld>
            <a:endParaRPr lang="en-US" dirty="0"/>
          </a:p>
        </p:txBody>
      </p:sp>
    </p:spTree>
    <p:extLst>
      <p:ext uri="{BB962C8B-B14F-4D97-AF65-F5344CB8AC3E}">
        <p14:creationId xmlns:p14="http://schemas.microsoft.com/office/powerpoint/2010/main" val="1508312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51</a:t>
            </a:fld>
            <a:endParaRPr lang="en-US" dirty="0"/>
          </a:p>
        </p:txBody>
      </p:sp>
    </p:spTree>
    <p:extLst>
      <p:ext uri="{BB962C8B-B14F-4D97-AF65-F5344CB8AC3E}">
        <p14:creationId xmlns:p14="http://schemas.microsoft.com/office/powerpoint/2010/main" val="2828134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94422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0875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267485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734485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058461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730094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590678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FE28F3-DAAD-6044-ABED-A942BD03C1A9}" type="slidenum">
              <a:rPr lang="en-US" smtClean="0"/>
              <a:pPr/>
              <a:t>63</a:t>
            </a:fld>
            <a:endParaRPr lang="en-US" dirty="0"/>
          </a:p>
        </p:txBody>
      </p:sp>
    </p:spTree>
    <p:extLst>
      <p:ext uri="{BB962C8B-B14F-4D97-AF65-F5344CB8AC3E}">
        <p14:creationId xmlns:p14="http://schemas.microsoft.com/office/powerpoint/2010/main" val="27982386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FE28F3-DAAD-6044-ABED-A942BD03C1A9}" type="slidenum">
              <a:rPr lang="en-US" smtClean="0"/>
              <a:pPr/>
              <a:t>67</a:t>
            </a:fld>
            <a:endParaRPr lang="en-US" dirty="0"/>
          </a:p>
        </p:txBody>
      </p:sp>
    </p:spTree>
    <p:extLst>
      <p:ext uri="{BB962C8B-B14F-4D97-AF65-F5344CB8AC3E}">
        <p14:creationId xmlns:p14="http://schemas.microsoft.com/office/powerpoint/2010/main" val="3618065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FE28F3-DAAD-6044-ABED-A942BD03C1A9}" type="slidenum">
              <a:rPr lang="en-US" smtClean="0"/>
              <a:pPr/>
              <a:t>3</a:t>
            </a:fld>
            <a:endParaRPr lang="en-US" dirty="0"/>
          </a:p>
        </p:txBody>
      </p:sp>
    </p:spTree>
    <p:extLst>
      <p:ext uri="{BB962C8B-B14F-4D97-AF65-F5344CB8AC3E}">
        <p14:creationId xmlns:p14="http://schemas.microsoft.com/office/powerpoint/2010/main" val="11003491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92A4D-5B81-3AE6-4157-B5ED3F775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ADD926-3C77-97D6-7B87-9447A759E4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8A042B-DAA9-F6DA-C640-5F10FA00A0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8C7B04-D563-9EA2-82FE-DFD23E852B0E}"/>
              </a:ext>
            </a:extLst>
          </p:cNvPr>
          <p:cNvSpPr>
            <a:spLocks noGrp="1"/>
          </p:cNvSpPr>
          <p:nvPr>
            <p:ph type="sldNum" sz="quarter" idx="5"/>
          </p:nvPr>
        </p:nvSpPr>
        <p:spPr/>
        <p:txBody>
          <a:bodyPr/>
          <a:lstStyle/>
          <a:p>
            <a:fld id="{F5FE28F3-DAAD-6044-ABED-A942BD03C1A9}" type="slidenum">
              <a:rPr lang="en-US" smtClean="0"/>
              <a:pPr/>
              <a:t>68</a:t>
            </a:fld>
            <a:endParaRPr lang="en-US" dirty="0"/>
          </a:p>
        </p:txBody>
      </p:sp>
    </p:spTree>
    <p:extLst>
      <p:ext uri="{BB962C8B-B14F-4D97-AF65-F5344CB8AC3E}">
        <p14:creationId xmlns:p14="http://schemas.microsoft.com/office/powerpoint/2010/main" val="26469027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37137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72016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727012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097096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FE28F3-DAAD-6044-ABED-A942BD03C1A9}" type="slidenum">
              <a:rPr lang="en-US" smtClean="0"/>
              <a:pPr/>
              <a:t>73</a:t>
            </a:fld>
            <a:endParaRPr lang="en-US" dirty="0"/>
          </a:p>
        </p:txBody>
      </p:sp>
    </p:spTree>
    <p:extLst>
      <p:ext uri="{BB962C8B-B14F-4D97-AF65-F5344CB8AC3E}">
        <p14:creationId xmlns:p14="http://schemas.microsoft.com/office/powerpoint/2010/main" val="29576830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548753-7511-4948-9EF3-27906AA8F6EF}" type="slidenum">
              <a:rPr lang="en-US" smtClean="0"/>
              <a:t>74</a:t>
            </a:fld>
            <a:endParaRPr lang="en-US" dirty="0"/>
          </a:p>
        </p:txBody>
      </p:sp>
    </p:spTree>
    <p:extLst>
      <p:ext uri="{BB962C8B-B14F-4D97-AF65-F5344CB8AC3E}">
        <p14:creationId xmlns:p14="http://schemas.microsoft.com/office/powerpoint/2010/main" val="3779057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B26F9-9BC9-9372-B20D-29F0D971DD91}"/>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95D7F92A-A0F0-2749-14CB-3EBB641C531B}"/>
              </a:ext>
            </a:extLst>
          </p:cNvPr>
          <p:cNvSpPr>
            <a:spLocks noGrp="1"/>
          </p:cNvSpPr>
          <p:nvPr>
            <p:ph type="body" idx="1"/>
          </p:nvPr>
        </p:nvSpPr>
        <p:spPr/>
        <p:txBody>
          <a:bodyPr/>
          <a:lstStyle/>
          <a:p>
            <a:r>
              <a:rPr lang="en-US" dirty="0"/>
              <a:t>The top business challenges that businesses in all industries face today are easily addressed with AI apps:</a:t>
            </a:r>
          </a:p>
          <a:p>
            <a:endParaRPr lang="en-US" dirty="0"/>
          </a:p>
          <a:p>
            <a:r>
              <a:rPr lang="en-US" dirty="0"/>
              <a:t>#1: Improve current staff productivity</a:t>
            </a:r>
          </a:p>
          <a:p>
            <a:r>
              <a:rPr lang="en-US" dirty="0"/>
              <a:t>AI apps excel at automating and error proofing tasks, allowing workers to get more done each shift, more accurately</a:t>
            </a:r>
          </a:p>
          <a:p>
            <a:endParaRPr lang="en-US" dirty="0"/>
          </a:p>
          <a:p>
            <a:r>
              <a:rPr lang="en-US" dirty="0"/>
              <a:t>#2 Continually increasing customer expectations</a:t>
            </a:r>
          </a:p>
          <a:p>
            <a:r>
              <a:rPr lang="en-US" dirty="0"/>
              <a:t>When AI automates tasks, workers have more time to cater to customer needs. And AI can enable richer connections with your customers, improving the customer experience.</a:t>
            </a:r>
          </a:p>
          <a:p>
            <a:endParaRPr lang="en-US" dirty="0"/>
          </a:p>
          <a:p>
            <a:r>
              <a:rPr lang="en-US" dirty="0"/>
              <a:t>#3 High turnover and shortage of labor</a:t>
            </a:r>
          </a:p>
          <a:p>
            <a:r>
              <a:rPr lang="en-US" dirty="0"/>
              <a:t>AI apps can heavily automate and simplify workflows, making onboarding easier and faster by eliminating task complexities and guiding workers through workflows</a:t>
            </a:r>
          </a:p>
          <a:p>
            <a:endParaRPr lang="en-US" dirty="0"/>
          </a:p>
          <a:p>
            <a:r>
              <a:rPr lang="en-US" dirty="0"/>
              <a:t>#4: Hyper and global competition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days, what the competition offers is always at the fingertips of your customers</a:t>
            </a:r>
            <a:r>
              <a:rPr lang="en-US" dirty="0">
                <a:effectLst/>
                <a:latin typeface="Zebra Sans" pitchFamily="2" charset="77"/>
              </a:rPr>
              <a:t>—whether they are at home, at work or in the aisles of your store</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AI can help companies better compete by through intelligent automation to:</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eliminate time spent on crucial but low-level tasks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allow workers to spend more time on higher-level tasks that have a greater impact on operations and the quality of customer service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Zebra Sans" pitchFamily="2" charset="77"/>
              </a:rPr>
              <a:t>improve the customer experience and customer loyalty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Zebra Sans" pitchFamily="2" charset="77"/>
              </a:rPr>
              <a:t>reducing the cost of doing business through increased productivity/better utilization of the workforce</a:t>
            </a:r>
          </a:p>
          <a:p>
            <a:endParaRPr lang="en-US" dirty="0"/>
          </a:p>
          <a:p>
            <a:endParaRPr lang="en-US" dirty="0"/>
          </a:p>
        </p:txBody>
      </p:sp>
    </p:spTree>
    <p:extLst>
      <p:ext uri="{BB962C8B-B14F-4D97-AF65-F5344CB8AC3E}">
        <p14:creationId xmlns:p14="http://schemas.microsoft.com/office/powerpoint/2010/main" val="2154267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Focus on the frontline is key because that’ where the majority of today’s workers are</a:t>
            </a:r>
            <a:r>
              <a:rPr lang="en-US" dirty="0">
                <a:effectLst/>
                <a:latin typeface="Zebra Sans" pitchFamily="2" charset="77"/>
              </a:rPr>
              <a:t>—and chances are your competitors are already in the race to deploy AI apps</a:t>
            </a:r>
          </a:p>
          <a:p>
            <a:endParaRPr lang="en-US" dirty="0"/>
          </a:p>
        </p:txBody>
      </p:sp>
      <p:sp>
        <p:nvSpPr>
          <p:cNvPr id="4" name="Slide Number Placeholder 3"/>
          <p:cNvSpPr>
            <a:spLocks noGrp="1"/>
          </p:cNvSpPr>
          <p:nvPr>
            <p:ph type="sldNum" sz="quarter" idx="5"/>
          </p:nvPr>
        </p:nvSpPr>
        <p:spPr/>
        <p:txBody>
          <a:bodyPr/>
          <a:lstStyle/>
          <a:p>
            <a:fld id="{F5FE28F3-DAAD-6044-ABED-A942BD03C1A9}" type="slidenum">
              <a:rPr lang="en-US" smtClean="0"/>
              <a:pPr/>
              <a:t>6</a:t>
            </a:fld>
            <a:endParaRPr lang="en-US" dirty="0"/>
          </a:p>
        </p:txBody>
      </p:sp>
    </p:spTree>
    <p:extLst>
      <p:ext uri="{BB962C8B-B14F-4D97-AF65-F5344CB8AC3E}">
        <p14:creationId xmlns:p14="http://schemas.microsoft.com/office/powerpoint/2010/main" val="1482408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r>
              <a:rPr lang="en-US" dirty="0"/>
              <a:t>Some of the high-value benefits AI can bring to your operations.</a:t>
            </a:r>
          </a:p>
        </p:txBody>
      </p:sp>
    </p:spTree>
    <p:extLst>
      <p:ext uri="{BB962C8B-B14F-4D97-AF65-F5344CB8AC3E}">
        <p14:creationId xmlns:p14="http://schemas.microsoft.com/office/powerpoint/2010/main" val="1267285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r>
              <a:rPr lang="en-US" dirty="0"/>
              <a:t>A sampling of some of the typical workflows in different vertical markets where AI can make a difference.</a:t>
            </a:r>
          </a:p>
        </p:txBody>
      </p:sp>
    </p:spTree>
    <p:extLst>
      <p:ext uri="{BB962C8B-B14F-4D97-AF65-F5344CB8AC3E}">
        <p14:creationId xmlns:p14="http://schemas.microsoft.com/office/powerpoint/2010/main" val="1914225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BDAD2C7-0488-4736-BBBF-A39C8D671296}"/>
              </a:ext>
            </a:extLst>
          </p:cNvPr>
          <p:cNvSpPr>
            <a:spLocks noGrp="1"/>
          </p:cNvSpPr>
          <p:nvPr>
            <p:ph type="body" idx="1"/>
          </p:nvPr>
        </p:nvSpPr>
        <p:spPr/>
        <p:txBody>
          <a:bodyPr/>
          <a:lstStyle/>
          <a:p>
            <a:pPr algn="l">
              <a:spcBef>
                <a:spcPts val="300"/>
              </a:spcBef>
            </a:pPr>
            <a:r>
              <a:rPr lang="en-US" sz="1200" b="0" i="0" dirty="0">
                <a:solidFill>
                  <a:schemeClr val="bg1"/>
                </a:solidFill>
                <a:latin typeface="Zebra Sans" pitchFamily="2" charset="77"/>
              </a:rPr>
              <a:t>Zebra understands the value that AI can bring to the frontline, and is committed to creating solutions that address the key challenges organizations face when enabling AI on the frontline:</a:t>
            </a:r>
          </a:p>
          <a:p>
            <a:br>
              <a:rPr lang="en-US" sz="1200" dirty="0">
                <a:solidFill>
                  <a:schemeClr val="bg1"/>
                </a:solidFill>
              </a:rPr>
            </a:br>
            <a:r>
              <a:rPr lang="en-US" sz="1200" dirty="0">
                <a:solidFill>
                  <a:schemeClr val="bg1"/>
                </a:solidFill>
              </a:rPr>
              <a:t>SPEED: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Applications need to return information quickly</a:t>
            </a:r>
            <a:r>
              <a:rPr lang="en-US" sz="1200" dirty="0">
                <a:solidFill>
                  <a:schemeClr val="bg1"/>
                </a:solidFill>
                <a:effectLst/>
                <a:latin typeface="Zebra Sans" pitchFamily="2" charset="77"/>
              </a:rPr>
              <a:t> </a:t>
            </a:r>
            <a:r>
              <a:rPr lang="en-US" dirty="0">
                <a:effectLst/>
                <a:latin typeface="Zebra Sans" pitchFamily="2" charset="77"/>
              </a:rPr>
              <a:t>and never keep workers waiting — a common issue with cloud-based AI solutions since the data makes a longer trip.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latin typeface="Zebra Sa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Zebra Sans" pitchFamily="2" charset="77"/>
              </a:rPr>
              <a:t>SECURITY: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Zebra Sans" pitchFamily="2" charset="77"/>
              </a:rPr>
              <a:t>If AI apps and data are in the cloud, both are much more vulnerable to interception, compared to all the processing and data remaining on the device.</a:t>
            </a:r>
          </a:p>
          <a:p>
            <a:endParaRPr lang="en-US" sz="1200" dirty="0">
              <a:solidFill>
                <a:schemeClr val="bg1"/>
              </a:solidFill>
            </a:endParaRPr>
          </a:p>
          <a:p>
            <a:r>
              <a:rPr lang="en-US" sz="1200" dirty="0">
                <a:solidFill>
                  <a:schemeClr val="bg1"/>
                </a:solidFill>
              </a:rPr>
              <a:t>COST:</a:t>
            </a:r>
          </a:p>
          <a:p>
            <a:r>
              <a:rPr lang="en-US" sz="1200" dirty="0">
                <a:solidFill>
                  <a:schemeClr val="bg1"/>
                </a:solidFill>
              </a:rPr>
              <a:t>There’s an additional cost for cloud-based computing that is eliminated with on-device processing.</a:t>
            </a:r>
          </a:p>
          <a:p>
            <a:endParaRPr lang="en-US" sz="1200" dirty="0">
              <a:solidFill>
                <a:schemeClr val="bg1"/>
              </a:solidFill>
            </a:endParaRPr>
          </a:p>
        </p:txBody>
      </p:sp>
    </p:spTree>
    <p:extLst>
      <p:ext uri="{BB962C8B-B14F-4D97-AF65-F5344CB8AC3E}">
        <p14:creationId xmlns:p14="http://schemas.microsoft.com/office/powerpoint/2010/main" val="2847216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FE28F3-DAAD-6044-ABED-A942BD03C1A9}" type="slidenum">
              <a:rPr lang="en-US" smtClean="0"/>
              <a:pPr/>
              <a:t>19</a:t>
            </a:fld>
            <a:endParaRPr lang="en-US" dirty="0"/>
          </a:p>
        </p:txBody>
      </p:sp>
    </p:spTree>
    <p:extLst>
      <p:ext uri="{BB962C8B-B14F-4D97-AF65-F5344CB8AC3E}">
        <p14:creationId xmlns:p14="http://schemas.microsoft.com/office/powerpoint/2010/main" val="26217565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pic>
        <p:nvPicPr>
          <p:cNvPr id="15" name="Picture 14" descr="A colorful lines on a black background&#10;&#10;AI-generated content may be incorrect.">
            <a:extLst>
              <a:ext uri="{FF2B5EF4-FFF2-40B4-BE49-F238E27FC236}">
                <a16:creationId xmlns:a16="http://schemas.microsoft.com/office/drawing/2014/main" id="{009012F3-336E-38F6-8CA8-D2AD3571FEC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42"/>
          <a:stretch/>
        </p:blipFill>
        <p:spPr>
          <a:xfrm>
            <a:off x="2143126" y="1514142"/>
            <a:ext cx="10048874" cy="5343857"/>
          </a:xfrm>
          <a:prstGeom prst="rect">
            <a:avLst/>
          </a:prstGeom>
        </p:spPr>
      </p:pic>
      <p:sp>
        <p:nvSpPr>
          <p:cNvPr id="2" name="Title 1">
            <a:extLst>
              <a:ext uri="{FF2B5EF4-FFF2-40B4-BE49-F238E27FC236}">
                <a16:creationId xmlns:a16="http://schemas.microsoft.com/office/drawing/2014/main" id="{4F5EE8BD-D881-16F9-1FFD-7C311E03DC52}"/>
              </a:ext>
            </a:extLst>
          </p:cNvPr>
          <p:cNvSpPr>
            <a:spLocks noGrp="1"/>
          </p:cNvSpPr>
          <p:nvPr>
            <p:ph type="ctrTitle" hasCustomPrompt="1"/>
          </p:nvPr>
        </p:nvSpPr>
        <p:spPr>
          <a:xfrm>
            <a:off x="457198" y="787822"/>
            <a:ext cx="9362661" cy="2498718"/>
          </a:xfrm>
        </p:spPr>
        <p:txBody>
          <a:bodyPr anchor="t" anchorCtr="0"/>
          <a:lstStyle>
            <a:lvl1pPr algn="l">
              <a:lnSpc>
                <a:spcPct val="85000"/>
              </a:lnSpc>
              <a:defRPr sz="9600">
                <a:solidFill>
                  <a:schemeClr val="bg1"/>
                </a:solidFill>
              </a:defRPr>
            </a:lvl1pPr>
          </a:lstStyle>
          <a:p>
            <a:r>
              <a:rPr lang="en-US" dirty="0"/>
              <a:t>Slide Title Goes</a:t>
            </a:r>
            <a:br>
              <a:rPr lang="en-US" dirty="0"/>
            </a:br>
            <a:r>
              <a:rPr lang="en-US" dirty="0"/>
              <a:t>In This Spot Here</a:t>
            </a:r>
          </a:p>
        </p:txBody>
      </p:sp>
      <p:sp>
        <p:nvSpPr>
          <p:cNvPr id="3" name="Subtitle 2">
            <a:extLst>
              <a:ext uri="{FF2B5EF4-FFF2-40B4-BE49-F238E27FC236}">
                <a16:creationId xmlns:a16="http://schemas.microsoft.com/office/drawing/2014/main" id="{7BAFBCED-3786-C8C4-37C0-3354E02A8223}"/>
              </a:ext>
            </a:extLst>
          </p:cNvPr>
          <p:cNvSpPr>
            <a:spLocks noGrp="1"/>
          </p:cNvSpPr>
          <p:nvPr>
            <p:ph type="subTitle" idx="1"/>
          </p:nvPr>
        </p:nvSpPr>
        <p:spPr>
          <a:xfrm>
            <a:off x="457198" y="3285553"/>
            <a:ext cx="9362660" cy="514508"/>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1" name="Graphic 10">
            <a:extLst>
              <a:ext uri="{FF2B5EF4-FFF2-40B4-BE49-F238E27FC236}">
                <a16:creationId xmlns:a16="http://schemas.microsoft.com/office/drawing/2014/main" id="{DBA563D0-E982-3E44-7607-DEC334AE905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7198" y="5976333"/>
            <a:ext cx="1648639" cy="514508"/>
          </a:xfrm>
          <a:prstGeom prst="rect">
            <a:avLst/>
          </a:prstGeom>
        </p:spPr>
      </p:pic>
      <p:sp>
        <p:nvSpPr>
          <p:cNvPr id="19" name="TextBox 18">
            <a:extLst>
              <a:ext uri="{FF2B5EF4-FFF2-40B4-BE49-F238E27FC236}">
                <a16:creationId xmlns:a16="http://schemas.microsoft.com/office/drawing/2014/main" id="{B87BB424-C58F-2313-2308-BC8411DEA16E}"/>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8" name="Straight Connector 7">
            <a:extLst>
              <a:ext uri="{FF2B5EF4-FFF2-40B4-BE49-F238E27FC236}">
                <a16:creationId xmlns:a16="http://schemas.microsoft.com/office/drawing/2014/main" id="{BB6FA1C2-ABD4-15DF-CE98-0B02E28F7F23}"/>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436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Photo 2">
    <p:bg>
      <p:bgPr>
        <a:solidFill>
          <a:schemeClr val="tx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F486D85-2584-EF2D-BDAD-506AFAF80FC9}"/>
              </a:ext>
            </a:extLst>
          </p:cNvPr>
          <p:cNvSpPr>
            <a:spLocks noGrp="1"/>
          </p:cNvSpPr>
          <p:nvPr>
            <p:ph type="pic" sz="quarter" idx="13" hasCustomPrompt="1"/>
          </p:nvPr>
        </p:nvSpPr>
        <p:spPr>
          <a:xfrm>
            <a:off x="0" y="0"/>
            <a:ext cx="12192000" cy="6858000"/>
          </a:xfrm>
          <a:solidFill>
            <a:schemeClr val="bg1">
              <a:lumMod val="75000"/>
            </a:schemeClr>
          </a:solidFill>
        </p:spPr>
        <p:txBody>
          <a:bodyPr bIns="1828800" anchor="ctr" anchorCtr="0"/>
          <a:lstStyle>
            <a:lvl1pPr algn="ctr">
              <a:defRPr b="0" i="0">
                <a:latin typeface="Zebra Sans" pitchFamily="2" charset="77"/>
              </a:defRPr>
            </a:lvl1pPr>
          </a:lstStyle>
          <a:p>
            <a:r>
              <a:rPr lang="en-US" dirty="0"/>
              <a:t>Insert background picture</a:t>
            </a:r>
          </a:p>
        </p:txBody>
      </p:sp>
      <p:sp>
        <p:nvSpPr>
          <p:cNvPr id="10" name="Text Placeholder 13">
            <a:extLst>
              <a:ext uri="{FF2B5EF4-FFF2-40B4-BE49-F238E27FC236}">
                <a16:creationId xmlns:a16="http://schemas.microsoft.com/office/drawing/2014/main" id="{2E1102E3-0326-B460-C2D3-E90E058FCAF6}"/>
              </a:ext>
            </a:extLst>
          </p:cNvPr>
          <p:cNvSpPr>
            <a:spLocks noGrp="1"/>
          </p:cNvSpPr>
          <p:nvPr>
            <p:ph type="body" sz="quarter" idx="20"/>
          </p:nvPr>
        </p:nvSpPr>
        <p:spPr>
          <a:xfrm>
            <a:off x="0" y="1106905"/>
            <a:ext cx="12192000" cy="5756901"/>
          </a:xfrm>
          <a:prstGeom prst="rect">
            <a:avLst/>
          </a:prstGeom>
          <a:gradFill>
            <a:gsLst>
              <a:gs pos="0">
                <a:schemeClr val="tx1">
                  <a:alpha val="0"/>
                </a:schemeClr>
              </a:gs>
              <a:gs pos="99000">
                <a:schemeClr val="tx1">
                  <a:alpha val="25108"/>
                </a:schemeClr>
              </a:gs>
            </a:gsLst>
            <a:lin ang="5400000" scaled="1"/>
          </a:gradFill>
        </p:spPr>
        <p:txBody>
          <a:bodyPr vert="horz" lIns="0" tIns="0" rIns="0" bIns="0" rtlCol="0">
            <a:noAutofit/>
          </a:bodyPr>
          <a:lstStyle>
            <a:lvl1pPr>
              <a:defRPr lang="en-US" sz="100" b="0" i="0" dirty="0">
                <a:solidFill>
                  <a:schemeClr val="tx1">
                    <a:alpha val="0"/>
                  </a:schemeClr>
                </a:solidFill>
                <a:latin typeface="Zebra Sans" pitchFamily="2" charset="77"/>
              </a:defRPr>
            </a:lvl1pPr>
          </a:lstStyle>
          <a:p>
            <a:pPr lvl="0"/>
            <a:endParaRPr lang="en-US" dirty="0"/>
          </a:p>
        </p:txBody>
      </p:sp>
      <p:sp>
        <p:nvSpPr>
          <p:cNvPr id="2" name="Text Placeholder 9">
            <a:extLst>
              <a:ext uri="{FF2B5EF4-FFF2-40B4-BE49-F238E27FC236}">
                <a16:creationId xmlns:a16="http://schemas.microsoft.com/office/drawing/2014/main" id="{7281EA06-115F-A562-3C6F-E0B9FFD35998}"/>
              </a:ext>
            </a:extLst>
          </p:cNvPr>
          <p:cNvSpPr>
            <a:spLocks noGrp="1"/>
          </p:cNvSpPr>
          <p:nvPr>
            <p:ph type="body" sz="quarter" idx="21"/>
          </p:nvPr>
        </p:nvSpPr>
        <p:spPr>
          <a:xfrm rot="10800000" flipV="1">
            <a:off x="457198" y="354460"/>
            <a:ext cx="11274552" cy="27432"/>
          </a:xfrm>
          <a:custGeom>
            <a:avLst/>
            <a:gdLst>
              <a:gd name="connsiteX0" fmla="*/ 9272016 w 9272016"/>
              <a:gd name="connsiteY0" fmla="*/ 0 h 27432"/>
              <a:gd name="connsiteX1" fmla="*/ 0 w 9272016"/>
              <a:gd name="connsiteY1" fmla="*/ 0 h 27432"/>
              <a:gd name="connsiteX2" fmla="*/ 0 w 9272016"/>
              <a:gd name="connsiteY2" fmla="*/ 27432 h 27432"/>
              <a:gd name="connsiteX3" fmla="*/ 9272016 w 9272016"/>
              <a:gd name="connsiteY3" fmla="*/ 27432 h 27432"/>
            </a:gdLst>
            <a:ahLst/>
            <a:cxnLst>
              <a:cxn ang="0">
                <a:pos x="connsiteX0" y="connsiteY0"/>
              </a:cxn>
              <a:cxn ang="0">
                <a:pos x="connsiteX1" y="connsiteY1"/>
              </a:cxn>
              <a:cxn ang="0">
                <a:pos x="connsiteX2" y="connsiteY2"/>
              </a:cxn>
              <a:cxn ang="0">
                <a:pos x="connsiteX3" y="connsiteY3"/>
              </a:cxn>
            </a:cxnLst>
            <a:rect l="l" t="t" r="r" b="b"/>
            <a:pathLst>
              <a:path w="9272016" h="27432">
                <a:moveTo>
                  <a:pt x="9272016" y="0"/>
                </a:moveTo>
                <a:lnTo>
                  <a:pt x="0" y="0"/>
                </a:lnTo>
                <a:lnTo>
                  <a:pt x="0" y="27432"/>
                </a:lnTo>
                <a:lnTo>
                  <a:pt x="9272016" y="27432"/>
                </a:lnTo>
                <a:close/>
              </a:path>
            </a:pathLst>
          </a:custGeom>
          <a:solidFill>
            <a:schemeClr val="bg1"/>
          </a:solidFill>
        </p:spPr>
        <p:txBody>
          <a:bodyPr wrap="square">
            <a:noAutofit/>
          </a:bodyPr>
          <a:lstStyle>
            <a:lvl1pPr>
              <a:defRPr sz="100" b="0" i="0">
                <a:solidFill>
                  <a:schemeClr val="bg1">
                    <a:alpha val="0"/>
                  </a:schemeClr>
                </a:solidFill>
                <a:latin typeface="Zebra Sans" pitchFamily="2" charset="77"/>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
        <p:nvSpPr>
          <p:cNvPr id="9" name="Title 1">
            <a:extLst>
              <a:ext uri="{FF2B5EF4-FFF2-40B4-BE49-F238E27FC236}">
                <a16:creationId xmlns:a16="http://schemas.microsoft.com/office/drawing/2014/main" id="{132CE422-B719-5BE2-104C-E9FDC3154A45}"/>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bg1"/>
                </a:solidFill>
              </a:defRPr>
            </a:lvl1pPr>
          </a:lstStyle>
          <a:p>
            <a:r>
              <a:rPr lang="en-US" dirty="0"/>
              <a:t>Slide Title Goes</a:t>
            </a:r>
            <a:br>
              <a:rPr lang="en-US" dirty="0"/>
            </a:br>
            <a:r>
              <a:rPr lang="en-US" dirty="0"/>
              <a:t>In This Spot Here</a:t>
            </a:r>
          </a:p>
        </p:txBody>
      </p:sp>
      <p:sp>
        <p:nvSpPr>
          <p:cNvPr id="11" name="Subtitle 2">
            <a:extLst>
              <a:ext uri="{FF2B5EF4-FFF2-40B4-BE49-F238E27FC236}">
                <a16:creationId xmlns:a16="http://schemas.microsoft.com/office/drawing/2014/main" id="{8C8356E8-FCDB-420A-5361-8CA16EA4BED5}"/>
              </a:ext>
            </a:extLst>
          </p:cNvPr>
          <p:cNvSpPr>
            <a:spLocks noGrp="1"/>
          </p:cNvSpPr>
          <p:nvPr>
            <p:ph type="subTitle" idx="1"/>
          </p:nvPr>
        </p:nvSpPr>
        <p:spPr>
          <a:xfrm>
            <a:off x="457200" y="4895999"/>
            <a:ext cx="6400800"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2" name="Text Placeholder 8">
            <a:extLst>
              <a:ext uri="{FF2B5EF4-FFF2-40B4-BE49-F238E27FC236}">
                <a16:creationId xmlns:a16="http://schemas.microsoft.com/office/drawing/2014/main" id="{2727084B-94AD-9F81-939E-C958A3743129}"/>
              </a:ext>
            </a:extLst>
          </p:cNvPr>
          <p:cNvSpPr>
            <a:spLocks noGrp="1" noChangeAspect="1"/>
          </p:cNvSpPr>
          <p:nvPr>
            <p:ph type="body" sz="quarter" idx="19"/>
          </p:nvPr>
        </p:nvSpPr>
        <p:spPr>
          <a:xfrm>
            <a:off x="460373" y="5976333"/>
            <a:ext cx="1636776" cy="512064"/>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b="0" i="0">
                <a:solidFill>
                  <a:schemeClr val="bg1">
                    <a:alpha val="0"/>
                  </a:schemeClr>
                </a:solidFill>
                <a:latin typeface="Zebra Sans" pitchFamily="2" charset="77"/>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Tree>
    <p:extLst>
      <p:ext uri="{BB962C8B-B14F-4D97-AF65-F5344CB8AC3E}">
        <p14:creationId xmlns:p14="http://schemas.microsoft.com/office/powerpoint/2010/main" val="4189658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ainers 1">
    <p:bg>
      <p:bgPr>
        <a:solidFill>
          <a:srgbClr val="302F2F"/>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EA2F37A0-C37C-B31A-2922-B05E32360F4A}"/>
              </a:ext>
            </a:extLst>
          </p:cNvPr>
          <p:cNvSpPr/>
          <p:nvPr userDrawn="1"/>
        </p:nvSpPr>
        <p:spPr>
          <a:xfrm>
            <a:off x="463899" y="464870"/>
            <a:ext cx="3040695" cy="5928260"/>
          </a:xfrm>
          <a:prstGeom prst="roundRect">
            <a:avLst>
              <a:gd name="adj" fmla="val 69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9" name="Title 1">
            <a:extLst>
              <a:ext uri="{FF2B5EF4-FFF2-40B4-BE49-F238E27FC236}">
                <a16:creationId xmlns:a16="http://schemas.microsoft.com/office/drawing/2014/main" id="{132CE422-B719-5BE2-104C-E9FDC3154A45}"/>
              </a:ext>
            </a:extLst>
          </p:cNvPr>
          <p:cNvSpPr>
            <a:spLocks noGrp="1"/>
          </p:cNvSpPr>
          <p:nvPr>
            <p:ph type="ctrTitle" hasCustomPrompt="1"/>
          </p:nvPr>
        </p:nvSpPr>
        <p:spPr>
          <a:xfrm>
            <a:off x="3740727" y="464869"/>
            <a:ext cx="7987373" cy="3308999"/>
          </a:xfrm>
          <a:prstGeom prst="roundRect">
            <a:avLst>
              <a:gd name="adj" fmla="val 3305"/>
            </a:avLst>
          </a:prstGeom>
          <a:solidFill>
            <a:schemeClr val="tx1"/>
          </a:solidFill>
        </p:spPr>
        <p:txBody>
          <a:bodyPr lIns="274320" tIns="91440" anchor="ctr" anchorCtr="0"/>
          <a:lstStyle>
            <a:lvl1pPr algn="l">
              <a:lnSpc>
                <a:spcPct val="85000"/>
              </a:lnSpc>
              <a:defRPr sz="6600">
                <a:solidFill>
                  <a:schemeClr val="bg1"/>
                </a:solidFill>
              </a:defRPr>
            </a:lvl1pPr>
          </a:lstStyle>
          <a:p>
            <a:r>
              <a:rPr lang="en-US" dirty="0"/>
              <a:t>Slide Title Goes</a:t>
            </a:r>
            <a:br>
              <a:rPr lang="en-US" dirty="0"/>
            </a:br>
            <a:r>
              <a:rPr lang="en-US" dirty="0"/>
              <a:t>In This Spot Here</a:t>
            </a:r>
          </a:p>
        </p:txBody>
      </p:sp>
      <p:pic>
        <p:nvPicPr>
          <p:cNvPr id="30" name="Picture 29">
            <a:extLst>
              <a:ext uri="{FF2B5EF4-FFF2-40B4-BE49-F238E27FC236}">
                <a16:creationId xmlns:a16="http://schemas.microsoft.com/office/drawing/2014/main" id="{3CEEB1C9-36C6-F3C0-504C-AF398AA460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734027" y="3996597"/>
            <a:ext cx="7994072" cy="2396533"/>
          </a:xfrm>
          <a:prstGeom prst="roundRect">
            <a:avLst>
              <a:gd name="adj" fmla="val 4599"/>
            </a:avLst>
          </a:prstGeom>
        </p:spPr>
      </p:pic>
      <p:pic>
        <p:nvPicPr>
          <p:cNvPr id="5" name="Graphic 4">
            <a:extLst>
              <a:ext uri="{FF2B5EF4-FFF2-40B4-BE49-F238E27FC236}">
                <a16:creationId xmlns:a16="http://schemas.microsoft.com/office/drawing/2014/main" id="{58D7A649-A4ED-7D77-84D4-4920CA3E9E3B}"/>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884063" y="3083065"/>
            <a:ext cx="2200366" cy="686691"/>
          </a:xfrm>
          <a:prstGeom prst="rect">
            <a:avLst/>
          </a:prstGeom>
        </p:spPr>
      </p:pic>
    </p:spTree>
    <p:extLst>
      <p:ext uri="{BB962C8B-B14F-4D97-AF65-F5344CB8AC3E}">
        <p14:creationId xmlns:p14="http://schemas.microsoft.com/office/powerpoint/2010/main" val="148492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ainers 2">
    <p:bg>
      <p:bgPr>
        <a:solidFill>
          <a:srgbClr val="302F2F"/>
        </a:soli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D6F8EBF1-901F-3B8B-A00A-021E198066AD}"/>
              </a:ext>
            </a:extLst>
          </p:cNvPr>
          <p:cNvSpPr/>
          <p:nvPr userDrawn="1"/>
        </p:nvSpPr>
        <p:spPr>
          <a:xfrm>
            <a:off x="8687404" y="459692"/>
            <a:ext cx="3040695" cy="5933437"/>
          </a:xfrm>
          <a:prstGeom prst="roundRect">
            <a:avLst>
              <a:gd name="adj" fmla="val 69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9" name="Title 1">
            <a:extLst>
              <a:ext uri="{FF2B5EF4-FFF2-40B4-BE49-F238E27FC236}">
                <a16:creationId xmlns:a16="http://schemas.microsoft.com/office/drawing/2014/main" id="{132CE422-B719-5BE2-104C-E9FDC3154A45}"/>
              </a:ext>
            </a:extLst>
          </p:cNvPr>
          <p:cNvSpPr>
            <a:spLocks noGrp="1"/>
          </p:cNvSpPr>
          <p:nvPr>
            <p:ph type="ctrTitle" hasCustomPrompt="1"/>
          </p:nvPr>
        </p:nvSpPr>
        <p:spPr>
          <a:xfrm>
            <a:off x="470599" y="464869"/>
            <a:ext cx="7987373" cy="3308999"/>
          </a:xfrm>
          <a:prstGeom prst="roundRect">
            <a:avLst>
              <a:gd name="adj" fmla="val 3305"/>
            </a:avLst>
          </a:prstGeom>
          <a:solidFill>
            <a:schemeClr val="tx1"/>
          </a:solidFill>
        </p:spPr>
        <p:txBody>
          <a:bodyPr lIns="274320" tIns="91440" anchor="ctr" anchorCtr="0"/>
          <a:lstStyle>
            <a:lvl1pPr algn="l">
              <a:lnSpc>
                <a:spcPct val="85000"/>
              </a:lnSpc>
              <a:defRPr sz="6600">
                <a:solidFill>
                  <a:schemeClr val="bg1"/>
                </a:solidFill>
              </a:defRPr>
            </a:lvl1pPr>
          </a:lstStyle>
          <a:p>
            <a:r>
              <a:rPr lang="en-US" dirty="0"/>
              <a:t>Slide Title Goes</a:t>
            </a:r>
            <a:br>
              <a:rPr lang="en-US" dirty="0"/>
            </a:br>
            <a:r>
              <a:rPr lang="en-US" dirty="0"/>
              <a:t>In This Spot Here</a:t>
            </a:r>
          </a:p>
        </p:txBody>
      </p:sp>
      <p:pic>
        <p:nvPicPr>
          <p:cNvPr id="30" name="Picture 29">
            <a:extLst>
              <a:ext uri="{FF2B5EF4-FFF2-40B4-BE49-F238E27FC236}">
                <a16:creationId xmlns:a16="http://schemas.microsoft.com/office/drawing/2014/main" id="{3CEEB1C9-36C6-F3C0-504C-AF398AA460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3899" y="3996597"/>
            <a:ext cx="7994072" cy="2396533"/>
          </a:xfrm>
          <a:prstGeom prst="roundRect">
            <a:avLst>
              <a:gd name="adj" fmla="val 4599"/>
            </a:avLst>
          </a:prstGeom>
        </p:spPr>
      </p:pic>
      <p:pic>
        <p:nvPicPr>
          <p:cNvPr id="4" name="Graphic 3">
            <a:extLst>
              <a:ext uri="{FF2B5EF4-FFF2-40B4-BE49-F238E27FC236}">
                <a16:creationId xmlns:a16="http://schemas.microsoft.com/office/drawing/2014/main" id="{94CBE3F5-2BCC-407B-44FC-05F06EAEF2B7}"/>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9107568" y="3083065"/>
            <a:ext cx="2200366" cy="686691"/>
          </a:xfrm>
          <a:prstGeom prst="rect">
            <a:avLst/>
          </a:prstGeom>
        </p:spPr>
      </p:pic>
    </p:spTree>
    <p:extLst>
      <p:ext uri="{BB962C8B-B14F-4D97-AF65-F5344CB8AC3E}">
        <p14:creationId xmlns:p14="http://schemas.microsoft.com/office/powerpoint/2010/main" val="1809986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ainers 3">
    <p:bg>
      <p:bgPr>
        <a:solidFill>
          <a:schemeClr val="tx1"/>
        </a:soli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D6F8EBF1-901F-3B8B-A00A-021E198066AD}"/>
              </a:ext>
            </a:extLst>
          </p:cNvPr>
          <p:cNvSpPr/>
          <p:nvPr userDrawn="1"/>
        </p:nvSpPr>
        <p:spPr>
          <a:xfrm>
            <a:off x="8687404" y="4892842"/>
            <a:ext cx="3040695" cy="1500287"/>
          </a:xfrm>
          <a:prstGeom prst="roundRect">
            <a:avLst>
              <a:gd name="adj" fmla="val 6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9" name="Title 1">
            <a:extLst>
              <a:ext uri="{FF2B5EF4-FFF2-40B4-BE49-F238E27FC236}">
                <a16:creationId xmlns:a16="http://schemas.microsoft.com/office/drawing/2014/main" id="{132CE422-B719-5BE2-104C-E9FDC3154A45}"/>
              </a:ext>
            </a:extLst>
          </p:cNvPr>
          <p:cNvSpPr>
            <a:spLocks noGrp="1"/>
          </p:cNvSpPr>
          <p:nvPr>
            <p:ph type="ctrTitle" hasCustomPrompt="1"/>
          </p:nvPr>
        </p:nvSpPr>
        <p:spPr>
          <a:xfrm>
            <a:off x="470599" y="464869"/>
            <a:ext cx="7987373" cy="3308999"/>
          </a:xfrm>
          <a:prstGeom prst="roundRect">
            <a:avLst>
              <a:gd name="adj" fmla="val 3305"/>
            </a:avLst>
          </a:prstGeom>
          <a:solidFill>
            <a:srgbClr val="2F2E2E"/>
          </a:solidFill>
        </p:spPr>
        <p:txBody>
          <a:bodyPr lIns="274320" tIns="91440" anchor="ctr" anchorCtr="0"/>
          <a:lstStyle>
            <a:lvl1pPr algn="l">
              <a:lnSpc>
                <a:spcPct val="85000"/>
              </a:lnSpc>
              <a:defRPr sz="6600">
                <a:solidFill>
                  <a:schemeClr val="bg1"/>
                </a:solidFill>
              </a:defRPr>
            </a:lvl1pPr>
          </a:lstStyle>
          <a:p>
            <a:r>
              <a:rPr lang="en-US" dirty="0"/>
              <a:t>Slide Title Goes</a:t>
            </a:r>
            <a:br>
              <a:rPr lang="en-US" dirty="0"/>
            </a:br>
            <a:r>
              <a:rPr lang="en-US" dirty="0"/>
              <a:t>In This Spot Here</a:t>
            </a:r>
          </a:p>
        </p:txBody>
      </p:sp>
      <p:pic>
        <p:nvPicPr>
          <p:cNvPr id="4" name="Graphic 3">
            <a:extLst>
              <a:ext uri="{FF2B5EF4-FFF2-40B4-BE49-F238E27FC236}">
                <a16:creationId xmlns:a16="http://schemas.microsoft.com/office/drawing/2014/main" id="{94CBE3F5-2BCC-407B-44FC-05F06EAEF2B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107568" y="5299639"/>
            <a:ext cx="2200366" cy="686691"/>
          </a:xfrm>
          <a:prstGeom prst="rect">
            <a:avLst/>
          </a:prstGeom>
        </p:spPr>
      </p:pic>
      <p:sp>
        <p:nvSpPr>
          <p:cNvPr id="7" name="Picture Placeholder 6">
            <a:extLst>
              <a:ext uri="{FF2B5EF4-FFF2-40B4-BE49-F238E27FC236}">
                <a16:creationId xmlns:a16="http://schemas.microsoft.com/office/drawing/2014/main" id="{D23C9879-5D9F-BDB1-9041-3288945031B4}"/>
              </a:ext>
            </a:extLst>
          </p:cNvPr>
          <p:cNvSpPr>
            <a:spLocks noGrp="1"/>
          </p:cNvSpPr>
          <p:nvPr>
            <p:ph type="pic" sz="quarter" idx="10"/>
          </p:nvPr>
        </p:nvSpPr>
        <p:spPr>
          <a:xfrm>
            <a:off x="477297" y="3996596"/>
            <a:ext cx="7987373" cy="2396533"/>
          </a:xfrm>
          <a:prstGeom prst="roundRect">
            <a:avLst>
              <a:gd name="adj" fmla="val 4648"/>
            </a:avLst>
          </a:prstGeom>
          <a:solidFill>
            <a:srgbClr val="2F2E2E"/>
          </a:solidFill>
          <a:ln w="12700">
            <a:noFill/>
          </a:ln>
        </p:spPr>
        <p:txBody>
          <a:bodyPr vert="horz" lIns="0" tIns="0" rIns="0" bIns="914400" rtlCol="0" anchor="ctr" anchorCtr="0">
            <a:noAutofit/>
          </a:bodyPr>
          <a:lstStyle>
            <a:lvl1pPr>
              <a:defRPr lang="en-US" sz="1400" b="0" i="0">
                <a:solidFill>
                  <a:schemeClr val="bg1"/>
                </a:solidFill>
                <a:latin typeface="Zebra Sans" pitchFamily="2" charset="77"/>
              </a:defRPr>
            </a:lvl1pPr>
          </a:lstStyle>
          <a:p>
            <a:pPr lvl="0" algn="ctr"/>
            <a:endParaRPr lang="en-US" dirty="0"/>
          </a:p>
        </p:txBody>
      </p:sp>
      <p:sp>
        <p:nvSpPr>
          <p:cNvPr id="8" name="Picture Placeholder 6">
            <a:extLst>
              <a:ext uri="{FF2B5EF4-FFF2-40B4-BE49-F238E27FC236}">
                <a16:creationId xmlns:a16="http://schemas.microsoft.com/office/drawing/2014/main" id="{290D9159-1BCE-D979-5DF9-524138E6CFC8}"/>
              </a:ext>
            </a:extLst>
          </p:cNvPr>
          <p:cNvSpPr>
            <a:spLocks noGrp="1"/>
          </p:cNvSpPr>
          <p:nvPr>
            <p:ph type="pic" sz="quarter" idx="11"/>
          </p:nvPr>
        </p:nvSpPr>
        <p:spPr>
          <a:xfrm>
            <a:off x="8694102" y="464868"/>
            <a:ext cx="3040695" cy="4201132"/>
          </a:xfrm>
          <a:prstGeom prst="roundRect">
            <a:avLst>
              <a:gd name="adj" fmla="val 3713"/>
            </a:avLst>
          </a:prstGeom>
          <a:solidFill>
            <a:srgbClr val="2F2E2E"/>
          </a:solidFill>
          <a:ln w="12700">
            <a:noFill/>
          </a:ln>
        </p:spPr>
        <p:txBody>
          <a:bodyPr vert="horz" lIns="0" tIns="0" rIns="0" bIns="914400" rtlCol="0" anchor="ctr" anchorCtr="0">
            <a:noAutofit/>
          </a:bodyPr>
          <a:lstStyle>
            <a:lvl1pPr>
              <a:defRPr lang="en-US" sz="1400" b="0" i="0" dirty="0">
                <a:solidFill>
                  <a:schemeClr val="bg1"/>
                </a:solidFill>
                <a:latin typeface="Zebra Sans" pitchFamily="2" charset="77"/>
              </a:defRPr>
            </a:lvl1pPr>
          </a:lstStyle>
          <a:p>
            <a:pPr lvl="0" algn="ctr"/>
            <a:endParaRPr lang="en-US" dirty="0"/>
          </a:p>
        </p:txBody>
      </p:sp>
    </p:spTree>
    <p:extLst>
      <p:ext uri="{BB962C8B-B14F-4D97-AF65-F5344CB8AC3E}">
        <p14:creationId xmlns:p14="http://schemas.microsoft.com/office/powerpoint/2010/main" val="3715644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ainers 4">
    <p:bg>
      <p:bgPr>
        <a:solidFill>
          <a:schemeClr val="tx1"/>
        </a:soli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D6F8EBF1-901F-3B8B-A00A-021E198066AD}"/>
              </a:ext>
            </a:extLst>
          </p:cNvPr>
          <p:cNvSpPr/>
          <p:nvPr userDrawn="1"/>
        </p:nvSpPr>
        <p:spPr>
          <a:xfrm>
            <a:off x="457203" y="4892842"/>
            <a:ext cx="3040695" cy="1500287"/>
          </a:xfrm>
          <a:prstGeom prst="roundRect">
            <a:avLst>
              <a:gd name="adj" fmla="val 6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9" name="Title 1">
            <a:extLst>
              <a:ext uri="{FF2B5EF4-FFF2-40B4-BE49-F238E27FC236}">
                <a16:creationId xmlns:a16="http://schemas.microsoft.com/office/drawing/2014/main" id="{132CE422-B719-5BE2-104C-E9FDC3154A45}"/>
              </a:ext>
            </a:extLst>
          </p:cNvPr>
          <p:cNvSpPr>
            <a:spLocks noGrp="1"/>
          </p:cNvSpPr>
          <p:nvPr>
            <p:ph type="ctrTitle" hasCustomPrompt="1"/>
          </p:nvPr>
        </p:nvSpPr>
        <p:spPr>
          <a:xfrm>
            <a:off x="3740726" y="464869"/>
            <a:ext cx="7987373" cy="3308999"/>
          </a:xfrm>
          <a:prstGeom prst="roundRect">
            <a:avLst>
              <a:gd name="adj" fmla="val 3305"/>
            </a:avLst>
          </a:prstGeom>
          <a:solidFill>
            <a:srgbClr val="2F2E2E"/>
          </a:solidFill>
        </p:spPr>
        <p:txBody>
          <a:bodyPr lIns="274320" tIns="91440" anchor="ctr" anchorCtr="0"/>
          <a:lstStyle>
            <a:lvl1pPr algn="l">
              <a:lnSpc>
                <a:spcPct val="85000"/>
              </a:lnSpc>
              <a:defRPr sz="6600">
                <a:solidFill>
                  <a:schemeClr val="bg1"/>
                </a:solidFill>
              </a:defRPr>
            </a:lvl1pPr>
          </a:lstStyle>
          <a:p>
            <a:r>
              <a:rPr lang="en-US" dirty="0"/>
              <a:t>Slide Title Goes</a:t>
            </a:r>
            <a:br>
              <a:rPr lang="en-US" dirty="0"/>
            </a:br>
            <a:r>
              <a:rPr lang="en-US" dirty="0"/>
              <a:t>In This Spot Here</a:t>
            </a:r>
          </a:p>
        </p:txBody>
      </p:sp>
      <p:pic>
        <p:nvPicPr>
          <p:cNvPr id="4" name="Graphic 3">
            <a:extLst>
              <a:ext uri="{FF2B5EF4-FFF2-40B4-BE49-F238E27FC236}">
                <a16:creationId xmlns:a16="http://schemas.microsoft.com/office/drawing/2014/main" id="{94CBE3F5-2BCC-407B-44FC-05F06EAEF2B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7367" y="5299639"/>
            <a:ext cx="2200366" cy="686691"/>
          </a:xfrm>
          <a:prstGeom prst="rect">
            <a:avLst/>
          </a:prstGeom>
        </p:spPr>
      </p:pic>
      <p:sp>
        <p:nvSpPr>
          <p:cNvPr id="7" name="Picture Placeholder 6">
            <a:extLst>
              <a:ext uri="{FF2B5EF4-FFF2-40B4-BE49-F238E27FC236}">
                <a16:creationId xmlns:a16="http://schemas.microsoft.com/office/drawing/2014/main" id="{D23C9879-5D9F-BDB1-9041-3288945031B4}"/>
              </a:ext>
            </a:extLst>
          </p:cNvPr>
          <p:cNvSpPr>
            <a:spLocks noGrp="1"/>
          </p:cNvSpPr>
          <p:nvPr>
            <p:ph type="pic" sz="quarter" idx="10"/>
          </p:nvPr>
        </p:nvSpPr>
        <p:spPr>
          <a:xfrm>
            <a:off x="3747424" y="3996596"/>
            <a:ext cx="7987373" cy="2396533"/>
          </a:xfrm>
          <a:prstGeom prst="roundRect">
            <a:avLst>
              <a:gd name="adj" fmla="val 4648"/>
            </a:avLst>
          </a:prstGeom>
          <a:solidFill>
            <a:srgbClr val="2F2E2E"/>
          </a:solidFill>
          <a:ln w="12700">
            <a:noFill/>
          </a:ln>
        </p:spPr>
        <p:txBody>
          <a:bodyPr vert="horz" lIns="0" tIns="0" rIns="0" bIns="914400" rtlCol="0" anchor="ctr" anchorCtr="0">
            <a:noAutofit/>
          </a:bodyPr>
          <a:lstStyle>
            <a:lvl1pPr>
              <a:defRPr lang="en-US" sz="1400" b="0" i="0">
                <a:solidFill>
                  <a:schemeClr val="bg1"/>
                </a:solidFill>
                <a:latin typeface="Zebra Sans" pitchFamily="2" charset="77"/>
              </a:defRPr>
            </a:lvl1pPr>
          </a:lstStyle>
          <a:p>
            <a:pPr lvl="0" algn="ctr"/>
            <a:endParaRPr lang="en-US" dirty="0"/>
          </a:p>
        </p:txBody>
      </p:sp>
      <p:sp>
        <p:nvSpPr>
          <p:cNvPr id="8" name="Picture Placeholder 6">
            <a:extLst>
              <a:ext uri="{FF2B5EF4-FFF2-40B4-BE49-F238E27FC236}">
                <a16:creationId xmlns:a16="http://schemas.microsoft.com/office/drawing/2014/main" id="{290D9159-1BCE-D979-5DF9-524138E6CFC8}"/>
              </a:ext>
            </a:extLst>
          </p:cNvPr>
          <p:cNvSpPr>
            <a:spLocks noGrp="1"/>
          </p:cNvSpPr>
          <p:nvPr>
            <p:ph type="pic" sz="quarter" idx="11"/>
          </p:nvPr>
        </p:nvSpPr>
        <p:spPr>
          <a:xfrm>
            <a:off x="463901" y="464868"/>
            <a:ext cx="3040695" cy="4201132"/>
          </a:xfrm>
          <a:prstGeom prst="roundRect">
            <a:avLst>
              <a:gd name="adj" fmla="val 3713"/>
            </a:avLst>
          </a:prstGeom>
          <a:solidFill>
            <a:srgbClr val="2F2E2E"/>
          </a:solidFill>
          <a:ln w="12700">
            <a:noFill/>
          </a:ln>
        </p:spPr>
        <p:txBody>
          <a:bodyPr vert="horz" lIns="0" tIns="0" rIns="0" bIns="914400" rtlCol="0" anchor="ctr" anchorCtr="0">
            <a:noAutofit/>
          </a:bodyPr>
          <a:lstStyle>
            <a:lvl1pPr>
              <a:defRPr lang="en-US" sz="1400" b="0" i="0" dirty="0">
                <a:solidFill>
                  <a:schemeClr val="bg1"/>
                </a:solidFill>
                <a:latin typeface="Zebra Sans" pitchFamily="2" charset="77"/>
              </a:defRPr>
            </a:lvl1pPr>
          </a:lstStyle>
          <a:p>
            <a:pPr lvl="0" algn="ctr"/>
            <a:endParaRPr lang="en-US" dirty="0"/>
          </a:p>
        </p:txBody>
      </p:sp>
    </p:spTree>
    <p:extLst>
      <p:ext uri="{BB962C8B-B14F-4D97-AF65-F5344CB8AC3E}">
        <p14:creationId xmlns:p14="http://schemas.microsoft.com/office/powerpoint/2010/main" val="904874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tx1"/>
        </a:solidFill>
        <a:effectLst/>
      </p:bgPr>
    </p:bg>
    <p:spTree>
      <p:nvGrpSpPr>
        <p:cNvPr id="1" name=""/>
        <p:cNvGrpSpPr/>
        <p:nvPr/>
      </p:nvGrpSpPr>
      <p:grpSpPr>
        <a:xfrm>
          <a:off x="0" y="0"/>
          <a:ext cx="0" cy="0"/>
          <a:chOff x="0" y="0"/>
          <a:chExt cx="0" cy="0"/>
        </a:xfrm>
      </p:grpSpPr>
      <p:pic>
        <p:nvPicPr>
          <p:cNvPr id="4" name="Picture 3" descr="A colorful lines on a black background&#10;&#10;AI-generated content may be incorrect.">
            <a:extLst>
              <a:ext uri="{FF2B5EF4-FFF2-40B4-BE49-F238E27FC236}">
                <a16:creationId xmlns:a16="http://schemas.microsoft.com/office/drawing/2014/main" id="{83F58751-EB55-AC35-30D0-9535D82685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rot="10800000">
            <a:off x="6272846" y="0"/>
            <a:ext cx="5919154" cy="6858000"/>
          </a:xfrm>
          <a:prstGeom prst="rect">
            <a:avLst/>
          </a:prstGeom>
        </p:spPr>
      </p:pic>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8" name="Straight Connector 7">
            <a:extLst>
              <a:ext uri="{FF2B5EF4-FFF2-40B4-BE49-F238E27FC236}">
                <a16:creationId xmlns:a16="http://schemas.microsoft.com/office/drawing/2014/main" id="{70967566-9789-22D3-844B-CF104BFD7B4A}"/>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17031EB9-A518-A216-14C8-63EC62F6E88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0E4628E2-F8D6-2F4B-C725-BAEC54D113EC}"/>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9600">
                <a:solidFill>
                  <a:schemeClr val="bg1"/>
                </a:solidFill>
              </a:defRPr>
            </a:lvl1pPr>
          </a:lstStyle>
          <a:p>
            <a:r>
              <a:rPr lang="en-US" dirty="0"/>
              <a:t>Thank You!</a:t>
            </a:r>
          </a:p>
        </p:txBody>
      </p:sp>
    </p:spTree>
    <p:extLst>
      <p:ext uri="{BB962C8B-B14F-4D97-AF65-F5344CB8AC3E}">
        <p14:creationId xmlns:p14="http://schemas.microsoft.com/office/powerpoint/2010/main" val="2386952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Black">
    <p:bg>
      <p:bgPr>
        <a:solidFill>
          <a:schemeClr val="tx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8" name="Straight Connector 7">
            <a:extLst>
              <a:ext uri="{FF2B5EF4-FFF2-40B4-BE49-F238E27FC236}">
                <a16:creationId xmlns:a16="http://schemas.microsoft.com/office/drawing/2014/main" id="{70967566-9789-22D3-844B-CF104BFD7B4A}"/>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17031EB9-A518-A216-14C8-63EC62F6E88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0E4628E2-F8D6-2F4B-C725-BAEC54D113EC}"/>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9600">
                <a:solidFill>
                  <a:schemeClr val="bg1"/>
                </a:solidFill>
              </a:defRPr>
            </a:lvl1pPr>
          </a:lstStyle>
          <a:p>
            <a:r>
              <a:rPr lang="en-US" dirty="0"/>
              <a:t>Thank You!</a:t>
            </a:r>
          </a:p>
        </p:txBody>
      </p:sp>
    </p:spTree>
    <p:extLst>
      <p:ext uri="{BB962C8B-B14F-4D97-AF65-F5344CB8AC3E}">
        <p14:creationId xmlns:p14="http://schemas.microsoft.com/office/powerpoint/2010/main" val="2912949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Green">
    <p:bg>
      <p:bgPr>
        <a:solidFill>
          <a:schemeClr val="bg2"/>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8" name="Straight Connector 7">
            <a:extLst>
              <a:ext uri="{FF2B5EF4-FFF2-40B4-BE49-F238E27FC236}">
                <a16:creationId xmlns:a16="http://schemas.microsoft.com/office/drawing/2014/main" id="{70967566-9789-22D3-844B-CF104BFD7B4A}"/>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17031EB9-A518-A216-14C8-63EC62F6E88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0E4628E2-F8D6-2F4B-C725-BAEC54D113EC}"/>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9600">
                <a:solidFill>
                  <a:schemeClr val="tx1"/>
                </a:solidFill>
              </a:defRPr>
            </a:lvl1pPr>
          </a:lstStyle>
          <a:p>
            <a:r>
              <a:rPr lang="en-US" dirty="0"/>
              <a:t>Thank You!</a:t>
            </a:r>
          </a:p>
        </p:txBody>
      </p:sp>
    </p:spTree>
    <p:extLst>
      <p:ext uri="{BB962C8B-B14F-4D97-AF65-F5344CB8AC3E}">
        <p14:creationId xmlns:p14="http://schemas.microsoft.com/office/powerpoint/2010/main" val="2671775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tx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pic>
        <p:nvPicPr>
          <p:cNvPr id="9" name="Graphic 8">
            <a:extLst>
              <a:ext uri="{FF2B5EF4-FFF2-40B4-BE49-F238E27FC236}">
                <a16:creationId xmlns:a16="http://schemas.microsoft.com/office/drawing/2014/main" id="{17031EB9-A518-A216-14C8-63EC62F6E88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096463" y="2492904"/>
            <a:ext cx="5999074" cy="1872192"/>
          </a:xfrm>
          <a:prstGeom prst="rect">
            <a:avLst/>
          </a:prstGeom>
        </p:spPr>
      </p:pic>
    </p:spTree>
    <p:extLst>
      <p:ext uri="{BB962C8B-B14F-4D97-AF65-F5344CB8AC3E}">
        <p14:creationId xmlns:p14="http://schemas.microsoft.com/office/powerpoint/2010/main" val="2508850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chemeClr val="tx1"/>
        </a:solidFill>
        <a:effectLst/>
      </p:bgPr>
    </p:bg>
    <p:spTree>
      <p:nvGrpSpPr>
        <p:cNvPr id="1" name=""/>
        <p:cNvGrpSpPr/>
        <p:nvPr/>
      </p:nvGrpSpPr>
      <p:grpSpPr>
        <a:xfrm>
          <a:off x="0" y="0"/>
          <a:ext cx="0" cy="0"/>
          <a:chOff x="0" y="0"/>
          <a:chExt cx="0" cy="0"/>
        </a:xfrm>
      </p:grpSpPr>
      <p:pic>
        <p:nvPicPr>
          <p:cNvPr id="13" name="Picture 12" descr="A colorful background with black background&#10;&#10;AI-generated content may be incorrect.">
            <a:extLst>
              <a:ext uri="{FF2B5EF4-FFF2-40B4-BE49-F238E27FC236}">
                <a16:creationId xmlns:a16="http://schemas.microsoft.com/office/drawing/2014/main" id="{57F82932-50B1-0994-21E5-BD53374D971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273824" y="0"/>
            <a:ext cx="7918176" cy="6858000"/>
          </a:xfrm>
          <a:prstGeom prst="rect">
            <a:avLst/>
          </a:prstGeom>
        </p:spPr>
      </p:pic>
      <p:sp>
        <p:nvSpPr>
          <p:cNvPr id="2" name="Title 1">
            <a:extLst>
              <a:ext uri="{FF2B5EF4-FFF2-40B4-BE49-F238E27FC236}">
                <a16:creationId xmlns:a16="http://schemas.microsoft.com/office/drawing/2014/main" id="{4F5EE8BD-D881-16F9-1FFD-7C311E03DC52}"/>
              </a:ext>
            </a:extLst>
          </p:cNvPr>
          <p:cNvSpPr>
            <a:spLocks noGrp="1"/>
          </p:cNvSpPr>
          <p:nvPr>
            <p:ph type="ctrTitle" hasCustomPrompt="1"/>
          </p:nvPr>
        </p:nvSpPr>
        <p:spPr>
          <a:xfrm>
            <a:off x="457199" y="3130630"/>
            <a:ext cx="6400800" cy="1749135"/>
          </a:xfrm>
        </p:spPr>
        <p:txBody>
          <a:bodyPr anchor="b"/>
          <a:lstStyle>
            <a:lvl1pPr algn="l">
              <a:lnSpc>
                <a:spcPct val="85000"/>
              </a:lnSpc>
              <a:defRPr sz="4400">
                <a:solidFill>
                  <a:schemeClr val="bg1"/>
                </a:solidFill>
              </a:defRPr>
            </a:lvl1pPr>
          </a:lstStyle>
          <a:p>
            <a:r>
              <a:rPr lang="en-US" dirty="0"/>
              <a:t>Divider Slide</a:t>
            </a:r>
          </a:p>
        </p:txBody>
      </p:sp>
      <p:sp>
        <p:nvSpPr>
          <p:cNvPr id="10" name="TextBox 9">
            <a:extLst>
              <a:ext uri="{FF2B5EF4-FFF2-40B4-BE49-F238E27FC236}">
                <a16:creationId xmlns:a16="http://schemas.microsoft.com/office/drawing/2014/main" id="{89C7231F-8C44-C54D-E1DC-5828953622A9}"/>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3" name="Straight Connector 2">
            <a:extLst>
              <a:ext uri="{FF2B5EF4-FFF2-40B4-BE49-F238E27FC236}">
                <a16:creationId xmlns:a16="http://schemas.microsoft.com/office/drawing/2014/main" id="{D36ED980-9AAC-4C7A-CADB-48E9E5A1718B}"/>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7" name="Subtitle 2">
            <a:extLst>
              <a:ext uri="{FF2B5EF4-FFF2-40B4-BE49-F238E27FC236}">
                <a16:creationId xmlns:a16="http://schemas.microsoft.com/office/drawing/2014/main" id="{3C2A2495-787F-69C0-3C23-446EF101B9F8}"/>
              </a:ext>
            </a:extLst>
          </p:cNvPr>
          <p:cNvSpPr>
            <a:spLocks noGrp="1"/>
          </p:cNvSpPr>
          <p:nvPr>
            <p:ph type="subTitle" idx="1"/>
          </p:nvPr>
        </p:nvSpPr>
        <p:spPr>
          <a:xfrm>
            <a:off x="457199" y="4895999"/>
            <a:ext cx="6400800"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049989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4">
    <p:bg>
      <p:bgPr>
        <a:solidFill>
          <a:schemeClr val="tx1"/>
        </a:solidFill>
        <a:effectLst/>
      </p:bgPr>
    </p:bg>
    <p:spTree>
      <p:nvGrpSpPr>
        <p:cNvPr id="1" name=""/>
        <p:cNvGrpSpPr/>
        <p:nvPr/>
      </p:nvGrpSpPr>
      <p:grpSpPr>
        <a:xfrm>
          <a:off x="0" y="0"/>
          <a:ext cx="0" cy="0"/>
          <a:chOff x="0" y="0"/>
          <a:chExt cx="0" cy="0"/>
        </a:xfrm>
      </p:grpSpPr>
      <p:pic>
        <p:nvPicPr>
          <p:cNvPr id="8" name="Picture 7" descr="A colorful lines on a black background&#10;&#10;AI-generated content may be incorrect.">
            <a:extLst>
              <a:ext uri="{FF2B5EF4-FFF2-40B4-BE49-F238E27FC236}">
                <a16:creationId xmlns:a16="http://schemas.microsoft.com/office/drawing/2014/main" id="{B5BC391F-717E-B960-E033-A648FB393E0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66800" y="2588791"/>
            <a:ext cx="11125200" cy="4269210"/>
          </a:xfrm>
          <a:prstGeom prst="rect">
            <a:avLst/>
          </a:prstGeom>
        </p:spPr>
      </p:pic>
      <p:sp>
        <p:nvSpPr>
          <p:cNvPr id="19" name="TextBox 18">
            <a:extLst>
              <a:ext uri="{FF2B5EF4-FFF2-40B4-BE49-F238E27FC236}">
                <a16:creationId xmlns:a16="http://schemas.microsoft.com/office/drawing/2014/main" id="{B87BB424-C58F-2313-2308-BC8411DEA16E}"/>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7" name="Straight Connector 6">
            <a:extLst>
              <a:ext uri="{FF2B5EF4-FFF2-40B4-BE49-F238E27FC236}">
                <a16:creationId xmlns:a16="http://schemas.microsoft.com/office/drawing/2014/main" id="{248020C1-46F9-35E1-1D71-3077791EA290}"/>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CE4B458B-722F-0634-30AF-36BEF919D02C}"/>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7198" y="5766203"/>
            <a:ext cx="1648639" cy="514508"/>
          </a:xfrm>
          <a:prstGeom prst="rect">
            <a:avLst/>
          </a:prstGeom>
        </p:spPr>
      </p:pic>
      <p:sp>
        <p:nvSpPr>
          <p:cNvPr id="10" name="Title 1">
            <a:extLst>
              <a:ext uri="{FF2B5EF4-FFF2-40B4-BE49-F238E27FC236}">
                <a16:creationId xmlns:a16="http://schemas.microsoft.com/office/drawing/2014/main" id="{AF0E6225-459D-CAE1-4107-B52D09760447}"/>
              </a:ext>
            </a:extLst>
          </p:cNvPr>
          <p:cNvSpPr>
            <a:spLocks noGrp="1"/>
          </p:cNvSpPr>
          <p:nvPr>
            <p:ph type="ctrTitle" hasCustomPrompt="1"/>
          </p:nvPr>
        </p:nvSpPr>
        <p:spPr>
          <a:xfrm>
            <a:off x="457199" y="787822"/>
            <a:ext cx="9362661" cy="2498718"/>
          </a:xfrm>
        </p:spPr>
        <p:txBody>
          <a:bodyPr anchor="t" anchorCtr="0"/>
          <a:lstStyle>
            <a:lvl1pPr algn="l">
              <a:lnSpc>
                <a:spcPct val="85000"/>
              </a:lnSpc>
              <a:defRPr sz="9600">
                <a:solidFill>
                  <a:schemeClr val="bg1"/>
                </a:solidFill>
              </a:defRPr>
            </a:lvl1pPr>
          </a:lstStyle>
          <a:p>
            <a:r>
              <a:rPr lang="en-US" dirty="0"/>
              <a:t>Slide Title Goes</a:t>
            </a:r>
            <a:br>
              <a:rPr lang="en-US" dirty="0"/>
            </a:br>
            <a:r>
              <a:rPr lang="en-US" dirty="0"/>
              <a:t>In This Spot Here</a:t>
            </a:r>
          </a:p>
        </p:txBody>
      </p:sp>
      <p:sp>
        <p:nvSpPr>
          <p:cNvPr id="12" name="Subtitle 2">
            <a:extLst>
              <a:ext uri="{FF2B5EF4-FFF2-40B4-BE49-F238E27FC236}">
                <a16:creationId xmlns:a16="http://schemas.microsoft.com/office/drawing/2014/main" id="{DE332333-56D1-F9E7-65E3-F724CA45659F}"/>
              </a:ext>
            </a:extLst>
          </p:cNvPr>
          <p:cNvSpPr>
            <a:spLocks noGrp="1"/>
          </p:cNvSpPr>
          <p:nvPr>
            <p:ph type="subTitle" idx="1"/>
          </p:nvPr>
        </p:nvSpPr>
        <p:spPr>
          <a:xfrm>
            <a:off x="457198" y="3285553"/>
            <a:ext cx="9363456"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21061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tx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7F82932-50B1-0994-21E5-BD53374D971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565913" y="0"/>
            <a:ext cx="6626085" cy="6858000"/>
          </a:xfrm>
          <a:prstGeom prst="roundRect">
            <a:avLst>
              <a:gd name="adj" fmla="val 4599"/>
            </a:avLst>
          </a:prstGeom>
        </p:spPr>
      </p:pic>
      <p:sp>
        <p:nvSpPr>
          <p:cNvPr id="5" name="Footer Placeholder 4">
            <a:extLst>
              <a:ext uri="{FF2B5EF4-FFF2-40B4-BE49-F238E27FC236}">
                <a16:creationId xmlns:a16="http://schemas.microsoft.com/office/drawing/2014/main" id="{F6223E0C-76C1-77F6-0780-DAB4DEBB9D3E}"/>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5C795520-138E-A845-966F-39B68C093EE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10" name="TextBox 9">
            <a:extLst>
              <a:ext uri="{FF2B5EF4-FFF2-40B4-BE49-F238E27FC236}">
                <a16:creationId xmlns:a16="http://schemas.microsoft.com/office/drawing/2014/main" id="{89C7231F-8C44-C54D-E1DC-5828953622A9}"/>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3" name="Straight Connector 2">
            <a:extLst>
              <a:ext uri="{FF2B5EF4-FFF2-40B4-BE49-F238E27FC236}">
                <a16:creationId xmlns:a16="http://schemas.microsoft.com/office/drawing/2014/main" id="{7F7497AD-2E09-C51F-9383-3C6842B66AC5}"/>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7" name="Title 1">
            <a:extLst>
              <a:ext uri="{FF2B5EF4-FFF2-40B4-BE49-F238E27FC236}">
                <a16:creationId xmlns:a16="http://schemas.microsoft.com/office/drawing/2014/main" id="{5DE5CC55-3312-7674-E43D-7BFF1365C726}"/>
              </a:ext>
            </a:extLst>
          </p:cNvPr>
          <p:cNvSpPr>
            <a:spLocks noGrp="1"/>
          </p:cNvSpPr>
          <p:nvPr>
            <p:ph type="ctrTitle" hasCustomPrompt="1"/>
          </p:nvPr>
        </p:nvSpPr>
        <p:spPr>
          <a:xfrm>
            <a:off x="457199" y="3130630"/>
            <a:ext cx="6400800" cy="1749135"/>
          </a:xfrm>
        </p:spPr>
        <p:txBody>
          <a:bodyPr anchor="b"/>
          <a:lstStyle>
            <a:lvl1pPr algn="l">
              <a:lnSpc>
                <a:spcPct val="85000"/>
              </a:lnSpc>
              <a:defRPr sz="4400">
                <a:solidFill>
                  <a:schemeClr val="bg1"/>
                </a:solidFill>
              </a:defRPr>
            </a:lvl1pPr>
          </a:lstStyle>
          <a:p>
            <a:r>
              <a:rPr lang="en-US" dirty="0"/>
              <a:t>Divider Slide</a:t>
            </a:r>
          </a:p>
        </p:txBody>
      </p:sp>
      <p:sp>
        <p:nvSpPr>
          <p:cNvPr id="12" name="Subtitle 2">
            <a:extLst>
              <a:ext uri="{FF2B5EF4-FFF2-40B4-BE49-F238E27FC236}">
                <a16:creationId xmlns:a16="http://schemas.microsoft.com/office/drawing/2014/main" id="{1DED936D-5FF6-E4D9-FC34-E4DC339EEA58}"/>
              </a:ext>
            </a:extLst>
          </p:cNvPr>
          <p:cNvSpPr>
            <a:spLocks noGrp="1"/>
          </p:cNvSpPr>
          <p:nvPr>
            <p:ph type="subTitle" idx="1"/>
          </p:nvPr>
        </p:nvSpPr>
        <p:spPr>
          <a:xfrm>
            <a:off x="457199" y="4895999"/>
            <a:ext cx="6400800"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Graphic 13">
            <a:extLst>
              <a:ext uri="{FF2B5EF4-FFF2-40B4-BE49-F238E27FC236}">
                <a16:creationId xmlns:a16="http://schemas.microsoft.com/office/drawing/2014/main" id="{FA4898F6-ECD4-D834-2B92-1C9F3EE93D14}"/>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2323465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Divider 3">
    <p:bg>
      <p:bgPr>
        <a:solidFill>
          <a:schemeClr val="tx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7F82932-50B1-0994-21E5-BD53374D971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565913" y="0"/>
            <a:ext cx="6626085" cy="6858000"/>
          </a:xfrm>
          <a:prstGeom prst="roundRect">
            <a:avLst>
              <a:gd name="adj" fmla="val 4599"/>
            </a:avLst>
          </a:prstGeom>
        </p:spPr>
      </p:pic>
      <p:sp>
        <p:nvSpPr>
          <p:cNvPr id="10" name="TextBox 9">
            <a:extLst>
              <a:ext uri="{FF2B5EF4-FFF2-40B4-BE49-F238E27FC236}">
                <a16:creationId xmlns:a16="http://schemas.microsoft.com/office/drawing/2014/main" id="{89C7231F-8C44-C54D-E1DC-5828953622A9}"/>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3" name="Straight Connector 2">
            <a:extLst>
              <a:ext uri="{FF2B5EF4-FFF2-40B4-BE49-F238E27FC236}">
                <a16:creationId xmlns:a16="http://schemas.microsoft.com/office/drawing/2014/main" id="{7F7497AD-2E09-C51F-9383-3C6842B66AC5}"/>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7" name="Title 1">
            <a:extLst>
              <a:ext uri="{FF2B5EF4-FFF2-40B4-BE49-F238E27FC236}">
                <a16:creationId xmlns:a16="http://schemas.microsoft.com/office/drawing/2014/main" id="{5DE5CC55-3312-7674-E43D-7BFF1365C726}"/>
              </a:ext>
            </a:extLst>
          </p:cNvPr>
          <p:cNvSpPr>
            <a:spLocks noGrp="1"/>
          </p:cNvSpPr>
          <p:nvPr>
            <p:ph type="ctrTitle" hasCustomPrompt="1"/>
          </p:nvPr>
        </p:nvSpPr>
        <p:spPr>
          <a:xfrm>
            <a:off x="457199" y="3130630"/>
            <a:ext cx="6400800" cy="1749135"/>
          </a:xfrm>
        </p:spPr>
        <p:txBody>
          <a:bodyPr anchor="b"/>
          <a:lstStyle>
            <a:lvl1pPr algn="l">
              <a:lnSpc>
                <a:spcPct val="85000"/>
              </a:lnSpc>
              <a:defRPr sz="4400">
                <a:solidFill>
                  <a:schemeClr val="bg1"/>
                </a:solidFill>
              </a:defRPr>
            </a:lvl1pPr>
          </a:lstStyle>
          <a:p>
            <a:r>
              <a:rPr lang="en-US" dirty="0"/>
              <a:t>Divider Slide</a:t>
            </a:r>
          </a:p>
        </p:txBody>
      </p:sp>
      <p:sp>
        <p:nvSpPr>
          <p:cNvPr id="12" name="Subtitle 2">
            <a:extLst>
              <a:ext uri="{FF2B5EF4-FFF2-40B4-BE49-F238E27FC236}">
                <a16:creationId xmlns:a16="http://schemas.microsoft.com/office/drawing/2014/main" id="{1DED936D-5FF6-E4D9-FC34-E4DC339EEA58}"/>
              </a:ext>
            </a:extLst>
          </p:cNvPr>
          <p:cNvSpPr>
            <a:spLocks noGrp="1"/>
          </p:cNvSpPr>
          <p:nvPr>
            <p:ph type="subTitle" idx="1"/>
          </p:nvPr>
        </p:nvSpPr>
        <p:spPr>
          <a:xfrm>
            <a:off x="457199" y="4895999"/>
            <a:ext cx="6400800"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74573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Black">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F6223E0C-76C1-77F6-0780-DAB4DEBB9D3E}"/>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5C795520-138E-A845-966F-39B68C093EE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10" name="TextBox 9">
            <a:extLst>
              <a:ext uri="{FF2B5EF4-FFF2-40B4-BE49-F238E27FC236}">
                <a16:creationId xmlns:a16="http://schemas.microsoft.com/office/drawing/2014/main" id="{89C7231F-8C44-C54D-E1DC-5828953622A9}"/>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3" name="Straight Connector 2">
            <a:extLst>
              <a:ext uri="{FF2B5EF4-FFF2-40B4-BE49-F238E27FC236}">
                <a16:creationId xmlns:a16="http://schemas.microsoft.com/office/drawing/2014/main" id="{7F7497AD-2E09-C51F-9383-3C6842B66AC5}"/>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7" name="Title 1">
            <a:extLst>
              <a:ext uri="{FF2B5EF4-FFF2-40B4-BE49-F238E27FC236}">
                <a16:creationId xmlns:a16="http://schemas.microsoft.com/office/drawing/2014/main" id="{5DE5CC55-3312-7674-E43D-7BFF1365C726}"/>
              </a:ext>
            </a:extLst>
          </p:cNvPr>
          <p:cNvSpPr>
            <a:spLocks noGrp="1"/>
          </p:cNvSpPr>
          <p:nvPr>
            <p:ph type="ctrTitle" hasCustomPrompt="1"/>
          </p:nvPr>
        </p:nvSpPr>
        <p:spPr>
          <a:xfrm>
            <a:off x="457199" y="3130630"/>
            <a:ext cx="6400800" cy="1749135"/>
          </a:xfrm>
        </p:spPr>
        <p:txBody>
          <a:bodyPr anchor="b"/>
          <a:lstStyle>
            <a:lvl1pPr algn="l">
              <a:lnSpc>
                <a:spcPct val="85000"/>
              </a:lnSpc>
              <a:defRPr sz="4400">
                <a:solidFill>
                  <a:schemeClr val="bg1"/>
                </a:solidFill>
              </a:defRPr>
            </a:lvl1pPr>
          </a:lstStyle>
          <a:p>
            <a:r>
              <a:rPr lang="en-US" dirty="0"/>
              <a:t>Divider Slide</a:t>
            </a:r>
          </a:p>
        </p:txBody>
      </p:sp>
      <p:sp>
        <p:nvSpPr>
          <p:cNvPr id="12" name="Subtitle 2">
            <a:extLst>
              <a:ext uri="{FF2B5EF4-FFF2-40B4-BE49-F238E27FC236}">
                <a16:creationId xmlns:a16="http://schemas.microsoft.com/office/drawing/2014/main" id="{1DED936D-5FF6-E4D9-FC34-E4DC339EEA58}"/>
              </a:ext>
            </a:extLst>
          </p:cNvPr>
          <p:cNvSpPr>
            <a:spLocks noGrp="1"/>
          </p:cNvSpPr>
          <p:nvPr>
            <p:ph type="subTitle" idx="1"/>
          </p:nvPr>
        </p:nvSpPr>
        <p:spPr>
          <a:xfrm>
            <a:off x="457199" y="4895999"/>
            <a:ext cx="6400800"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Graphic 13">
            <a:extLst>
              <a:ext uri="{FF2B5EF4-FFF2-40B4-BE49-F238E27FC236}">
                <a16:creationId xmlns:a16="http://schemas.microsoft.com/office/drawing/2014/main" id="{FA4898F6-ECD4-D834-2B92-1C9F3EE93D1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2449316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Green">
    <p:bg>
      <p:bgPr>
        <a:solidFill>
          <a:schemeClr val="bg2"/>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F6223E0C-76C1-77F6-0780-DAB4DEBB9D3E}"/>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5C795520-138E-A845-966F-39B68C093EE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10" name="TextBox 9">
            <a:extLst>
              <a:ext uri="{FF2B5EF4-FFF2-40B4-BE49-F238E27FC236}">
                <a16:creationId xmlns:a16="http://schemas.microsoft.com/office/drawing/2014/main" id="{89C7231F-8C44-C54D-E1DC-5828953622A9}"/>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3" name="Straight Connector 2">
            <a:extLst>
              <a:ext uri="{FF2B5EF4-FFF2-40B4-BE49-F238E27FC236}">
                <a16:creationId xmlns:a16="http://schemas.microsoft.com/office/drawing/2014/main" id="{7F7497AD-2E09-C51F-9383-3C6842B66AC5}"/>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7" name="Title 1">
            <a:extLst>
              <a:ext uri="{FF2B5EF4-FFF2-40B4-BE49-F238E27FC236}">
                <a16:creationId xmlns:a16="http://schemas.microsoft.com/office/drawing/2014/main" id="{5DE5CC55-3312-7674-E43D-7BFF1365C726}"/>
              </a:ext>
            </a:extLst>
          </p:cNvPr>
          <p:cNvSpPr>
            <a:spLocks noGrp="1"/>
          </p:cNvSpPr>
          <p:nvPr>
            <p:ph type="ctrTitle" hasCustomPrompt="1"/>
          </p:nvPr>
        </p:nvSpPr>
        <p:spPr>
          <a:xfrm>
            <a:off x="457199" y="3130630"/>
            <a:ext cx="6400800" cy="1749135"/>
          </a:xfrm>
        </p:spPr>
        <p:txBody>
          <a:bodyPr anchor="b"/>
          <a:lstStyle>
            <a:lvl1pPr algn="l">
              <a:lnSpc>
                <a:spcPct val="85000"/>
              </a:lnSpc>
              <a:defRPr sz="4400">
                <a:solidFill>
                  <a:schemeClr val="tx1"/>
                </a:solidFill>
              </a:defRPr>
            </a:lvl1pPr>
          </a:lstStyle>
          <a:p>
            <a:r>
              <a:rPr lang="en-US" dirty="0"/>
              <a:t>Divider Slide</a:t>
            </a:r>
          </a:p>
        </p:txBody>
      </p:sp>
      <p:sp>
        <p:nvSpPr>
          <p:cNvPr id="12" name="Subtitle 2">
            <a:extLst>
              <a:ext uri="{FF2B5EF4-FFF2-40B4-BE49-F238E27FC236}">
                <a16:creationId xmlns:a16="http://schemas.microsoft.com/office/drawing/2014/main" id="{1DED936D-5FF6-E4D9-FC34-E4DC339EEA58}"/>
              </a:ext>
            </a:extLst>
          </p:cNvPr>
          <p:cNvSpPr>
            <a:spLocks noGrp="1"/>
          </p:cNvSpPr>
          <p:nvPr>
            <p:ph type="subTitle" idx="1"/>
          </p:nvPr>
        </p:nvSpPr>
        <p:spPr>
          <a:xfrm>
            <a:off x="457199" y="4895999"/>
            <a:ext cx="6400800" cy="365760"/>
          </a:xfrm>
        </p:spPr>
        <p:txBody>
          <a:bodyPr/>
          <a:lstStyle>
            <a:lvl1pPr marL="0" indent="0" algn="l">
              <a:buNone/>
              <a:defRPr sz="2000" b="0" i="0">
                <a:solidFill>
                  <a:schemeClr val="tx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Graphic 13">
            <a:extLst>
              <a:ext uri="{FF2B5EF4-FFF2-40B4-BE49-F238E27FC236}">
                <a16:creationId xmlns:a16="http://schemas.microsoft.com/office/drawing/2014/main" id="{FA4898F6-ECD4-D834-2B92-1C9F3EE93D1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300482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Photo">
    <p:bg>
      <p:bgPr>
        <a:solidFill>
          <a:schemeClr val="tx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F486D85-2584-EF2D-BDAD-506AFAF80FC9}"/>
              </a:ext>
            </a:extLst>
          </p:cNvPr>
          <p:cNvSpPr>
            <a:spLocks noGrp="1"/>
          </p:cNvSpPr>
          <p:nvPr>
            <p:ph type="pic" sz="quarter" idx="13" hasCustomPrompt="1"/>
          </p:nvPr>
        </p:nvSpPr>
        <p:spPr>
          <a:xfrm>
            <a:off x="0" y="0"/>
            <a:ext cx="12192000" cy="6858000"/>
          </a:xfrm>
          <a:solidFill>
            <a:schemeClr val="bg1">
              <a:lumMod val="75000"/>
            </a:schemeClr>
          </a:solidFill>
        </p:spPr>
        <p:txBody>
          <a:bodyPr bIns="1828800" anchor="ctr" anchorCtr="0"/>
          <a:lstStyle>
            <a:lvl1pPr algn="ctr">
              <a:defRPr b="0" i="0">
                <a:latin typeface="Zebra Sans" pitchFamily="2" charset="77"/>
              </a:defRPr>
            </a:lvl1pPr>
          </a:lstStyle>
          <a:p>
            <a:r>
              <a:rPr lang="en-US" dirty="0"/>
              <a:t>Insert background picture</a:t>
            </a:r>
          </a:p>
        </p:txBody>
      </p:sp>
      <p:sp>
        <p:nvSpPr>
          <p:cNvPr id="10" name="Text Placeholder 13">
            <a:extLst>
              <a:ext uri="{FF2B5EF4-FFF2-40B4-BE49-F238E27FC236}">
                <a16:creationId xmlns:a16="http://schemas.microsoft.com/office/drawing/2014/main" id="{2E1102E3-0326-B460-C2D3-E90E058FCAF6}"/>
              </a:ext>
            </a:extLst>
          </p:cNvPr>
          <p:cNvSpPr>
            <a:spLocks noGrp="1"/>
          </p:cNvSpPr>
          <p:nvPr>
            <p:ph type="body" sz="quarter" idx="20"/>
          </p:nvPr>
        </p:nvSpPr>
        <p:spPr>
          <a:xfrm>
            <a:off x="0" y="1"/>
            <a:ext cx="12192000" cy="6863806"/>
          </a:xfrm>
          <a:prstGeom prst="rect">
            <a:avLst/>
          </a:prstGeom>
          <a:gradFill>
            <a:gsLst>
              <a:gs pos="0">
                <a:schemeClr val="tx1">
                  <a:alpha val="0"/>
                </a:schemeClr>
              </a:gs>
              <a:gs pos="99000">
                <a:schemeClr val="tx1">
                  <a:alpha val="25108"/>
                </a:schemeClr>
              </a:gs>
            </a:gsLst>
            <a:lin ang="5400000" scaled="1"/>
          </a:gradFill>
        </p:spPr>
        <p:txBody>
          <a:bodyPr vert="horz" lIns="0" tIns="0" rIns="0" bIns="0" rtlCol="0">
            <a:noAutofit/>
          </a:bodyPr>
          <a:lstStyle>
            <a:lvl1pPr>
              <a:defRPr lang="en-US" sz="100" b="0" i="0" dirty="0">
                <a:solidFill>
                  <a:schemeClr val="tx1">
                    <a:alpha val="0"/>
                  </a:schemeClr>
                </a:solidFill>
                <a:latin typeface="Zebra Sans" pitchFamily="2" charset="77"/>
              </a:defRPr>
            </a:lvl1pPr>
          </a:lstStyle>
          <a:p>
            <a:pPr lvl="0"/>
            <a:endParaRPr lang="en-US" dirty="0"/>
          </a:p>
        </p:txBody>
      </p:sp>
      <p:sp>
        <p:nvSpPr>
          <p:cNvPr id="4" name="Footer Placeholder 4">
            <a:extLst>
              <a:ext uri="{FF2B5EF4-FFF2-40B4-BE49-F238E27FC236}">
                <a16:creationId xmlns:a16="http://schemas.microsoft.com/office/drawing/2014/main" id="{4B0A8120-E747-D9FB-08D1-369D9EEB7EA1}"/>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5" name="Slide Number Placeholder 5">
            <a:extLst>
              <a:ext uri="{FF2B5EF4-FFF2-40B4-BE49-F238E27FC236}">
                <a16:creationId xmlns:a16="http://schemas.microsoft.com/office/drawing/2014/main" id="{682B40BE-A358-7AB0-1EA8-A5AA2361EA2C}"/>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9" name="Text Placeholder 9">
            <a:extLst>
              <a:ext uri="{FF2B5EF4-FFF2-40B4-BE49-F238E27FC236}">
                <a16:creationId xmlns:a16="http://schemas.microsoft.com/office/drawing/2014/main" id="{4189F3E9-43C1-2563-4C99-A24833FF6C10}"/>
              </a:ext>
            </a:extLst>
          </p:cNvPr>
          <p:cNvSpPr>
            <a:spLocks noGrp="1"/>
          </p:cNvSpPr>
          <p:nvPr>
            <p:ph type="body" sz="quarter" idx="21"/>
          </p:nvPr>
        </p:nvSpPr>
        <p:spPr>
          <a:xfrm rot="10800000" flipV="1">
            <a:off x="457198" y="354460"/>
            <a:ext cx="11274552" cy="27432"/>
          </a:xfrm>
          <a:custGeom>
            <a:avLst/>
            <a:gdLst>
              <a:gd name="connsiteX0" fmla="*/ 9272016 w 9272016"/>
              <a:gd name="connsiteY0" fmla="*/ 0 h 27432"/>
              <a:gd name="connsiteX1" fmla="*/ 0 w 9272016"/>
              <a:gd name="connsiteY1" fmla="*/ 0 h 27432"/>
              <a:gd name="connsiteX2" fmla="*/ 0 w 9272016"/>
              <a:gd name="connsiteY2" fmla="*/ 27432 h 27432"/>
              <a:gd name="connsiteX3" fmla="*/ 9272016 w 9272016"/>
              <a:gd name="connsiteY3" fmla="*/ 27432 h 27432"/>
            </a:gdLst>
            <a:ahLst/>
            <a:cxnLst>
              <a:cxn ang="0">
                <a:pos x="connsiteX0" y="connsiteY0"/>
              </a:cxn>
              <a:cxn ang="0">
                <a:pos x="connsiteX1" y="connsiteY1"/>
              </a:cxn>
              <a:cxn ang="0">
                <a:pos x="connsiteX2" y="connsiteY2"/>
              </a:cxn>
              <a:cxn ang="0">
                <a:pos x="connsiteX3" y="connsiteY3"/>
              </a:cxn>
            </a:cxnLst>
            <a:rect l="l" t="t" r="r" b="b"/>
            <a:pathLst>
              <a:path w="9272016" h="27432">
                <a:moveTo>
                  <a:pt x="9272016" y="0"/>
                </a:moveTo>
                <a:lnTo>
                  <a:pt x="0" y="0"/>
                </a:lnTo>
                <a:lnTo>
                  <a:pt x="0" y="27432"/>
                </a:lnTo>
                <a:lnTo>
                  <a:pt x="9272016" y="27432"/>
                </a:lnTo>
                <a:close/>
              </a:path>
            </a:pathLst>
          </a:custGeom>
          <a:solidFill>
            <a:schemeClr val="bg1"/>
          </a:solidFill>
        </p:spPr>
        <p:txBody>
          <a:bodyPr wrap="square">
            <a:noAutofit/>
          </a:bodyPr>
          <a:lstStyle>
            <a:lvl1pPr>
              <a:defRPr sz="100" b="0" i="0">
                <a:solidFill>
                  <a:schemeClr val="bg1">
                    <a:alpha val="0"/>
                  </a:schemeClr>
                </a:solidFill>
                <a:latin typeface="Zebra Sans" pitchFamily="2" charset="77"/>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
        <p:nvSpPr>
          <p:cNvPr id="11" name="Text Placeholder 8">
            <a:extLst>
              <a:ext uri="{FF2B5EF4-FFF2-40B4-BE49-F238E27FC236}">
                <a16:creationId xmlns:a16="http://schemas.microsoft.com/office/drawing/2014/main" id="{B90D0D49-530F-0BD7-A5F9-835582DC67DA}"/>
              </a:ext>
            </a:extLst>
          </p:cNvPr>
          <p:cNvSpPr>
            <a:spLocks noGrp="1"/>
          </p:cNvSpPr>
          <p:nvPr>
            <p:ph type="body" sz="quarter" idx="19"/>
          </p:nvPr>
        </p:nvSpPr>
        <p:spPr>
          <a:xfrm>
            <a:off x="10932788" y="6325191"/>
            <a:ext cx="816297" cy="251167"/>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b="0" i="0">
                <a:solidFill>
                  <a:schemeClr val="bg1">
                    <a:alpha val="0"/>
                  </a:schemeClr>
                </a:solidFill>
                <a:latin typeface="Zebra Sans" pitchFamily="2" charset="77"/>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
        <p:nvSpPr>
          <p:cNvPr id="16" name="Title 1">
            <a:extLst>
              <a:ext uri="{FF2B5EF4-FFF2-40B4-BE49-F238E27FC236}">
                <a16:creationId xmlns:a16="http://schemas.microsoft.com/office/drawing/2014/main" id="{8DEBEA57-5EF3-3B9E-B53D-DF5035077EEC}"/>
              </a:ext>
            </a:extLst>
          </p:cNvPr>
          <p:cNvSpPr>
            <a:spLocks noGrp="1"/>
          </p:cNvSpPr>
          <p:nvPr>
            <p:ph type="ctrTitle" hasCustomPrompt="1"/>
          </p:nvPr>
        </p:nvSpPr>
        <p:spPr>
          <a:xfrm>
            <a:off x="457199" y="3130630"/>
            <a:ext cx="6400800" cy="1749135"/>
          </a:xfrm>
        </p:spPr>
        <p:txBody>
          <a:bodyPr anchor="b"/>
          <a:lstStyle>
            <a:lvl1pPr algn="l">
              <a:lnSpc>
                <a:spcPct val="85000"/>
              </a:lnSpc>
              <a:defRPr sz="4400">
                <a:solidFill>
                  <a:schemeClr val="bg1"/>
                </a:solidFill>
              </a:defRPr>
            </a:lvl1pPr>
          </a:lstStyle>
          <a:p>
            <a:r>
              <a:rPr lang="en-US" dirty="0"/>
              <a:t>Divider Slide</a:t>
            </a:r>
          </a:p>
        </p:txBody>
      </p:sp>
      <p:sp>
        <p:nvSpPr>
          <p:cNvPr id="17" name="Subtitle 2">
            <a:extLst>
              <a:ext uri="{FF2B5EF4-FFF2-40B4-BE49-F238E27FC236}">
                <a16:creationId xmlns:a16="http://schemas.microsoft.com/office/drawing/2014/main" id="{93D98612-1273-4E9E-7A2F-534A69060E14}"/>
              </a:ext>
            </a:extLst>
          </p:cNvPr>
          <p:cNvSpPr>
            <a:spLocks noGrp="1"/>
          </p:cNvSpPr>
          <p:nvPr>
            <p:ph type="subTitle" idx="1"/>
          </p:nvPr>
        </p:nvSpPr>
        <p:spPr>
          <a:xfrm>
            <a:off x="457199" y="4895999"/>
            <a:ext cx="6400800"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89348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ing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8229600" cy="3886200"/>
          </a:xfrm>
        </p:spPr>
        <p:txBody>
          <a:bodyPr/>
          <a:lstStyle>
            <a:lvl1pPr>
              <a:defRPr b="0" i="0">
                <a:solidFill>
                  <a:schemeClr val="tx1"/>
                </a:solidFill>
                <a:latin typeface="Zebra Sans" pitchFamily="2" charset="77"/>
              </a:defRPr>
            </a:lvl1pPr>
            <a:lvl2pPr>
              <a:defRPr b="0" i="0">
                <a:solidFill>
                  <a:schemeClr val="tx1"/>
                </a:solidFill>
                <a:latin typeface="Zebra Sans" pitchFamily="2" charset="77"/>
              </a:defRPr>
            </a:lvl2pPr>
            <a:lvl3pPr>
              <a:defRPr b="0" i="0">
                <a:solidFill>
                  <a:schemeClr val="tx1"/>
                </a:solidFill>
                <a:latin typeface="Zebra Sans" pitchFamily="2" charset="77"/>
              </a:defRPr>
            </a:lvl3pPr>
            <a:lvl4pPr>
              <a:defRPr b="0" i="0">
                <a:solidFill>
                  <a:schemeClr val="tx1"/>
                </a:solidFill>
                <a:latin typeface="Zebra Sans" pitchFamily="2" charset="77"/>
              </a:defRPr>
            </a:lvl4pPr>
            <a:lvl5pPr>
              <a:defRPr b="0" i="0">
                <a:solidFill>
                  <a:schemeClr val="tx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191AE0F1-2713-8DF7-8A15-5BAF8E13F34D}"/>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2932AF69-199B-9E07-893E-1054B2A2C666}"/>
              </a:ext>
            </a:extLst>
          </p:cNvPr>
          <p:cNvSpPr>
            <a:spLocks noGrp="1"/>
          </p:cNvSpPr>
          <p:nvPr>
            <p:ph type="body" sz="quarter" idx="14"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
        <p:nvSpPr>
          <p:cNvPr id="13" name="Title 12">
            <a:extLst>
              <a:ext uri="{FF2B5EF4-FFF2-40B4-BE49-F238E27FC236}">
                <a16:creationId xmlns:a16="http://schemas.microsoft.com/office/drawing/2014/main" id="{F8C718C4-9399-94A7-2840-1D89C7F1C51D}"/>
              </a:ext>
            </a:extLst>
          </p:cNvPr>
          <p:cNvSpPr>
            <a:spLocks noGrp="1"/>
          </p:cNvSpPr>
          <p:nvPr>
            <p:ph type="title" hasCustomPrompt="1"/>
          </p:nvPr>
        </p:nvSpPr>
        <p:spPr>
          <a:xfrm>
            <a:off x="457200" y="556011"/>
            <a:ext cx="11277600" cy="369947"/>
          </a:xfrm>
        </p:spPr>
        <p:txBody>
          <a:bodyPr/>
          <a:lstStyle>
            <a:lvl1pPr>
              <a:defRPr>
                <a:solidFill>
                  <a:schemeClr val="tx1"/>
                </a:solidFill>
              </a:defRPr>
            </a:lvl1pPr>
          </a:lstStyle>
          <a:p>
            <a:r>
              <a:rPr lang="en-US" dirty="0"/>
              <a:t>Content single</a:t>
            </a:r>
          </a:p>
        </p:txBody>
      </p:sp>
    </p:spTree>
    <p:extLst>
      <p:ext uri="{BB962C8B-B14F-4D97-AF65-F5344CB8AC3E}">
        <p14:creationId xmlns:p14="http://schemas.microsoft.com/office/powerpoint/2010/main" val="2323753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Dou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Content double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5410201" cy="3886200"/>
          </a:xfrm>
        </p:spPr>
        <p:txBody>
          <a:bodyPr/>
          <a:lstStyle>
            <a:lvl1pPr>
              <a:defRPr b="0" i="0">
                <a:solidFill>
                  <a:schemeClr val="tx1"/>
                </a:solidFill>
                <a:latin typeface="Zebra Sans" pitchFamily="2" charset="77"/>
              </a:defRPr>
            </a:lvl1pPr>
            <a:lvl2pPr>
              <a:defRPr b="0" i="0">
                <a:solidFill>
                  <a:schemeClr val="tx1"/>
                </a:solidFill>
                <a:latin typeface="Zebra Sans" pitchFamily="2" charset="77"/>
              </a:defRPr>
            </a:lvl2pPr>
            <a:lvl3pPr>
              <a:defRPr b="0" i="0">
                <a:solidFill>
                  <a:schemeClr val="tx1"/>
                </a:solidFill>
                <a:latin typeface="Zebra Sans" pitchFamily="2" charset="77"/>
              </a:defRPr>
            </a:lvl3pPr>
            <a:lvl4pPr>
              <a:defRPr b="0" i="0">
                <a:solidFill>
                  <a:schemeClr val="tx1"/>
                </a:solidFill>
                <a:latin typeface="Zebra Sans" pitchFamily="2" charset="77"/>
              </a:defRPr>
            </a:lvl4pPr>
            <a:lvl5pPr>
              <a:defRPr b="0" i="0">
                <a:solidFill>
                  <a:schemeClr val="tx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7">
            <a:extLst>
              <a:ext uri="{FF2B5EF4-FFF2-40B4-BE49-F238E27FC236}">
                <a16:creationId xmlns:a16="http://schemas.microsoft.com/office/drawing/2014/main" id="{03CF9DCC-C0A1-166D-8CBB-DCA9C39F3B68}"/>
              </a:ext>
            </a:extLst>
          </p:cNvPr>
          <p:cNvSpPr>
            <a:spLocks noGrp="1"/>
          </p:cNvSpPr>
          <p:nvPr>
            <p:ph type="body" sz="quarter" idx="14"/>
          </p:nvPr>
        </p:nvSpPr>
        <p:spPr>
          <a:xfrm>
            <a:off x="6324597" y="1828800"/>
            <a:ext cx="5410201" cy="3886200"/>
          </a:xfrm>
        </p:spPr>
        <p:txBody>
          <a:bodyPr/>
          <a:lstStyle>
            <a:lvl1pPr>
              <a:defRPr b="0" i="0">
                <a:solidFill>
                  <a:schemeClr val="tx1"/>
                </a:solidFill>
                <a:latin typeface="Zebra Sans" pitchFamily="2" charset="77"/>
              </a:defRPr>
            </a:lvl1pPr>
            <a:lvl2pPr>
              <a:defRPr b="0" i="0">
                <a:solidFill>
                  <a:schemeClr val="tx1"/>
                </a:solidFill>
                <a:latin typeface="Zebra Sans" pitchFamily="2" charset="77"/>
              </a:defRPr>
            </a:lvl2pPr>
            <a:lvl3pPr>
              <a:defRPr b="0" i="0">
                <a:solidFill>
                  <a:schemeClr val="tx1"/>
                </a:solidFill>
                <a:latin typeface="Zebra Sans" pitchFamily="2" charset="77"/>
              </a:defRPr>
            </a:lvl3pPr>
            <a:lvl4pPr>
              <a:defRPr b="0" i="0">
                <a:solidFill>
                  <a:schemeClr val="tx1"/>
                </a:solidFill>
                <a:latin typeface="Zebra Sans" pitchFamily="2" charset="77"/>
              </a:defRPr>
            </a:lvl4pPr>
            <a:lvl5pPr>
              <a:defRPr b="0" i="0">
                <a:solidFill>
                  <a:schemeClr val="tx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88B28525-6B65-C6C2-71D4-BEDD4E950A47}"/>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CE7153E2-45DB-2FE4-1FA1-F04A07D3E55A}"/>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63818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Tri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Content triple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7198" y="1828800"/>
            <a:ext cx="3454401" cy="3886200"/>
          </a:xfrm>
        </p:spPr>
        <p:txBody>
          <a:bodyPr/>
          <a:lstStyle>
            <a:lvl1pPr>
              <a:defRPr b="0" i="0">
                <a:solidFill>
                  <a:schemeClr val="tx1"/>
                </a:solidFill>
                <a:latin typeface="Zebra Sans" pitchFamily="2" charset="77"/>
              </a:defRPr>
            </a:lvl1pPr>
            <a:lvl2pPr>
              <a:defRPr b="0" i="0">
                <a:solidFill>
                  <a:schemeClr val="tx1"/>
                </a:solidFill>
                <a:latin typeface="Zebra Sans" pitchFamily="2" charset="77"/>
              </a:defRPr>
            </a:lvl2pPr>
            <a:lvl3pPr>
              <a:defRPr b="0" i="0">
                <a:solidFill>
                  <a:schemeClr val="tx1"/>
                </a:solidFill>
                <a:latin typeface="Zebra Sans" pitchFamily="2" charset="77"/>
              </a:defRPr>
            </a:lvl3pPr>
            <a:lvl4pPr>
              <a:defRPr b="0" i="0">
                <a:solidFill>
                  <a:schemeClr val="tx1"/>
                </a:solidFill>
                <a:latin typeface="Zebra Sans" pitchFamily="2" charset="77"/>
              </a:defRPr>
            </a:lvl4pPr>
            <a:lvl5pPr>
              <a:defRPr b="0" i="0">
                <a:solidFill>
                  <a:schemeClr val="tx1"/>
                </a:solidFill>
                <a:latin typeface="Zebra Sans"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68796" y="1828800"/>
            <a:ext cx="3454402" cy="3886200"/>
          </a:xfrm>
        </p:spPr>
        <p:txBody>
          <a:bodyPr/>
          <a:lstStyle>
            <a:lvl1pPr>
              <a:defRPr b="0" i="0">
                <a:solidFill>
                  <a:schemeClr val="tx1"/>
                </a:solidFill>
                <a:latin typeface="Zebra Sans" pitchFamily="2" charset="77"/>
              </a:defRPr>
            </a:lvl1pPr>
            <a:lvl2pPr>
              <a:defRPr b="0" i="0">
                <a:solidFill>
                  <a:schemeClr val="tx1"/>
                </a:solidFill>
                <a:latin typeface="Zebra Sans" pitchFamily="2" charset="77"/>
              </a:defRPr>
            </a:lvl2pPr>
            <a:lvl3pPr>
              <a:defRPr b="0" i="0">
                <a:solidFill>
                  <a:schemeClr val="tx1"/>
                </a:solidFill>
                <a:latin typeface="Zebra Sans" pitchFamily="2" charset="77"/>
              </a:defRPr>
            </a:lvl3pPr>
            <a:lvl4pPr>
              <a:defRPr b="0" i="0">
                <a:solidFill>
                  <a:schemeClr val="tx1"/>
                </a:solidFill>
                <a:latin typeface="Zebra Sans" pitchFamily="2" charset="77"/>
              </a:defRPr>
            </a:lvl4pPr>
            <a:lvl5pPr>
              <a:defRPr b="0" i="0">
                <a:solidFill>
                  <a:schemeClr val="tx1"/>
                </a:solidFill>
                <a:latin typeface="Zebra Sans"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80394" y="1828800"/>
            <a:ext cx="3454403" cy="3886200"/>
          </a:xfrm>
        </p:spPr>
        <p:txBody>
          <a:bodyPr/>
          <a:lstStyle>
            <a:lvl1pPr>
              <a:defRPr b="0" i="0">
                <a:solidFill>
                  <a:schemeClr val="tx1"/>
                </a:solidFill>
                <a:latin typeface="Zebra Sans" pitchFamily="2" charset="77"/>
              </a:defRPr>
            </a:lvl1pPr>
            <a:lvl2pPr>
              <a:defRPr b="0" i="0">
                <a:solidFill>
                  <a:schemeClr val="tx1"/>
                </a:solidFill>
                <a:latin typeface="Zebra Sans" pitchFamily="2" charset="77"/>
              </a:defRPr>
            </a:lvl2pPr>
            <a:lvl3pPr>
              <a:defRPr b="0" i="0">
                <a:solidFill>
                  <a:schemeClr val="tx1"/>
                </a:solidFill>
                <a:latin typeface="Zebra Sans" pitchFamily="2" charset="77"/>
              </a:defRPr>
            </a:lvl3pPr>
            <a:lvl4pPr>
              <a:defRPr b="0" i="0">
                <a:solidFill>
                  <a:schemeClr val="tx1"/>
                </a:solidFill>
                <a:latin typeface="Zebra Sans" pitchFamily="2" charset="77"/>
              </a:defRPr>
            </a:lvl4pPr>
            <a:lvl5pPr>
              <a:defRPr b="0" i="0">
                <a:solidFill>
                  <a:schemeClr val="tx1"/>
                </a:solidFill>
                <a:latin typeface="Zebra Sans"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Text Placeholder 8">
            <a:extLst>
              <a:ext uri="{FF2B5EF4-FFF2-40B4-BE49-F238E27FC236}">
                <a16:creationId xmlns:a16="http://schemas.microsoft.com/office/drawing/2014/main" id="{BAA8C42A-F6F4-6354-2211-31AEF1F25AE4}"/>
              </a:ext>
            </a:extLst>
          </p:cNvPr>
          <p:cNvSpPr>
            <a:spLocks noGrp="1"/>
          </p:cNvSpPr>
          <p:nvPr>
            <p:ph type="body" sz="quarter" idx="16"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542130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ingle Black">
    <p:bg>
      <p:bgPr>
        <a:solidFill>
          <a:schemeClr val="tx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8229600" cy="3886200"/>
          </a:xfrm>
        </p:spPr>
        <p:txBody>
          <a:bodyPr/>
          <a:lstStyle>
            <a:lvl1pPr>
              <a:defRPr b="0" i="0">
                <a:solidFill>
                  <a:schemeClr val="bg1"/>
                </a:solidFill>
                <a:latin typeface="Zebra Sans" pitchFamily="2" charset="77"/>
              </a:defRPr>
            </a:lvl1pPr>
            <a:lvl2pPr>
              <a:defRPr b="0" i="0">
                <a:solidFill>
                  <a:schemeClr val="bg1"/>
                </a:solidFill>
                <a:latin typeface="Zebra Sans" pitchFamily="2" charset="77"/>
              </a:defRPr>
            </a:lvl2pPr>
            <a:lvl3pPr>
              <a:defRPr b="0" i="0">
                <a:solidFill>
                  <a:schemeClr val="bg1"/>
                </a:solidFill>
                <a:latin typeface="Zebra Sans" pitchFamily="2" charset="77"/>
              </a:defRPr>
            </a:lvl3pPr>
            <a:lvl4pPr>
              <a:defRPr b="0" i="0">
                <a:solidFill>
                  <a:schemeClr val="bg1"/>
                </a:solidFill>
                <a:latin typeface="Zebra Sans" pitchFamily="2" charset="77"/>
              </a:defRPr>
            </a:lvl4pPr>
            <a:lvl5pPr>
              <a:defRPr b="0" i="0">
                <a:solidFill>
                  <a:schemeClr val="bg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191AE0F1-2713-8DF7-8A15-5BAF8E13F34D}"/>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2932AF69-199B-9E07-893E-1054B2A2C666}"/>
              </a:ext>
            </a:extLst>
          </p:cNvPr>
          <p:cNvSpPr>
            <a:spLocks noGrp="1"/>
          </p:cNvSpPr>
          <p:nvPr>
            <p:ph type="body" sz="quarter" idx="14" hasCustomPrompt="1"/>
          </p:nvPr>
        </p:nvSpPr>
        <p:spPr>
          <a:xfrm>
            <a:off x="457200" y="984459"/>
            <a:ext cx="11277600" cy="317500"/>
          </a:xfrm>
        </p:spPr>
        <p:txBody>
          <a:bodyPr/>
          <a:lstStyle>
            <a:lvl1pPr>
              <a:defRPr sz="1400" b="0" i="0" cap="all" baseline="0">
                <a:solidFill>
                  <a:schemeClr val="bg1"/>
                </a:solidFill>
                <a:latin typeface="Zebra Mono Medium" pitchFamily="2" charset="77"/>
              </a:defRPr>
            </a:lvl1pPr>
          </a:lstStyle>
          <a:p>
            <a:pPr lvl="0"/>
            <a:r>
              <a:rPr lang="en-US" dirty="0"/>
              <a:t>Subtitle Here If You Need It</a:t>
            </a:r>
          </a:p>
        </p:txBody>
      </p:sp>
      <p:sp>
        <p:nvSpPr>
          <p:cNvPr id="13" name="Title 12">
            <a:extLst>
              <a:ext uri="{FF2B5EF4-FFF2-40B4-BE49-F238E27FC236}">
                <a16:creationId xmlns:a16="http://schemas.microsoft.com/office/drawing/2014/main" id="{F8C718C4-9399-94A7-2840-1D89C7F1C51D}"/>
              </a:ext>
            </a:extLst>
          </p:cNvPr>
          <p:cNvSpPr>
            <a:spLocks noGrp="1"/>
          </p:cNvSpPr>
          <p:nvPr>
            <p:ph type="title" hasCustomPrompt="1"/>
          </p:nvPr>
        </p:nvSpPr>
        <p:spPr>
          <a:xfrm>
            <a:off x="457200" y="556011"/>
            <a:ext cx="11277600" cy="369947"/>
          </a:xfrm>
        </p:spPr>
        <p:txBody>
          <a:bodyPr/>
          <a:lstStyle>
            <a:lvl1pPr>
              <a:defRPr>
                <a:solidFill>
                  <a:schemeClr val="bg1"/>
                </a:solidFill>
              </a:defRPr>
            </a:lvl1pPr>
          </a:lstStyle>
          <a:p>
            <a:r>
              <a:rPr lang="en-US" dirty="0"/>
              <a:t>Content single</a:t>
            </a:r>
          </a:p>
        </p:txBody>
      </p:sp>
    </p:spTree>
    <p:extLst>
      <p:ext uri="{BB962C8B-B14F-4D97-AF65-F5344CB8AC3E}">
        <p14:creationId xmlns:p14="http://schemas.microsoft.com/office/powerpoint/2010/main" val="88393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Double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bg1"/>
                </a:solidFill>
              </a:defRPr>
            </a:lvl1pPr>
          </a:lstStyle>
          <a:p>
            <a:r>
              <a:rPr lang="en-US" dirty="0"/>
              <a:t>Content double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5410201" cy="3886200"/>
          </a:xfrm>
        </p:spPr>
        <p:txBody>
          <a:bodyPr/>
          <a:lstStyle>
            <a:lvl1pPr>
              <a:defRPr b="0" i="0">
                <a:solidFill>
                  <a:schemeClr val="bg1"/>
                </a:solidFill>
                <a:latin typeface="Zebra Sans" pitchFamily="2" charset="77"/>
              </a:defRPr>
            </a:lvl1pPr>
            <a:lvl2pPr>
              <a:defRPr b="0" i="0">
                <a:solidFill>
                  <a:schemeClr val="bg1"/>
                </a:solidFill>
                <a:latin typeface="Zebra Sans" pitchFamily="2" charset="77"/>
              </a:defRPr>
            </a:lvl2pPr>
            <a:lvl3pPr>
              <a:defRPr b="0" i="0">
                <a:solidFill>
                  <a:schemeClr val="bg1"/>
                </a:solidFill>
                <a:latin typeface="Zebra Sans" pitchFamily="2" charset="77"/>
              </a:defRPr>
            </a:lvl3pPr>
            <a:lvl4pPr>
              <a:defRPr b="0" i="0">
                <a:solidFill>
                  <a:schemeClr val="bg1"/>
                </a:solidFill>
                <a:latin typeface="Zebra Sans" pitchFamily="2" charset="77"/>
              </a:defRPr>
            </a:lvl4pPr>
            <a:lvl5pPr>
              <a:defRPr b="0" i="0">
                <a:solidFill>
                  <a:schemeClr val="bg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7">
            <a:extLst>
              <a:ext uri="{FF2B5EF4-FFF2-40B4-BE49-F238E27FC236}">
                <a16:creationId xmlns:a16="http://schemas.microsoft.com/office/drawing/2014/main" id="{03CF9DCC-C0A1-166D-8CBB-DCA9C39F3B68}"/>
              </a:ext>
            </a:extLst>
          </p:cNvPr>
          <p:cNvSpPr>
            <a:spLocks noGrp="1"/>
          </p:cNvSpPr>
          <p:nvPr>
            <p:ph type="body" sz="quarter" idx="14"/>
          </p:nvPr>
        </p:nvSpPr>
        <p:spPr>
          <a:xfrm>
            <a:off x="6324597" y="1828800"/>
            <a:ext cx="5410201" cy="3886200"/>
          </a:xfrm>
        </p:spPr>
        <p:txBody>
          <a:bodyPr/>
          <a:lstStyle>
            <a:lvl1pPr>
              <a:defRPr b="0" i="0">
                <a:solidFill>
                  <a:schemeClr val="bg1"/>
                </a:solidFill>
                <a:latin typeface="Zebra Sans" pitchFamily="2" charset="77"/>
              </a:defRPr>
            </a:lvl1pPr>
            <a:lvl2pPr>
              <a:defRPr b="0" i="0">
                <a:solidFill>
                  <a:schemeClr val="bg1"/>
                </a:solidFill>
                <a:latin typeface="Zebra Sans" pitchFamily="2" charset="77"/>
              </a:defRPr>
            </a:lvl2pPr>
            <a:lvl3pPr>
              <a:defRPr b="0" i="0">
                <a:solidFill>
                  <a:schemeClr val="bg1"/>
                </a:solidFill>
                <a:latin typeface="Zebra Sans" pitchFamily="2" charset="77"/>
              </a:defRPr>
            </a:lvl3pPr>
            <a:lvl4pPr>
              <a:defRPr b="0" i="0">
                <a:solidFill>
                  <a:schemeClr val="bg1"/>
                </a:solidFill>
                <a:latin typeface="Zebra Sans" pitchFamily="2" charset="77"/>
              </a:defRPr>
            </a:lvl4pPr>
            <a:lvl5pPr>
              <a:defRPr b="0" i="0">
                <a:solidFill>
                  <a:schemeClr val="bg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88B28525-6B65-C6C2-71D4-BEDD4E950A47}"/>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CE7153E2-45DB-2FE4-1FA1-F04A07D3E55A}"/>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bg1"/>
                </a:solidFill>
                <a:latin typeface="Zebra Mono Medium" pitchFamily="2" charset="77"/>
              </a:defRPr>
            </a:lvl1pPr>
          </a:lstStyle>
          <a:p>
            <a:pPr lvl="0"/>
            <a:r>
              <a:rPr lang="en-US" dirty="0"/>
              <a:t>Subtitle Here If You Need It</a:t>
            </a:r>
          </a:p>
        </p:txBody>
      </p:sp>
      <p:pic>
        <p:nvPicPr>
          <p:cNvPr id="4" name="Graphic 3">
            <a:extLst>
              <a:ext uri="{FF2B5EF4-FFF2-40B4-BE49-F238E27FC236}">
                <a16:creationId xmlns:a16="http://schemas.microsoft.com/office/drawing/2014/main" id="{5C5FD0B8-4B71-7152-7C07-C229F2440B4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3238478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Black 1">
    <p:bg>
      <p:bgPr>
        <a:solidFill>
          <a:schemeClr val="tx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87BB424-C58F-2313-2308-BC8411DEA16E}"/>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7" name="Straight Connector 6">
            <a:extLst>
              <a:ext uri="{FF2B5EF4-FFF2-40B4-BE49-F238E27FC236}">
                <a16:creationId xmlns:a16="http://schemas.microsoft.com/office/drawing/2014/main" id="{248020C1-46F9-35E1-1D71-3077791EA290}"/>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CE4B458B-722F-0634-30AF-36BEF919D02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AF0E6225-459D-CAE1-4107-B52D09760447}"/>
              </a:ext>
            </a:extLst>
          </p:cNvPr>
          <p:cNvSpPr>
            <a:spLocks noGrp="1"/>
          </p:cNvSpPr>
          <p:nvPr>
            <p:ph type="ctrTitle" hasCustomPrompt="1"/>
          </p:nvPr>
        </p:nvSpPr>
        <p:spPr>
          <a:xfrm>
            <a:off x="457199" y="787822"/>
            <a:ext cx="9362661" cy="2498718"/>
          </a:xfrm>
        </p:spPr>
        <p:txBody>
          <a:bodyPr anchor="t" anchorCtr="0"/>
          <a:lstStyle>
            <a:lvl1pPr algn="l">
              <a:lnSpc>
                <a:spcPct val="85000"/>
              </a:lnSpc>
              <a:defRPr sz="9600">
                <a:solidFill>
                  <a:schemeClr val="bg1"/>
                </a:solidFill>
              </a:defRPr>
            </a:lvl1pPr>
          </a:lstStyle>
          <a:p>
            <a:r>
              <a:rPr lang="en-US" dirty="0"/>
              <a:t>Slide Title Goes</a:t>
            </a:r>
            <a:br>
              <a:rPr lang="en-US" dirty="0"/>
            </a:br>
            <a:r>
              <a:rPr lang="en-US" dirty="0"/>
              <a:t>In This Spot Here</a:t>
            </a:r>
          </a:p>
        </p:txBody>
      </p:sp>
      <p:sp>
        <p:nvSpPr>
          <p:cNvPr id="12" name="Subtitle 2">
            <a:extLst>
              <a:ext uri="{FF2B5EF4-FFF2-40B4-BE49-F238E27FC236}">
                <a16:creationId xmlns:a16="http://schemas.microsoft.com/office/drawing/2014/main" id="{DE332333-56D1-F9E7-65E3-F724CA45659F}"/>
              </a:ext>
            </a:extLst>
          </p:cNvPr>
          <p:cNvSpPr>
            <a:spLocks noGrp="1"/>
          </p:cNvSpPr>
          <p:nvPr>
            <p:ph type="subTitle" idx="1"/>
          </p:nvPr>
        </p:nvSpPr>
        <p:spPr>
          <a:xfrm>
            <a:off x="457198" y="3285553"/>
            <a:ext cx="9363456"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0156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Triple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bg1"/>
                </a:solidFill>
              </a:defRPr>
            </a:lvl1pPr>
          </a:lstStyle>
          <a:p>
            <a:r>
              <a:rPr lang="en-US" dirty="0"/>
              <a:t>Content triple</a:t>
            </a:r>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7198" y="1828800"/>
            <a:ext cx="3454401" cy="3886200"/>
          </a:xfrm>
        </p:spPr>
        <p:txBody>
          <a:bodyPr/>
          <a:lstStyle>
            <a:lvl1pPr>
              <a:defRPr b="0" i="0">
                <a:solidFill>
                  <a:schemeClr val="bg1"/>
                </a:solidFill>
                <a:latin typeface="Zebra Sans" pitchFamily="2" charset="77"/>
              </a:defRPr>
            </a:lvl1pPr>
            <a:lvl2pPr>
              <a:defRPr b="0" i="0">
                <a:solidFill>
                  <a:schemeClr val="bg1"/>
                </a:solidFill>
                <a:latin typeface="Zebra Sans" pitchFamily="2" charset="77"/>
              </a:defRPr>
            </a:lvl2pPr>
            <a:lvl3pPr>
              <a:defRPr b="0" i="0">
                <a:solidFill>
                  <a:schemeClr val="bg1"/>
                </a:solidFill>
                <a:latin typeface="Zebra Sans" pitchFamily="2" charset="77"/>
              </a:defRPr>
            </a:lvl3pPr>
            <a:lvl4pPr>
              <a:defRPr b="0" i="0">
                <a:solidFill>
                  <a:schemeClr val="bg1"/>
                </a:solidFill>
                <a:latin typeface="Zebra Sans" pitchFamily="2" charset="77"/>
              </a:defRPr>
            </a:lvl4pPr>
            <a:lvl5pPr>
              <a:defRPr b="0" i="0">
                <a:solidFill>
                  <a:schemeClr val="bg1"/>
                </a:solidFill>
                <a:latin typeface="Zebra Sans"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68796" y="1828800"/>
            <a:ext cx="3454402" cy="3886200"/>
          </a:xfrm>
        </p:spPr>
        <p:txBody>
          <a:bodyPr/>
          <a:lstStyle>
            <a:lvl1pPr>
              <a:defRPr b="0" i="0">
                <a:solidFill>
                  <a:schemeClr val="bg1"/>
                </a:solidFill>
                <a:latin typeface="Zebra Sans" pitchFamily="2" charset="77"/>
              </a:defRPr>
            </a:lvl1pPr>
            <a:lvl2pPr>
              <a:defRPr b="0" i="0">
                <a:solidFill>
                  <a:schemeClr val="bg1"/>
                </a:solidFill>
                <a:latin typeface="Zebra Sans" pitchFamily="2" charset="77"/>
              </a:defRPr>
            </a:lvl2pPr>
            <a:lvl3pPr>
              <a:defRPr b="0" i="0">
                <a:solidFill>
                  <a:schemeClr val="bg1"/>
                </a:solidFill>
                <a:latin typeface="Zebra Sans" pitchFamily="2" charset="77"/>
              </a:defRPr>
            </a:lvl3pPr>
            <a:lvl4pPr>
              <a:defRPr b="0" i="0">
                <a:solidFill>
                  <a:schemeClr val="bg1"/>
                </a:solidFill>
                <a:latin typeface="Zebra Sans" pitchFamily="2" charset="77"/>
              </a:defRPr>
            </a:lvl4pPr>
            <a:lvl5pPr>
              <a:defRPr b="0" i="0">
                <a:solidFill>
                  <a:schemeClr val="bg1"/>
                </a:solidFill>
                <a:latin typeface="Zebra Sans"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80394" y="1828800"/>
            <a:ext cx="3454403" cy="3886200"/>
          </a:xfrm>
        </p:spPr>
        <p:txBody>
          <a:bodyPr/>
          <a:lstStyle>
            <a:lvl1pPr>
              <a:defRPr b="0" i="0">
                <a:solidFill>
                  <a:schemeClr val="bg1"/>
                </a:solidFill>
                <a:latin typeface="Zebra Sans" pitchFamily="2" charset="77"/>
              </a:defRPr>
            </a:lvl1pPr>
            <a:lvl2pPr>
              <a:defRPr b="0" i="0">
                <a:solidFill>
                  <a:schemeClr val="bg1"/>
                </a:solidFill>
                <a:latin typeface="Zebra Sans" pitchFamily="2" charset="77"/>
              </a:defRPr>
            </a:lvl2pPr>
            <a:lvl3pPr>
              <a:defRPr b="0" i="0">
                <a:solidFill>
                  <a:schemeClr val="bg1"/>
                </a:solidFill>
                <a:latin typeface="Zebra Sans" pitchFamily="2" charset="77"/>
              </a:defRPr>
            </a:lvl3pPr>
            <a:lvl4pPr>
              <a:defRPr b="0" i="0">
                <a:solidFill>
                  <a:schemeClr val="bg1"/>
                </a:solidFill>
                <a:latin typeface="Zebra Sans" pitchFamily="2" charset="77"/>
              </a:defRPr>
            </a:lvl4pPr>
            <a:lvl5pPr>
              <a:defRPr b="0" i="0">
                <a:solidFill>
                  <a:schemeClr val="bg1"/>
                </a:solidFill>
                <a:latin typeface="Zebra Sans"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Text Placeholder 8">
            <a:extLst>
              <a:ext uri="{FF2B5EF4-FFF2-40B4-BE49-F238E27FC236}">
                <a16:creationId xmlns:a16="http://schemas.microsoft.com/office/drawing/2014/main" id="{BAA8C42A-F6F4-6354-2211-31AEF1F25AE4}"/>
              </a:ext>
            </a:extLst>
          </p:cNvPr>
          <p:cNvSpPr>
            <a:spLocks noGrp="1"/>
          </p:cNvSpPr>
          <p:nvPr>
            <p:ph type="body" sz="quarter" idx="16" hasCustomPrompt="1"/>
          </p:nvPr>
        </p:nvSpPr>
        <p:spPr>
          <a:xfrm>
            <a:off x="457200" y="1060704"/>
            <a:ext cx="11277600" cy="317500"/>
          </a:xfrm>
        </p:spPr>
        <p:txBody>
          <a:bodyPr/>
          <a:lstStyle>
            <a:lvl1pPr marL="0" indent="0" algn="l" defTabSz="914400" rtl="0" eaLnBrk="1" latinLnBrk="0" hangingPunct="1">
              <a:lnSpc>
                <a:spcPct val="100000"/>
              </a:lnSpc>
              <a:spcBef>
                <a:spcPts val="1800"/>
              </a:spcBef>
              <a:buFont typeface="Arial" panose="020B0604020202020204" pitchFamily="34" charset="0"/>
              <a:buNone/>
              <a:defRPr lang="en-US" sz="1400" b="0" i="0" kern="1200" cap="all" spc="100" baseline="0" dirty="0">
                <a:solidFill>
                  <a:schemeClr val="bg1"/>
                </a:solidFill>
                <a:latin typeface="Zebra Mono Medium" pitchFamily="2" charset="77"/>
                <a:ea typeface="+mn-ea"/>
                <a:cs typeface="+mn-cs"/>
              </a:defRPr>
            </a:lvl1pPr>
          </a:lstStyle>
          <a:p>
            <a:pPr lvl="0"/>
            <a:r>
              <a:rPr lang="en-US" dirty="0"/>
              <a:t>Subtitle Here If You Need It</a:t>
            </a:r>
          </a:p>
        </p:txBody>
      </p:sp>
    </p:spTree>
    <p:extLst>
      <p:ext uri="{BB962C8B-B14F-4D97-AF65-F5344CB8AC3E}">
        <p14:creationId xmlns:p14="http://schemas.microsoft.com/office/powerpoint/2010/main" val="930958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umbered List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8229600" cy="3886200"/>
          </a:xfrm>
        </p:spPr>
        <p:txBody>
          <a:bodyPr/>
          <a:lstStyle>
            <a:lvl1pPr marL="352425" indent="-352425">
              <a:buFont typeface="+mj-lt"/>
              <a:buAutoNum type="arabicPeriod"/>
              <a:tabLst/>
              <a:defRPr b="0" i="0">
                <a:solidFill>
                  <a:schemeClr val="tx1"/>
                </a:solidFill>
                <a:latin typeface="Zebra Sans" pitchFamily="2" charset="77"/>
              </a:defRPr>
            </a:lvl1pPr>
            <a:lvl2pPr marL="693738" indent="-282575">
              <a:buFont typeface="+mj-lt"/>
              <a:buAutoNum type="arabicPeriod"/>
              <a:tabLst/>
              <a:defRPr b="0" i="0">
                <a:solidFill>
                  <a:schemeClr val="tx1"/>
                </a:solidFill>
                <a:latin typeface="Zebra Sans" pitchFamily="2" charset="77"/>
              </a:defRPr>
            </a:lvl2pPr>
            <a:lvl3pPr marL="974725" indent="-258763">
              <a:buFont typeface="+mj-lt"/>
              <a:buAutoNum type="arabicPeriod"/>
              <a:tabLst/>
              <a:defRPr b="0" i="0">
                <a:solidFill>
                  <a:schemeClr val="tx1"/>
                </a:solidFill>
                <a:latin typeface="Zebra Sans" pitchFamily="2" charset="77"/>
              </a:defRPr>
            </a:lvl3pPr>
            <a:lvl4pPr marL="974725" indent="-258763">
              <a:buFont typeface="+mj-lt"/>
              <a:buAutoNum type="arabicPeriod"/>
              <a:tabLst/>
              <a:defRPr b="0" i="0">
                <a:solidFill>
                  <a:schemeClr val="tx1"/>
                </a:solidFill>
                <a:latin typeface="Zebra Sans" pitchFamily="2" charset="77"/>
              </a:defRPr>
            </a:lvl4pPr>
            <a:lvl5pPr marL="974725" indent="-258763">
              <a:buFont typeface="+mj-lt"/>
              <a:buAutoNum type="arabicPeriod"/>
              <a:tabLst/>
              <a:defRPr b="0" i="0">
                <a:solidFill>
                  <a:schemeClr val="tx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191AE0F1-2713-8DF7-8A15-5BAF8E13F34D}"/>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2932AF69-199B-9E07-893E-1054B2A2C666}"/>
              </a:ext>
            </a:extLst>
          </p:cNvPr>
          <p:cNvSpPr>
            <a:spLocks noGrp="1"/>
          </p:cNvSpPr>
          <p:nvPr>
            <p:ph type="body" sz="quarter" idx="14"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pic>
        <p:nvPicPr>
          <p:cNvPr id="11" name="Graphic 10">
            <a:extLst>
              <a:ext uri="{FF2B5EF4-FFF2-40B4-BE49-F238E27FC236}">
                <a16:creationId xmlns:a16="http://schemas.microsoft.com/office/drawing/2014/main" id="{3D727D49-C7BB-F7BA-20D2-54926E8A664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3" name="Title 12">
            <a:extLst>
              <a:ext uri="{FF2B5EF4-FFF2-40B4-BE49-F238E27FC236}">
                <a16:creationId xmlns:a16="http://schemas.microsoft.com/office/drawing/2014/main" id="{F8C718C4-9399-94A7-2840-1D89C7F1C51D}"/>
              </a:ext>
            </a:extLst>
          </p:cNvPr>
          <p:cNvSpPr>
            <a:spLocks noGrp="1"/>
          </p:cNvSpPr>
          <p:nvPr>
            <p:ph type="title" hasCustomPrompt="1"/>
          </p:nvPr>
        </p:nvSpPr>
        <p:spPr>
          <a:xfrm>
            <a:off x="457200" y="556011"/>
            <a:ext cx="11277600" cy="369947"/>
          </a:xfrm>
        </p:spPr>
        <p:txBody>
          <a:bodyPr/>
          <a:lstStyle>
            <a:lvl1pPr>
              <a:defRPr>
                <a:solidFill>
                  <a:schemeClr val="tx1"/>
                </a:solidFill>
              </a:defRPr>
            </a:lvl1pPr>
          </a:lstStyle>
          <a:p>
            <a:r>
              <a:rPr lang="en-US" dirty="0"/>
              <a:t>Numbered list slide</a:t>
            </a:r>
          </a:p>
        </p:txBody>
      </p:sp>
    </p:spTree>
    <p:extLst>
      <p:ext uri="{BB962C8B-B14F-4D97-AF65-F5344CB8AC3E}">
        <p14:creationId xmlns:p14="http://schemas.microsoft.com/office/powerpoint/2010/main" val="2716058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alf Page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5181599" cy="3886200"/>
          </a:xfrm>
        </p:spPr>
        <p:txBody>
          <a:bodyPr/>
          <a:lstStyle>
            <a:lvl1pPr>
              <a:defRPr b="0" i="0">
                <a:solidFill>
                  <a:schemeClr val="tx1"/>
                </a:solidFill>
                <a:latin typeface="Zebra Sans" pitchFamily="2" charset="77"/>
              </a:defRPr>
            </a:lvl1pPr>
            <a:lvl2pPr>
              <a:defRPr b="0" i="0">
                <a:solidFill>
                  <a:schemeClr val="tx1"/>
                </a:solidFill>
                <a:latin typeface="Zebra Sans" pitchFamily="2" charset="77"/>
              </a:defRPr>
            </a:lvl2pPr>
            <a:lvl3pPr>
              <a:defRPr b="0" i="0">
                <a:solidFill>
                  <a:schemeClr val="tx1"/>
                </a:solidFill>
                <a:latin typeface="Zebra Sans" pitchFamily="2" charset="77"/>
              </a:defRPr>
            </a:lvl3pPr>
            <a:lvl4pPr>
              <a:defRPr b="0" i="0">
                <a:solidFill>
                  <a:schemeClr val="tx1"/>
                </a:solidFill>
                <a:latin typeface="Zebra Sans" pitchFamily="2" charset="77"/>
              </a:defRPr>
            </a:lvl4pPr>
            <a:lvl5pPr>
              <a:defRPr b="0" i="0">
                <a:solidFill>
                  <a:schemeClr val="tx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9">
            <a:extLst>
              <a:ext uri="{FF2B5EF4-FFF2-40B4-BE49-F238E27FC236}">
                <a16:creationId xmlns:a16="http://schemas.microsoft.com/office/drawing/2014/main" id="{8A544948-53C7-03B1-8288-781A30A6549D}"/>
              </a:ext>
            </a:extLst>
          </p:cNvPr>
          <p:cNvSpPr>
            <a:spLocks noGrp="1"/>
          </p:cNvSpPr>
          <p:nvPr>
            <p:ph type="pic" sz="quarter" idx="15"/>
          </p:nvPr>
        </p:nvSpPr>
        <p:spPr>
          <a:xfrm>
            <a:off x="6096000" y="600364"/>
            <a:ext cx="5638796" cy="5253711"/>
          </a:xfrm>
          <a:prstGeom prst="roundRect">
            <a:avLst>
              <a:gd name="adj" fmla="val 3006"/>
            </a:avLst>
          </a:prstGeom>
          <a:solidFill>
            <a:schemeClr val="bg1">
              <a:lumMod val="95000"/>
            </a:schemeClr>
          </a:solidFill>
        </p:spPr>
        <p:txBody>
          <a:bodyPr bIns="1005840" anchor="ctr" anchorCtr="0"/>
          <a:lstStyle>
            <a:lvl1pPr algn="ctr">
              <a:defRPr sz="2000" b="0" i="0">
                <a:latin typeface="Zebra Sans" pitchFamily="2" charset="77"/>
              </a:defRPr>
            </a:lvl1pPr>
          </a:lstStyle>
          <a:p>
            <a:endParaRPr lang="en-US" dirty="0"/>
          </a:p>
        </p:txBody>
      </p:sp>
      <p:sp>
        <p:nvSpPr>
          <p:cNvPr id="2" name="Title 1">
            <a:extLst>
              <a:ext uri="{FF2B5EF4-FFF2-40B4-BE49-F238E27FC236}">
                <a16:creationId xmlns:a16="http://schemas.microsoft.com/office/drawing/2014/main" id="{E8643B55-15D9-55F1-2C96-EF9E54BD4A05}"/>
              </a:ext>
            </a:extLst>
          </p:cNvPr>
          <p:cNvSpPr>
            <a:spLocks noGrp="1"/>
          </p:cNvSpPr>
          <p:nvPr>
            <p:ph type="title" hasCustomPrompt="1"/>
          </p:nvPr>
        </p:nvSpPr>
        <p:spPr>
          <a:xfrm>
            <a:off x="457200" y="556011"/>
            <a:ext cx="5181597" cy="369947"/>
          </a:xfrm>
        </p:spPr>
        <p:txBody>
          <a:bodyPr/>
          <a:lstStyle/>
          <a:p>
            <a:r>
              <a:rPr lang="en-US" dirty="0"/>
              <a:t>Half page image</a:t>
            </a:r>
          </a:p>
        </p:txBody>
      </p:sp>
      <p:cxnSp>
        <p:nvCxnSpPr>
          <p:cNvPr id="9" name="Straight Connector 8">
            <a:extLst>
              <a:ext uri="{FF2B5EF4-FFF2-40B4-BE49-F238E27FC236}">
                <a16:creationId xmlns:a16="http://schemas.microsoft.com/office/drawing/2014/main" id="{24F86C1C-718B-4C8E-F5E4-24DBEDCF48D9}"/>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5459AAF1-75DC-2BBC-855E-9DBD5F73918A}"/>
              </a:ext>
            </a:extLst>
          </p:cNvPr>
          <p:cNvSpPr>
            <a:spLocks noGrp="1"/>
          </p:cNvSpPr>
          <p:nvPr>
            <p:ph type="body" sz="quarter" idx="16" hasCustomPrompt="1"/>
          </p:nvPr>
        </p:nvSpPr>
        <p:spPr>
          <a:xfrm>
            <a:off x="457200" y="1060704"/>
            <a:ext cx="5181597"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3759787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ird Page Imag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4724398"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6705600" cy="3886200"/>
          </a:xfrm>
        </p:spPr>
        <p:txBody>
          <a:bodyPr/>
          <a:lstStyle>
            <a:lvl1pPr>
              <a:defRPr b="0" i="0">
                <a:solidFill>
                  <a:schemeClr val="tx1"/>
                </a:solidFill>
                <a:latin typeface="Zebra Sans" pitchFamily="2" charset="77"/>
              </a:defRPr>
            </a:lvl1pPr>
            <a:lvl2pPr>
              <a:defRPr b="0" i="0">
                <a:solidFill>
                  <a:schemeClr val="tx1"/>
                </a:solidFill>
                <a:latin typeface="Zebra Sans" pitchFamily="2" charset="77"/>
              </a:defRPr>
            </a:lvl2pPr>
            <a:lvl3pPr>
              <a:defRPr b="0" i="0">
                <a:solidFill>
                  <a:schemeClr val="tx1"/>
                </a:solidFill>
                <a:latin typeface="Zebra Sans" pitchFamily="2" charset="77"/>
              </a:defRPr>
            </a:lvl3pPr>
            <a:lvl4pPr>
              <a:defRPr b="0" i="0">
                <a:solidFill>
                  <a:schemeClr val="tx1"/>
                </a:solidFill>
                <a:latin typeface="Zebra Sans" pitchFamily="2" charset="77"/>
              </a:defRPr>
            </a:lvl4pPr>
            <a:lvl5pPr>
              <a:defRPr b="0" i="0">
                <a:solidFill>
                  <a:schemeClr val="tx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Picture Placeholder 9">
            <a:extLst>
              <a:ext uri="{FF2B5EF4-FFF2-40B4-BE49-F238E27FC236}">
                <a16:creationId xmlns:a16="http://schemas.microsoft.com/office/drawing/2014/main" id="{B5826972-BBA9-A49D-B691-07A1B1531E1F}"/>
              </a:ext>
            </a:extLst>
          </p:cNvPr>
          <p:cNvSpPr>
            <a:spLocks noGrp="1"/>
          </p:cNvSpPr>
          <p:nvPr>
            <p:ph type="pic" sz="quarter" idx="15"/>
          </p:nvPr>
        </p:nvSpPr>
        <p:spPr>
          <a:xfrm>
            <a:off x="7616950" y="600365"/>
            <a:ext cx="4117848" cy="5275582"/>
          </a:xfrm>
          <a:prstGeom prst="roundRect">
            <a:avLst>
              <a:gd name="adj" fmla="val 3006"/>
            </a:avLst>
          </a:prstGeom>
          <a:solidFill>
            <a:schemeClr val="bg1">
              <a:lumMod val="95000"/>
            </a:schemeClr>
          </a:solidFill>
        </p:spPr>
        <p:txBody>
          <a:bodyPr bIns="1005840" anchor="ctr" anchorCtr="0"/>
          <a:lstStyle>
            <a:lvl1pPr algn="ctr">
              <a:defRPr sz="2000" b="0" i="0">
                <a:latin typeface="Zebra Sans" pitchFamily="2" charset="77"/>
              </a:defRPr>
            </a:lvl1pPr>
          </a:lstStyle>
          <a:p>
            <a:endParaRPr lang="en-US" dirty="0"/>
          </a:p>
        </p:txBody>
      </p:sp>
      <p:sp>
        <p:nvSpPr>
          <p:cNvPr id="2" name="Title 1">
            <a:extLst>
              <a:ext uri="{FF2B5EF4-FFF2-40B4-BE49-F238E27FC236}">
                <a16:creationId xmlns:a16="http://schemas.microsoft.com/office/drawing/2014/main" id="{689599B0-AE54-3871-F56B-3435311E2B43}"/>
              </a:ext>
            </a:extLst>
          </p:cNvPr>
          <p:cNvSpPr>
            <a:spLocks noGrp="1"/>
          </p:cNvSpPr>
          <p:nvPr>
            <p:ph type="title" hasCustomPrompt="1"/>
          </p:nvPr>
        </p:nvSpPr>
        <p:spPr>
          <a:xfrm>
            <a:off x="457200" y="556011"/>
            <a:ext cx="6705598" cy="369947"/>
          </a:xfrm>
        </p:spPr>
        <p:txBody>
          <a:bodyPr/>
          <a:lstStyle/>
          <a:p>
            <a:r>
              <a:rPr lang="en-US" dirty="0"/>
              <a:t>Third page image</a:t>
            </a:r>
          </a:p>
        </p:txBody>
      </p:sp>
      <p:pic>
        <p:nvPicPr>
          <p:cNvPr id="3" name="Graphic 2">
            <a:extLst>
              <a:ext uri="{FF2B5EF4-FFF2-40B4-BE49-F238E27FC236}">
                <a16:creationId xmlns:a16="http://schemas.microsoft.com/office/drawing/2014/main" id="{4098A766-A8A9-8550-D5F1-C0C2CD98602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2" name="Straight Connector 11">
            <a:extLst>
              <a:ext uri="{FF2B5EF4-FFF2-40B4-BE49-F238E27FC236}">
                <a16:creationId xmlns:a16="http://schemas.microsoft.com/office/drawing/2014/main" id="{A5DE6F2E-A980-5663-C9DD-13C31E0415CC}"/>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Text Placeholder 8">
            <a:extLst>
              <a:ext uri="{FF2B5EF4-FFF2-40B4-BE49-F238E27FC236}">
                <a16:creationId xmlns:a16="http://schemas.microsoft.com/office/drawing/2014/main" id="{F47FA79C-4B0F-8AA2-4B11-ECA5AD692152}"/>
              </a:ext>
            </a:extLst>
          </p:cNvPr>
          <p:cNvSpPr>
            <a:spLocks noGrp="1"/>
          </p:cNvSpPr>
          <p:nvPr>
            <p:ph type="body" sz="quarter" idx="16" hasCustomPrompt="1"/>
          </p:nvPr>
        </p:nvSpPr>
        <p:spPr>
          <a:xfrm>
            <a:off x="457200" y="984459"/>
            <a:ext cx="6705598"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231340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Container 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2" name="Title 1">
            <a:extLst>
              <a:ext uri="{FF2B5EF4-FFF2-40B4-BE49-F238E27FC236}">
                <a16:creationId xmlns:a16="http://schemas.microsoft.com/office/drawing/2014/main" id="{3E00C3AC-DCA5-5683-17BC-16EE1FE20B70}"/>
              </a:ext>
            </a:extLst>
          </p:cNvPr>
          <p:cNvSpPr>
            <a:spLocks noGrp="1"/>
          </p:cNvSpPr>
          <p:nvPr>
            <p:ph type="title" hasCustomPrompt="1"/>
          </p:nvPr>
        </p:nvSpPr>
        <p:spPr/>
        <p:txBody>
          <a:bodyPr/>
          <a:lstStyle>
            <a:lvl1pPr>
              <a:defRPr>
                <a:solidFill>
                  <a:schemeClr val="tx1"/>
                </a:solidFill>
              </a:defRPr>
            </a:lvl1pPr>
          </a:lstStyle>
          <a:p>
            <a:r>
              <a:rPr lang="en-US" dirty="0"/>
              <a:t>Photo container 1</a:t>
            </a:r>
          </a:p>
        </p:txBody>
      </p:sp>
      <p:cxnSp>
        <p:nvCxnSpPr>
          <p:cNvPr id="9" name="Straight Connector 8">
            <a:extLst>
              <a:ext uri="{FF2B5EF4-FFF2-40B4-BE49-F238E27FC236}">
                <a16:creationId xmlns:a16="http://schemas.microsoft.com/office/drawing/2014/main" id="{67333B50-2DFD-31AC-17B1-97E33CC93481}"/>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2" name="Graphic 11">
            <a:extLst>
              <a:ext uri="{FF2B5EF4-FFF2-40B4-BE49-F238E27FC236}">
                <a16:creationId xmlns:a16="http://schemas.microsoft.com/office/drawing/2014/main" id="{B8D9F742-6113-CC51-3FA2-6AFA019025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1" name="Picture Placeholder 9">
            <a:extLst>
              <a:ext uri="{FF2B5EF4-FFF2-40B4-BE49-F238E27FC236}">
                <a16:creationId xmlns:a16="http://schemas.microsoft.com/office/drawing/2014/main" id="{0DCB95B9-61D1-97A4-EDD8-9BD57A54C0F8}"/>
              </a:ext>
            </a:extLst>
          </p:cNvPr>
          <p:cNvSpPr>
            <a:spLocks noGrp="1"/>
          </p:cNvSpPr>
          <p:nvPr>
            <p:ph type="pic" sz="quarter" idx="21" hasCustomPrompt="1"/>
          </p:nvPr>
        </p:nvSpPr>
        <p:spPr>
          <a:xfrm>
            <a:off x="457201" y="1231901"/>
            <a:ext cx="1706300" cy="2202836"/>
          </a:xfrm>
          <a:prstGeom prst="roundRect">
            <a:avLst>
              <a:gd name="adj" fmla="val 6962"/>
            </a:avLst>
          </a:prstGeom>
          <a:solidFill>
            <a:schemeClr val="bg2"/>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4" name="Picture Placeholder 9">
            <a:extLst>
              <a:ext uri="{FF2B5EF4-FFF2-40B4-BE49-F238E27FC236}">
                <a16:creationId xmlns:a16="http://schemas.microsoft.com/office/drawing/2014/main" id="{0938628A-BA22-3D58-43CD-14238E37A93F}"/>
              </a:ext>
            </a:extLst>
          </p:cNvPr>
          <p:cNvSpPr>
            <a:spLocks noGrp="1"/>
          </p:cNvSpPr>
          <p:nvPr>
            <p:ph type="pic" sz="quarter" idx="22" hasCustomPrompt="1"/>
          </p:nvPr>
        </p:nvSpPr>
        <p:spPr>
          <a:xfrm>
            <a:off x="8104201" y="1231901"/>
            <a:ext cx="3630103" cy="2202836"/>
          </a:xfrm>
          <a:prstGeom prst="roundRect">
            <a:avLst>
              <a:gd name="adj" fmla="val 5260"/>
            </a:avLst>
          </a:prstGeom>
          <a:solidFill>
            <a:schemeClr val="bg2"/>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8" name="Picture Placeholder 9">
            <a:extLst>
              <a:ext uri="{FF2B5EF4-FFF2-40B4-BE49-F238E27FC236}">
                <a16:creationId xmlns:a16="http://schemas.microsoft.com/office/drawing/2014/main" id="{654341A1-1F0B-183B-A0C3-7AF91CFE016E}"/>
              </a:ext>
            </a:extLst>
          </p:cNvPr>
          <p:cNvSpPr>
            <a:spLocks noGrp="1"/>
          </p:cNvSpPr>
          <p:nvPr>
            <p:ph type="pic" sz="quarter" idx="23" hasCustomPrompt="1"/>
          </p:nvPr>
        </p:nvSpPr>
        <p:spPr>
          <a:xfrm>
            <a:off x="4304804" y="3650292"/>
            <a:ext cx="7429500" cy="2225165"/>
          </a:xfrm>
          <a:prstGeom prst="roundRect">
            <a:avLst>
              <a:gd name="adj" fmla="val 5260"/>
            </a:avLst>
          </a:prstGeom>
          <a:solidFill>
            <a:schemeClr val="bg2"/>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9" name="Picture Placeholder 9">
            <a:extLst>
              <a:ext uri="{FF2B5EF4-FFF2-40B4-BE49-F238E27FC236}">
                <a16:creationId xmlns:a16="http://schemas.microsoft.com/office/drawing/2014/main" id="{9DDB6E45-1C34-375A-0EAE-41C2D77F9D07}"/>
              </a:ext>
            </a:extLst>
          </p:cNvPr>
          <p:cNvSpPr>
            <a:spLocks noGrp="1"/>
          </p:cNvSpPr>
          <p:nvPr>
            <p:ph type="pic" sz="quarter" idx="24" hasCustomPrompt="1"/>
          </p:nvPr>
        </p:nvSpPr>
        <p:spPr>
          <a:xfrm>
            <a:off x="457200" y="3650292"/>
            <a:ext cx="3630103" cy="2225165"/>
          </a:xfrm>
          <a:prstGeom prst="roundRect">
            <a:avLst>
              <a:gd name="adj" fmla="val 5260"/>
            </a:avLst>
          </a:prstGeom>
          <a:solidFill>
            <a:schemeClr val="bg2"/>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7" name="Picture Placeholder 9">
            <a:extLst>
              <a:ext uri="{FF2B5EF4-FFF2-40B4-BE49-F238E27FC236}">
                <a16:creationId xmlns:a16="http://schemas.microsoft.com/office/drawing/2014/main" id="{DAEBADB4-9AF9-0ABC-C44A-B07619C53B23}"/>
              </a:ext>
            </a:extLst>
          </p:cNvPr>
          <p:cNvSpPr>
            <a:spLocks noGrp="1"/>
          </p:cNvSpPr>
          <p:nvPr>
            <p:ph type="pic" sz="quarter" idx="25" hasCustomPrompt="1"/>
          </p:nvPr>
        </p:nvSpPr>
        <p:spPr>
          <a:xfrm>
            <a:off x="2381001" y="1231901"/>
            <a:ext cx="5505699" cy="2225165"/>
          </a:xfrm>
          <a:prstGeom prst="roundRect">
            <a:avLst>
              <a:gd name="adj" fmla="val 5260"/>
            </a:avLst>
          </a:prstGeom>
          <a:solidFill>
            <a:schemeClr val="bg2"/>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Tree>
    <p:extLst>
      <p:ext uri="{BB962C8B-B14F-4D97-AF65-F5344CB8AC3E}">
        <p14:creationId xmlns:p14="http://schemas.microsoft.com/office/powerpoint/2010/main" val="2915138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hoto Container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2" name="Title 1">
            <a:extLst>
              <a:ext uri="{FF2B5EF4-FFF2-40B4-BE49-F238E27FC236}">
                <a16:creationId xmlns:a16="http://schemas.microsoft.com/office/drawing/2014/main" id="{3E00C3AC-DCA5-5683-17BC-16EE1FE20B70}"/>
              </a:ext>
            </a:extLst>
          </p:cNvPr>
          <p:cNvSpPr>
            <a:spLocks noGrp="1"/>
          </p:cNvSpPr>
          <p:nvPr>
            <p:ph type="title" hasCustomPrompt="1"/>
          </p:nvPr>
        </p:nvSpPr>
        <p:spPr/>
        <p:txBody>
          <a:bodyPr/>
          <a:lstStyle>
            <a:lvl1pPr>
              <a:defRPr>
                <a:solidFill>
                  <a:schemeClr val="tx1"/>
                </a:solidFill>
              </a:defRPr>
            </a:lvl1pPr>
          </a:lstStyle>
          <a:p>
            <a:r>
              <a:rPr lang="en-US" dirty="0"/>
              <a:t>Photo container 2</a:t>
            </a:r>
          </a:p>
        </p:txBody>
      </p:sp>
      <p:cxnSp>
        <p:nvCxnSpPr>
          <p:cNvPr id="9" name="Straight Connector 8">
            <a:extLst>
              <a:ext uri="{FF2B5EF4-FFF2-40B4-BE49-F238E27FC236}">
                <a16:creationId xmlns:a16="http://schemas.microsoft.com/office/drawing/2014/main" id="{67333B50-2DFD-31AC-17B1-97E33CC93481}"/>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2" name="Graphic 11">
            <a:extLst>
              <a:ext uri="{FF2B5EF4-FFF2-40B4-BE49-F238E27FC236}">
                <a16:creationId xmlns:a16="http://schemas.microsoft.com/office/drawing/2014/main" id="{B8D9F742-6113-CC51-3FA2-6AFA019025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1" name="Picture Placeholder 9">
            <a:extLst>
              <a:ext uri="{FF2B5EF4-FFF2-40B4-BE49-F238E27FC236}">
                <a16:creationId xmlns:a16="http://schemas.microsoft.com/office/drawing/2014/main" id="{0DCB95B9-61D1-97A4-EDD8-9BD57A54C0F8}"/>
              </a:ext>
            </a:extLst>
          </p:cNvPr>
          <p:cNvSpPr>
            <a:spLocks noGrp="1"/>
          </p:cNvSpPr>
          <p:nvPr>
            <p:ph type="pic" sz="quarter" idx="21" hasCustomPrompt="1"/>
          </p:nvPr>
        </p:nvSpPr>
        <p:spPr>
          <a:xfrm>
            <a:off x="457200" y="1231901"/>
            <a:ext cx="7429500" cy="4643556"/>
          </a:xfrm>
          <a:prstGeom prst="roundRect">
            <a:avLst>
              <a:gd name="adj" fmla="val 2525"/>
            </a:avLst>
          </a:prstGeom>
          <a:solidFill>
            <a:schemeClr val="bg2"/>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4" name="Picture Placeholder 9">
            <a:extLst>
              <a:ext uri="{FF2B5EF4-FFF2-40B4-BE49-F238E27FC236}">
                <a16:creationId xmlns:a16="http://schemas.microsoft.com/office/drawing/2014/main" id="{0938628A-BA22-3D58-43CD-14238E37A93F}"/>
              </a:ext>
            </a:extLst>
          </p:cNvPr>
          <p:cNvSpPr>
            <a:spLocks noGrp="1"/>
          </p:cNvSpPr>
          <p:nvPr>
            <p:ph type="pic" sz="quarter" idx="22" hasCustomPrompt="1"/>
          </p:nvPr>
        </p:nvSpPr>
        <p:spPr>
          <a:xfrm>
            <a:off x="8104201" y="1231901"/>
            <a:ext cx="3630103" cy="3053736"/>
          </a:xfrm>
          <a:prstGeom prst="roundRect">
            <a:avLst>
              <a:gd name="adj" fmla="val 4012"/>
            </a:avLst>
          </a:prstGeom>
          <a:solidFill>
            <a:schemeClr val="bg2"/>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8" name="Picture Placeholder 9">
            <a:extLst>
              <a:ext uri="{FF2B5EF4-FFF2-40B4-BE49-F238E27FC236}">
                <a16:creationId xmlns:a16="http://schemas.microsoft.com/office/drawing/2014/main" id="{654341A1-1F0B-183B-A0C3-7AF91CFE016E}"/>
              </a:ext>
            </a:extLst>
          </p:cNvPr>
          <p:cNvSpPr>
            <a:spLocks noGrp="1"/>
          </p:cNvSpPr>
          <p:nvPr>
            <p:ph type="pic" sz="quarter" idx="23" hasCustomPrompt="1"/>
          </p:nvPr>
        </p:nvSpPr>
        <p:spPr>
          <a:xfrm>
            <a:off x="8104200" y="4501192"/>
            <a:ext cx="3630104" cy="1374265"/>
          </a:xfrm>
          <a:prstGeom prst="roundRect">
            <a:avLst>
              <a:gd name="adj" fmla="val 7108"/>
            </a:avLst>
          </a:prstGeom>
          <a:solidFill>
            <a:schemeClr val="bg2"/>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Tree>
    <p:extLst>
      <p:ext uri="{BB962C8B-B14F-4D97-AF65-F5344CB8AC3E}">
        <p14:creationId xmlns:p14="http://schemas.microsoft.com/office/powerpoint/2010/main" val="664450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Photo Gri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2" name="Picture Placeholder 9">
            <a:extLst>
              <a:ext uri="{FF2B5EF4-FFF2-40B4-BE49-F238E27FC236}">
                <a16:creationId xmlns:a16="http://schemas.microsoft.com/office/drawing/2014/main" id="{95B82C53-1012-3481-1D8B-9A973A6A63CC}"/>
              </a:ext>
            </a:extLst>
          </p:cNvPr>
          <p:cNvSpPr>
            <a:spLocks noGrp="1"/>
          </p:cNvSpPr>
          <p:nvPr>
            <p:ph type="pic" sz="quarter" idx="24" hasCustomPrompt="1"/>
          </p:nvPr>
        </p:nvSpPr>
        <p:spPr>
          <a:xfrm>
            <a:off x="457200" y="2226625"/>
            <a:ext cx="3654530" cy="3653135"/>
          </a:xfrm>
          <a:prstGeom prst="roundRect">
            <a:avLst>
              <a:gd name="adj" fmla="val 3022"/>
            </a:avLst>
          </a:prstGeom>
          <a:solidFill>
            <a:schemeClr val="bg1">
              <a:lumMod val="95000"/>
            </a:schemeClr>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7" name="Text Placeholder 14">
            <a:extLst>
              <a:ext uri="{FF2B5EF4-FFF2-40B4-BE49-F238E27FC236}">
                <a16:creationId xmlns:a16="http://schemas.microsoft.com/office/drawing/2014/main" id="{4A7059C6-7CE6-4D82-DDE9-F3F98E74AEE1}"/>
              </a:ext>
            </a:extLst>
          </p:cNvPr>
          <p:cNvSpPr>
            <a:spLocks noGrp="1"/>
          </p:cNvSpPr>
          <p:nvPr>
            <p:ph type="body" sz="quarter" idx="18"/>
          </p:nvPr>
        </p:nvSpPr>
        <p:spPr>
          <a:xfrm>
            <a:off x="457200" y="1379990"/>
            <a:ext cx="3654530" cy="615129"/>
          </a:xfrm>
        </p:spPr>
        <p:txBody>
          <a:bodyPr anchor="t" anchorCtr="0"/>
          <a:lstStyle>
            <a:lvl1pPr algn="l">
              <a:defRPr sz="1400" b="0" i="0">
                <a:solidFill>
                  <a:schemeClr val="tx1"/>
                </a:solidFill>
                <a:latin typeface="Zebra Sans Cnd ExtraBold" pitchFamily="2" charset="77"/>
              </a:defRPr>
            </a:lvl1pPr>
            <a:lvl2pPr marL="0" indent="0" algn="l">
              <a:spcBef>
                <a:spcPts val="0"/>
              </a:spcBef>
              <a:buNone/>
              <a:defRPr sz="1200" b="0" i="0">
                <a:solidFill>
                  <a:schemeClr val="tx1"/>
                </a:solidFill>
                <a:latin typeface="Zebra Sans" pitchFamily="2" charset="77"/>
              </a:defRPr>
            </a:lvl2pPr>
            <a:lvl3pPr marL="14288" indent="0" algn="ctr">
              <a:buNone/>
              <a:tabLst/>
              <a:defRPr sz="1400"/>
            </a:lvl3pPr>
          </a:lstStyle>
          <a:p>
            <a:pPr lvl="0"/>
            <a:r>
              <a:rPr lang="en-US" dirty="0"/>
              <a:t>Click to edit Master text styles</a:t>
            </a:r>
          </a:p>
          <a:p>
            <a:pPr lvl="1"/>
            <a:r>
              <a:rPr lang="en-US" dirty="0"/>
              <a:t>Second level</a:t>
            </a:r>
          </a:p>
        </p:txBody>
      </p:sp>
      <p:sp>
        <p:nvSpPr>
          <p:cNvPr id="18" name="Text Placeholder 14">
            <a:extLst>
              <a:ext uri="{FF2B5EF4-FFF2-40B4-BE49-F238E27FC236}">
                <a16:creationId xmlns:a16="http://schemas.microsoft.com/office/drawing/2014/main" id="{122DF01B-7644-A390-E4F6-764DA6136C32}"/>
              </a:ext>
            </a:extLst>
          </p:cNvPr>
          <p:cNvSpPr>
            <a:spLocks noGrp="1"/>
          </p:cNvSpPr>
          <p:nvPr>
            <p:ph type="body" sz="quarter" idx="27"/>
          </p:nvPr>
        </p:nvSpPr>
        <p:spPr>
          <a:xfrm>
            <a:off x="4268735" y="1367998"/>
            <a:ext cx="3654530" cy="615129"/>
          </a:xfrm>
        </p:spPr>
        <p:txBody>
          <a:bodyPr anchor="t" anchorCtr="0"/>
          <a:lstStyle>
            <a:lvl1pPr algn="l">
              <a:defRPr sz="1400" b="0" i="0">
                <a:solidFill>
                  <a:schemeClr val="tx1"/>
                </a:solidFill>
                <a:latin typeface="Zebra Sans Cnd ExtraBold" pitchFamily="2" charset="77"/>
              </a:defRPr>
            </a:lvl1pPr>
            <a:lvl2pPr marL="0" indent="0" algn="l">
              <a:spcBef>
                <a:spcPts val="0"/>
              </a:spcBef>
              <a:buNone/>
              <a:defRPr sz="1200" b="0" i="0">
                <a:solidFill>
                  <a:schemeClr val="tx1"/>
                </a:solidFill>
                <a:latin typeface="Zebra Sans" pitchFamily="2" charset="77"/>
              </a:defRPr>
            </a:lvl2pPr>
            <a:lvl3pPr marL="14288" indent="0" algn="ctr">
              <a:buNone/>
              <a:tabLst/>
              <a:defRPr sz="1400"/>
            </a:lvl3pPr>
          </a:lstStyle>
          <a:p>
            <a:pPr lvl="0"/>
            <a:r>
              <a:rPr lang="en-US" dirty="0"/>
              <a:t>Click to edit Master text styles</a:t>
            </a:r>
          </a:p>
          <a:p>
            <a:pPr lvl="1"/>
            <a:r>
              <a:rPr lang="en-US" dirty="0"/>
              <a:t>Second level</a:t>
            </a:r>
          </a:p>
        </p:txBody>
      </p:sp>
      <p:sp>
        <p:nvSpPr>
          <p:cNvPr id="19" name="Text Placeholder 14">
            <a:extLst>
              <a:ext uri="{FF2B5EF4-FFF2-40B4-BE49-F238E27FC236}">
                <a16:creationId xmlns:a16="http://schemas.microsoft.com/office/drawing/2014/main" id="{7075102D-538C-69B0-5D60-897D6C9D033B}"/>
              </a:ext>
            </a:extLst>
          </p:cNvPr>
          <p:cNvSpPr>
            <a:spLocks noGrp="1"/>
          </p:cNvSpPr>
          <p:nvPr>
            <p:ph type="body" sz="quarter" idx="28"/>
          </p:nvPr>
        </p:nvSpPr>
        <p:spPr>
          <a:xfrm>
            <a:off x="8080270" y="1367998"/>
            <a:ext cx="3654530" cy="615129"/>
          </a:xfrm>
        </p:spPr>
        <p:txBody>
          <a:bodyPr anchor="t" anchorCtr="0"/>
          <a:lstStyle>
            <a:lvl1pPr algn="l">
              <a:defRPr sz="1400" b="0" i="0">
                <a:solidFill>
                  <a:schemeClr val="tx1"/>
                </a:solidFill>
                <a:latin typeface="Zebra Sans Cnd ExtraBold" pitchFamily="2" charset="77"/>
              </a:defRPr>
            </a:lvl1pPr>
            <a:lvl2pPr marL="0" indent="0" algn="l">
              <a:spcBef>
                <a:spcPts val="0"/>
              </a:spcBef>
              <a:buNone/>
              <a:defRPr sz="1200" b="0" i="0">
                <a:solidFill>
                  <a:schemeClr val="tx1"/>
                </a:solidFill>
                <a:latin typeface="Zebra Sans" pitchFamily="2" charset="77"/>
              </a:defRPr>
            </a:lvl2pPr>
            <a:lvl3pPr marL="14288" indent="0" algn="ctr">
              <a:buNone/>
              <a:tabLst/>
              <a:defRPr sz="1400"/>
            </a:lvl3pPr>
          </a:lstStyle>
          <a:p>
            <a:pPr lvl="0"/>
            <a:r>
              <a:rPr lang="en-US" dirty="0"/>
              <a:t>Click to edit Master text styles</a:t>
            </a:r>
          </a:p>
          <a:p>
            <a:pPr lvl="1"/>
            <a:r>
              <a:rPr lang="en-US" dirty="0"/>
              <a:t>Second level</a:t>
            </a:r>
          </a:p>
        </p:txBody>
      </p:sp>
      <p:sp>
        <p:nvSpPr>
          <p:cNvPr id="7" name="Title 6">
            <a:extLst>
              <a:ext uri="{FF2B5EF4-FFF2-40B4-BE49-F238E27FC236}">
                <a16:creationId xmlns:a16="http://schemas.microsoft.com/office/drawing/2014/main" id="{8A9FC40A-9097-99BD-31C7-22F8A1B10250}"/>
              </a:ext>
            </a:extLst>
          </p:cNvPr>
          <p:cNvSpPr>
            <a:spLocks noGrp="1"/>
          </p:cNvSpPr>
          <p:nvPr>
            <p:ph type="title" hasCustomPrompt="1"/>
          </p:nvPr>
        </p:nvSpPr>
        <p:spPr/>
        <p:txBody>
          <a:bodyPr/>
          <a:lstStyle>
            <a:lvl1pPr>
              <a:defRPr>
                <a:solidFill>
                  <a:schemeClr val="tx1"/>
                </a:solidFill>
              </a:defRPr>
            </a:lvl1pPr>
          </a:lstStyle>
          <a:p>
            <a:r>
              <a:rPr lang="en-US" dirty="0"/>
              <a:t>Three photo grid</a:t>
            </a:r>
          </a:p>
        </p:txBody>
      </p:sp>
      <p:cxnSp>
        <p:nvCxnSpPr>
          <p:cNvPr id="9" name="Straight Connector 8">
            <a:extLst>
              <a:ext uri="{FF2B5EF4-FFF2-40B4-BE49-F238E27FC236}">
                <a16:creationId xmlns:a16="http://schemas.microsoft.com/office/drawing/2014/main" id="{D6E5307B-62D5-A2FA-0E9C-E7D5F81CB830}"/>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D3773843-5075-A465-123E-D681549C1AC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0" name="Picture Placeholder 9">
            <a:extLst>
              <a:ext uri="{FF2B5EF4-FFF2-40B4-BE49-F238E27FC236}">
                <a16:creationId xmlns:a16="http://schemas.microsoft.com/office/drawing/2014/main" id="{68E7E14B-A355-E3DD-A5B0-62C4E720AB4C}"/>
              </a:ext>
            </a:extLst>
          </p:cNvPr>
          <p:cNvSpPr>
            <a:spLocks noGrp="1"/>
          </p:cNvSpPr>
          <p:nvPr>
            <p:ph type="pic" sz="quarter" idx="29" hasCustomPrompt="1"/>
          </p:nvPr>
        </p:nvSpPr>
        <p:spPr>
          <a:xfrm>
            <a:off x="4268735" y="2226625"/>
            <a:ext cx="3654530" cy="3653135"/>
          </a:xfrm>
          <a:prstGeom prst="roundRect">
            <a:avLst>
              <a:gd name="adj" fmla="val 3022"/>
            </a:avLst>
          </a:prstGeom>
          <a:solidFill>
            <a:schemeClr val="bg1">
              <a:lumMod val="95000"/>
            </a:schemeClr>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3" name="Picture Placeholder 9">
            <a:extLst>
              <a:ext uri="{FF2B5EF4-FFF2-40B4-BE49-F238E27FC236}">
                <a16:creationId xmlns:a16="http://schemas.microsoft.com/office/drawing/2014/main" id="{7BDF3E4C-83A4-D88C-ED2A-1212317E6F32}"/>
              </a:ext>
            </a:extLst>
          </p:cNvPr>
          <p:cNvSpPr>
            <a:spLocks noGrp="1"/>
          </p:cNvSpPr>
          <p:nvPr>
            <p:ph type="pic" sz="quarter" idx="30" hasCustomPrompt="1"/>
          </p:nvPr>
        </p:nvSpPr>
        <p:spPr>
          <a:xfrm>
            <a:off x="8080270" y="2226625"/>
            <a:ext cx="3654530" cy="3653135"/>
          </a:xfrm>
          <a:prstGeom prst="roundRect">
            <a:avLst>
              <a:gd name="adj" fmla="val 3022"/>
            </a:avLst>
          </a:prstGeom>
          <a:solidFill>
            <a:schemeClr val="bg1">
              <a:lumMod val="95000"/>
            </a:schemeClr>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Tree>
    <p:extLst>
      <p:ext uri="{BB962C8B-B14F-4D97-AF65-F5344CB8AC3E}">
        <p14:creationId xmlns:p14="http://schemas.microsoft.com/office/powerpoint/2010/main" val="2699978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ne Key Poi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One key point</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7" y="1823951"/>
            <a:ext cx="11277599" cy="3879174"/>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dirty="0"/>
              <a:t>Click to edit Master text styles</a:t>
            </a:r>
          </a:p>
        </p:txBody>
      </p:sp>
      <p:pic>
        <p:nvPicPr>
          <p:cNvPr id="10" name="Graphic 9">
            <a:extLst>
              <a:ext uri="{FF2B5EF4-FFF2-40B4-BE49-F238E27FC236}">
                <a16:creationId xmlns:a16="http://schemas.microsoft.com/office/drawing/2014/main" id="{98426363-2A41-4CB6-1D06-3BC074570CD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1" name="Straight Connector 10">
            <a:extLst>
              <a:ext uri="{FF2B5EF4-FFF2-40B4-BE49-F238E27FC236}">
                <a16:creationId xmlns:a16="http://schemas.microsoft.com/office/drawing/2014/main" id="{2212E472-FCD0-E647-FE92-19A862DCC36A}"/>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 Placeholder 8">
            <a:extLst>
              <a:ext uri="{FF2B5EF4-FFF2-40B4-BE49-F238E27FC236}">
                <a16:creationId xmlns:a16="http://schemas.microsoft.com/office/drawing/2014/main" id="{F35A5C9D-CD12-F4FD-6AE6-F0B911B96E52}"/>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267915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Two key points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1823951"/>
            <a:ext cx="5570222" cy="3879174"/>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dirty="0"/>
              <a:t>Click to edit text styles</a:t>
            </a:r>
          </a:p>
        </p:txBody>
      </p:sp>
      <p:sp>
        <p:nvSpPr>
          <p:cNvPr id="3" name="Text Placeholder 7">
            <a:extLst>
              <a:ext uri="{FF2B5EF4-FFF2-40B4-BE49-F238E27FC236}">
                <a16:creationId xmlns:a16="http://schemas.microsoft.com/office/drawing/2014/main" id="{D6802556-83A6-B1F9-7E5A-9B6B8BDA5092}"/>
              </a:ext>
            </a:extLst>
          </p:cNvPr>
          <p:cNvSpPr>
            <a:spLocks noGrp="1"/>
          </p:cNvSpPr>
          <p:nvPr>
            <p:ph type="body" sz="quarter" idx="15" hasCustomPrompt="1"/>
          </p:nvPr>
        </p:nvSpPr>
        <p:spPr>
          <a:xfrm>
            <a:off x="6164576" y="1823951"/>
            <a:ext cx="5570221" cy="3891049"/>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dirty="0"/>
              <a:t>Click to edit text styles</a:t>
            </a:r>
          </a:p>
        </p:txBody>
      </p:sp>
      <p:cxnSp>
        <p:nvCxnSpPr>
          <p:cNvPr id="12" name="Straight Connector 11">
            <a:extLst>
              <a:ext uri="{FF2B5EF4-FFF2-40B4-BE49-F238E27FC236}">
                <a16:creationId xmlns:a16="http://schemas.microsoft.com/office/drawing/2014/main" id="{AA2808C9-A583-57D6-C70D-D698B9C5621C}"/>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 Placeholder 8">
            <a:extLst>
              <a:ext uri="{FF2B5EF4-FFF2-40B4-BE49-F238E27FC236}">
                <a16:creationId xmlns:a16="http://schemas.microsoft.com/office/drawing/2014/main" id="{41FCFC42-3331-F34F-DC40-3BFA00771981}"/>
              </a:ext>
            </a:extLst>
          </p:cNvPr>
          <p:cNvSpPr>
            <a:spLocks noGrp="1"/>
          </p:cNvSpPr>
          <p:nvPr>
            <p:ph type="body" sz="quarter" idx="16"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177328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Three key points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3662429" cy="3886200"/>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sp>
        <p:nvSpPr>
          <p:cNvPr id="13" name="Text Placeholder 7">
            <a:extLst>
              <a:ext uri="{FF2B5EF4-FFF2-40B4-BE49-F238E27FC236}">
                <a16:creationId xmlns:a16="http://schemas.microsoft.com/office/drawing/2014/main" id="{64A21615-0E9D-08B0-9FCF-E971CB5B6B43}"/>
              </a:ext>
            </a:extLst>
          </p:cNvPr>
          <p:cNvSpPr>
            <a:spLocks noGrp="1"/>
          </p:cNvSpPr>
          <p:nvPr>
            <p:ph type="body" sz="quarter" idx="14"/>
          </p:nvPr>
        </p:nvSpPr>
        <p:spPr>
          <a:xfrm>
            <a:off x="4264785" y="1828800"/>
            <a:ext cx="3662429" cy="3886200"/>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sp>
        <p:nvSpPr>
          <p:cNvPr id="14" name="Text Placeholder 7">
            <a:extLst>
              <a:ext uri="{FF2B5EF4-FFF2-40B4-BE49-F238E27FC236}">
                <a16:creationId xmlns:a16="http://schemas.microsoft.com/office/drawing/2014/main" id="{0014211C-C3D7-C74F-DDC5-2B37CD2D0B32}"/>
              </a:ext>
            </a:extLst>
          </p:cNvPr>
          <p:cNvSpPr>
            <a:spLocks noGrp="1"/>
          </p:cNvSpPr>
          <p:nvPr>
            <p:ph type="body" sz="quarter" idx="15"/>
          </p:nvPr>
        </p:nvSpPr>
        <p:spPr>
          <a:xfrm>
            <a:off x="8072371" y="1828800"/>
            <a:ext cx="3662429" cy="3886200"/>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cxnSp>
        <p:nvCxnSpPr>
          <p:cNvPr id="11" name="Straight Connector 10">
            <a:extLst>
              <a:ext uri="{FF2B5EF4-FFF2-40B4-BE49-F238E27FC236}">
                <a16:creationId xmlns:a16="http://schemas.microsoft.com/office/drawing/2014/main" id="{11B2E307-4B1C-65C2-1E80-315E04D19C85}"/>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ED36DB1F-502B-0F09-D8B4-9FB0DFC38E8F}"/>
              </a:ext>
            </a:extLst>
          </p:cNvPr>
          <p:cNvSpPr>
            <a:spLocks noGrp="1"/>
          </p:cNvSpPr>
          <p:nvPr>
            <p:ph type="body" sz="quarter" idx="16"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1606016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Green 1">
    <p:bg>
      <p:bgPr>
        <a:solidFill>
          <a:schemeClr val="bg2"/>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87BB424-C58F-2313-2308-BC8411DEA16E}"/>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7" name="Straight Connector 6">
            <a:extLst>
              <a:ext uri="{FF2B5EF4-FFF2-40B4-BE49-F238E27FC236}">
                <a16:creationId xmlns:a16="http://schemas.microsoft.com/office/drawing/2014/main" id="{248020C1-46F9-35E1-1D71-3077791EA290}"/>
              </a:ext>
            </a:extLst>
          </p:cNvPr>
          <p:cNvCxnSpPr>
            <a:cxnSpLocks/>
          </p:cNvCxnSpPr>
          <p:nvPr userDrawn="1"/>
        </p:nvCxnSpPr>
        <p:spPr>
          <a:xfrm>
            <a:off x="457198" y="367159"/>
            <a:ext cx="11277600" cy="0"/>
          </a:xfrm>
          <a:prstGeom prst="line">
            <a:avLst/>
          </a:prstGeom>
          <a:ln w="25400" cap="sq">
            <a:solidFill>
              <a:schemeClr val="tx2"/>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CE4B458B-722F-0634-30AF-36BEF919D02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AF0E6225-459D-CAE1-4107-B52D09760447}"/>
              </a:ext>
            </a:extLst>
          </p:cNvPr>
          <p:cNvSpPr>
            <a:spLocks noGrp="1"/>
          </p:cNvSpPr>
          <p:nvPr>
            <p:ph type="ctrTitle" hasCustomPrompt="1"/>
          </p:nvPr>
        </p:nvSpPr>
        <p:spPr>
          <a:xfrm>
            <a:off x="457199" y="787822"/>
            <a:ext cx="9362661" cy="2498718"/>
          </a:xfrm>
        </p:spPr>
        <p:txBody>
          <a:bodyPr anchor="t" anchorCtr="0"/>
          <a:lstStyle>
            <a:lvl1pPr algn="l">
              <a:lnSpc>
                <a:spcPct val="85000"/>
              </a:lnSpc>
              <a:defRPr sz="9600">
                <a:solidFill>
                  <a:schemeClr val="tx1"/>
                </a:solidFill>
              </a:defRPr>
            </a:lvl1pPr>
          </a:lstStyle>
          <a:p>
            <a:r>
              <a:rPr lang="en-US" dirty="0"/>
              <a:t>Slide Title Goes</a:t>
            </a:r>
            <a:br>
              <a:rPr lang="en-US" dirty="0"/>
            </a:br>
            <a:r>
              <a:rPr lang="en-US" dirty="0"/>
              <a:t>In This Spot Here</a:t>
            </a:r>
          </a:p>
        </p:txBody>
      </p:sp>
      <p:sp>
        <p:nvSpPr>
          <p:cNvPr id="12" name="Subtitle 2">
            <a:extLst>
              <a:ext uri="{FF2B5EF4-FFF2-40B4-BE49-F238E27FC236}">
                <a16:creationId xmlns:a16="http://schemas.microsoft.com/office/drawing/2014/main" id="{DE332333-56D1-F9E7-65E3-F724CA45659F}"/>
              </a:ext>
            </a:extLst>
          </p:cNvPr>
          <p:cNvSpPr>
            <a:spLocks noGrp="1"/>
          </p:cNvSpPr>
          <p:nvPr>
            <p:ph type="subTitle" idx="1"/>
          </p:nvPr>
        </p:nvSpPr>
        <p:spPr>
          <a:xfrm>
            <a:off x="457198" y="3285553"/>
            <a:ext cx="9363456" cy="365760"/>
          </a:xfrm>
        </p:spPr>
        <p:txBody>
          <a:bodyPr/>
          <a:lstStyle>
            <a:lvl1pPr marL="0" indent="0" algn="l">
              <a:buNone/>
              <a:defRPr sz="2000" b="0" i="0">
                <a:solidFill>
                  <a:schemeClr val="tx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24079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Four key points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5570222"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 styles</a:t>
            </a:r>
          </a:p>
        </p:txBody>
      </p:sp>
      <p:sp>
        <p:nvSpPr>
          <p:cNvPr id="13" name="Text Placeholder 7">
            <a:extLst>
              <a:ext uri="{FF2B5EF4-FFF2-40B4-BE49-F238E27FC236}">
                <a16:creationId xmlns:a16="http://schemas.microsoft.com/office/drawing/2014/main" id="{4ECEE907-9459-0A40-C34A-C7A9D668ADA8}"/>
              </a:ext>
            </a:extLst>
          </p:cNvPr>
          <p:cNvSpPr>
            <a:spLocks noGrp="1"/>
          </p:cNvSpPr>
          <p:nvPr>
            <p:ph type="body" sz="quarter" idx="18"/>
          </p:nvPr>
        </p:nvSpPr>
        <p:spPr>
          <a:xfrm>
            <a:off x="6164576" y="1828800"/>
            <a:ext cx="5570222"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 styles</a:t>
            </a:r>
          </a:p>
        </p:txBody>
      </p:sp>
      <p:sp>
        <p:nvSpPr>
          <p:cNvPr id="14" name="Text Placeholder 7">
            <a:extLst>
              <a:ext uri="{FF2B5EF4-FFF2-40B4-BE49-F238E27FC236}">
                <a16:creationId xmlns:a16="http://schemas.microsoft.com/office/drawing/2014/main" id="{BBA096EB-046F-E401-2930-4AFEBA047428}"/>
              </a:ext>
            </a:extLst>
          </p:cNvPr>
          <p:cNvSpPr>
            <a:spLocks noGrp="1"/>
          </p:cNvSpPr>
          <p:nvPr>
            <p:ph type="body" sz="quarter" idx="19"/>
          </p:nvPr>
        </p:nvSpPr>
        <p:spPr>
          <a:xfrm>
            <a:off x="457198" y="3845330"/>
            <a:ext cx="5570222"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 styles</a:t>
            </a:r>
          </a:p>
        </p:txBody>
      </p:sp>
      <p:sp>
        <p:nvSpPr>
          <p:cNvPr id="15" name="Text Placeholder 7">
            <a:extLst>
              <a:ext uri="{FF2B5EF4-FFF2-40B4-BE49-F238E27FC236}">
                <a16:creationId xmlns:a16="http://schemas.microsoft.com/office/drawing/2014/main" id="{DFEF09B9-C2B0-FE7F-BD3C-EE0CBA4FBF08}"/>
              </a:ext>
            </a:extLst>
          </p:cNvPr>
          <p:cNvSpPr>
            <a:spLocks noGrp="1"/>
          </p:cNvSpPr>
          <p:nvPr>
            <p:ph type="body" sz="quarter" idx="20"/>
          </p:nvPr>
        </p:nvSpPr>
        <p:spPr>
          <a:xfrm>
            <a:off x="6164576" y="3845330"/>
            <a:ext cx="5570222"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 styles</a:t>
            </a:r>
          </a:p>
        </p:txBody>
      </p:sp>
      <p:pic>
        <p:nvPicPr>
          <p:cNvPr id="10" name="Graphic 9">
            <a:extLst>
              <a:ext uri="{FF2B5EF4-FFF2-40B4-BE49-F238E27FC236}">
                <a16:creationId xmlns:a16="http://schemas.microsoft.com/office/drawing/2014/main" id="{E479C918-D371-04AF-572D-97CC37E245F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1" name="Straight Connector 10">
            <a:extLst>
              <a:ext uri="{FF2B5EF4-FFF2-40B4-BE49-F238E27FC236}">
                <a16:creationId xmlns:a16="http://schemas.microsoft.com/office/drawing/2014/main" id="{A0E4F45A-A88F-8615-8112-0FCD8255E1E1}"/>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29557C42-95A4-5397-6F20-CF8BFA8EBD85}"/>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2099152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ix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Six key points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1828800"/>
            <a:ext cx="3662429"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text</a:t>
            </a:r>
          </a:p>
        </p:txBody>
      </p:sp>
      <p:sp>
        <p:nvSpPr>
          <p:cNvPr id="13" name="Text Placeholder 7">
            <a:extLst>
              <a:ext uri="{FF2B5EF4-FFF2-40B4-BE49-F238E27FC236}">
                <a16:creationId xmlns:a16="http://schemas.microsoft.com/office/drawing/2014/main" id="{4ECEE907-9459-0A40-C34A-C7A9D668ADA8}"/>
              </a:ext>
            </a:extLst>
          </p:cNvPr>
          <p:cNvSpPr>
            <a:spLocks noGrp="1"/>
          </p:cNvSpPr>
          <p:nvPr>
            <p:ph type="body" sz="quarter" idx="18" hasCustomPrompt="1"/>
          </p:nvPr>
        </p:nvSpPr>
        <p:spPr>
          <a:xfrm>
            <a:off x="4264786" y="1828800"/>
            <a:ext cx="3662428"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text</a:t>
            </a:r>
          </a:p>
        </p:txBody>
      </p:sp>
      <p:sp>
        <p:nvSpPr>
          <p:cNvPr id="14" name="Text Placeholder 7">
            <a:extLst>
              <a:ext uri="{FF2B5EF4-FFF2-40B4-BE49-F238E27FC236}">
                <a16:creationId xmlns:a16="http://schemas.microsoft.com/office/drawing/2014/main" id="{BBA096EB-046F-E401-2930-4AFEBA047428}"/>
              </a:ext>
            </a:extLst>
          </p:cNvPr>
          <p:cNvSpPr>
            <a:spLocks noGrp="1"/>
          </p:cNvSpPr>
          <p:nvPr>
            <p:ph type="body" sz="quarter" idx="19" hasCustomPrompt="1"/>
          </p:nvPr>
        </p:nvSpPr>
        <p:spPr>
          <a:xfrm>
            <a:off x="8072372" y="1828800"/>
            <a:ext cx="3662428"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text</a:t>
            </a:r>
          </a:p>
        </p:txBody>
      </p:sp>
      <p:sp>
        <p:nvSpPr>
          <p:cNvPr id="15" name="Text Placeholder 7">
            <a:extLst>
              <a:ext uri="{FF2B5EF4-FFF2-40B4-BE49-F238E27FC236}">
                <a16:creationId xmlns:a16="http://schemas.microsoft.com/office/drawing/2014/main" id="{DFEF09B9-C2B0-FE7F-BD3C-EE0CBA4FBF08}"/>
              </a:ext>
            </a:extLst>
          </p:cNvPr>
          <p:cNvSpPr>
            <a:spLocks noGrp="1"/>
          </p:cNvSpPr>
          <p:nvPr>
            <p:ph type="body" sz="quarter" idx="20" hasCustomPrompt="1"/>
          </p:nvPr>
        </p:nvSpPr>
        <p:spPr>
          <a:xfrm>
            <a:off x="457198" y="3845330"/>
            <a:ext cx="3662429"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text</a:t>
            </a:r>
          </a:p>
        </p:txBody>
      </p:sp>
      <p:sp>
        <p:nvSpPr>
          <p:cNvPr id="24" name="Text Placeholder 7">
            <a:extLst>
              <a:ext uri="{FF2B5EF4-FFF2-40B4-BE49-F238E27FC236}">
                <a16:creationId xmlns:a16="http://schemas.microsoft.com/office/drawing/2014/main" id="{59589FCB-4404-69FC-B816-FA536B0F0350}"/>
              </a:ext>
            </a:extLst>
          </p:cNvPr>
          <p:cNvSpPr>
            <a:spLocks noGrp="1"/>
          </p:cNvSpPr>
          <p:nvPr>
            <p:ph type="body" sz="quarter" idx="21" hasCustomPrompt="1"/>
          </p:nvPr>
        </p:nvSpPr>
        <p:spPr>
          <a:xfrm>
            <a:off x="4264786" y="3845330"/>
            <a:ext cx="3662428"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text</a:t>
            </a:r>
          </a:p>
        </p:txBody>
      </p:sp>
      <p:sp>
        <p:nvSpPr>
          <p:cNvPr id="25" name="Text Placeholder 7">
            <a:extLst>
              <a:ext uri="{FF2B5EF4-FFF2-40B4-BE49-F238E27FC236}">
                <a16:creationId xmlns:a16="http://schemas.microsoft.com/office/drawing/2014/main" id="{E9CA2A1D-2B40-FF11-BB55-9F9B3FABD8BB}"/>
              </a:ext>
            </a:extLst>
          </p:cNvPr>
          <p:cNvSpPr>
            <a:spLocks noGrp="1"/>
          </p:cNvSpPr>
          <p:nvPr>
            <p:ph type="body" sz="quarter" idx="22" hasCustomPrompt="1"/>
          </p:nvPr>
        </p:nvSpPr>
        <p:spPr>
          <a:xfrm>
            <a:off x="8072372" y="3845330"/>
            <a:ext cx="3662428"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text</a:t>
            </a:r>
          </a:p>
        </p:txBody>
      </p:sp>
      <p:pic>
        <p:nvPicPr>
          <p:cNvPr id="10" name="Graphic 9">
            <a:extLst>
              <a:ext uri="{FF2B5EF4-FFF2-40B4-BE49-F238E27FC236}">
                <a16:creationId xmlns:a16="http://schemas.microsoft.com/office/drawing/2014/main" id="{E07882D6-CD74-6B1C-A3DA-E243BA137CB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1" name="Straight Connector 10">
            <a:extLst>
              <a:ext uri="{FF2B5EF4-FFF2-40B4-BE49-F238E27FC236}">
                <a16:creationId xmlns:a16="http://schemas.microsoft.com/office/drawing/2014/main" id="{4B980BF2-93C3-DC69-6157-D8D9744E1832}"/>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C538DFA9-74AD-86DE-F8F0-27C7568192AD}"/>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268834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ne Key Point with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One key point with icon</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7" y="2691245"/>
            <a:ext cx="11277599" cy="3016274"/>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dirty="0"/>
              <a:t>Click to edit Master text styles</a:t>
            </a:r>
          </a:p>
        </p:txBody>
      </p:sp>
      <p:sp>
        <p:nvSpPr>
          <p:cNvPr id="3" name="Picture Placeholder 9">
            <a:extLst>
              <a:ext uri="{FF2B5EF4-FFF2-40B4-BE49-F238E27FC236}">
                <a16:creationId xmlns:a16="http://schemas.microsoft.com/office/drawing/2014/main" id="{83FBDD53-352F-5F9B-CA49-DC44E13555F0}"/>
              </a:ext>
            </a:extLst>
          </p:cNvPr>
          <p:cNvSpPr>
            <a:spLocks noGrp="1"/>
          </p:cNvSpPr>
          <p:nvPr>
            <p:ph type="pic" sz="quarter" idx="15" hasCustomPrompt="1"/>
          </p:nvPr>
        </p:nvSpPr>
        <p:spPr>
          <a:xfrm>
            <a:off x="457197" y="1835141"/>
            <a:ext cx="698865" cy="699380"/>
          </a:xfrm>
          <a:prstGeom prst="rect">
            <a:avLst/>
          </a:prstGeom>
          <a:solidFill>
            <a:schemeClr val="bg1"/>
          </a:solidFill>
        </p:spPr>
        <p:txBody>
          <a:bodyPr lIns="0" bIns="548640" anchor="ctr" anchorCtr="0"/>
          <a:lstStyle>
            <a:lvl1pPr algn="ctr">
              <a:defRPr sz="1400" b="0" i="0">
                <a:solidFill>
                  <a:schemeClr val="tx1"/>
                </a:solidFill>
                <a:latin typeface="Zebra Sans" pitchFamily="2" charset="77"/>
              </a:defRPr>
            </a:lvl1pPr>
          </a:lstStyle>
          <a:p>
            <a:r>
              <a:rPr lang="en-US" dirty="0"/>
              <a:t>Icon</a:t>
            </a:r>
          </a:p>
        </p:txBody>
      </p:sp>
      <p:pic>
        <p:nvPicPr>
          <p:cNvPr id="11" name="Graphic 10">
            <a:extLst>
              <a:ext uri="{FF2B5EF4-FFF2-40B4-BE49-F238E27FC236}">
                <a16:creationId xmlns:a16="http://schemas.microsoft.com/office/drawing/2014/main" id="{BEA0007A-7E68-FD4F-6D9B-90E41FA2D86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2" name="Straight Connector 11">
            <a:extLst>
              <a:ext uri="{FF2B5EF4-FFF2-40B4-BE49-F238E27FC236}">
                <a16:creationId xmlns:a16="http://schemas.microsoft.com/office/drawing/2014/main" id="{ABD15D5A-59E9-A700-2202-BB295C8563E9}"/>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 Placeholder 8">
            <a:extLst>
              <a:ext uri="{FF2B5EF4-FFF2-40B4-BE49-F238E27FC236}">
                <a16:creationId xmlns:a16="http://schemas.microsoft.com/office/drawing/2014/main" id="{D8B49B4F-A304-41AD-2BCA-C50421FC9C62}"/>
              </a:ext>
            </a:extLst>
          </p:cNvPr>
          <p:cNvSpPr>
            <a:spLocks noGrp="1"/>
          </p:cNvSpPr>
          <p:nvPr>
            <p:ph type="body" sz="quarter" idx="16"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2390790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Key Points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Two key points with icons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2688597"/>
            <a:ext cx="5570222" cy="3014527"/>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dirty="0"/>
              <a:t>Click to edit text styles</a:t>
            </a:r>
          </a:p>
        </p:txBody>
      </p:sp>
      <p:sp>
        <p:nvSpPr>
          <p:cNvPr id="3" name="Text Placeholder 7">
            <a:extLst>
              <a:ext uri="{FF2B5EF4-FFF2-40B4-BE49-F238E27FC236}">
                <a16:creationId xmlns:a16="http://schemas.microsoft.com/office/drawing/2014/main" id="{D6802556-83A6-B1F9-7E5A-9B6B8BDA5092}"/>
              </a:ext>
            </a:extLst>
          </p:cNvPr>
          <p:cNvSpPr>
            <a:spLocks noGrp="1"/>
          </p:cNvSpPr>
          <p:nvPr>
            <p:ph type="body" sz="quarter" idx="15" hasCustomPrompt="1"/>
          </p:nvPr>
        </p:nvSpPr>
        <p:spPr>
          <a:xfrm>
            <a:off x="6164576" y="2691245"/>
            <a:ext cx="5570221" cy="3023755"/>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dirty="0"/>
              <a:t>Click to edit text styles</a:t>
            </a:r>
          </a:p>
        </p:txBody>
      </p:sp>
      <p:sp>
        <p:nvSpPr>
          <p:cNvPr id="9" name="Picture Placeholder 9">
            <a:extLst>
              <a:ext uri="{FF2B5EF4-FFF2-40B4-BE49-F238E27FC236}">
                <a16:creationId xmlns:a16="http://schemas.microsoft.com/office/drawing/2014/main" id="{02862D30-F5D3-64E8-3380-081AD4D6DB60}"/>
              </a:ext>
            </a:extLst>
          </p:cNvPr>
          <p:cNvSpPr>
            <a:spLocks noGrp="1"/>
          </p:cNvSpPr>
          <p:nvPr>
            <p:ph type="pic" sz="quarter" idx="17" hasCustomPrompt="1"/>
          </p:nvPr>
        </p:nvSpPr>
        <p:spPr>
          <a:xfrm>
            <a:off x="457197" y="1835141"/>
            <a:ext cx="698865" cy="699380"/>
          </a:xfrm>
          <a:prstGeom prst="rect">
            <a:avLst/>
          </a:prstGeom>
          <a:noFill/>
        </p:spPr>
        <p:txBody>
          <a:bodyPr lIns="0" bIns="548640" anchor="ctr" anchorCtr="0"/>
          <a:lstStyle>
            <a:lvl1pPr algn="ctr">
              <a:defRPr sz="1400" b="0" i="0">
                <a:solidFill>
                  <a:schemeClr val="tx1"/>
                </a:solidFill>
                <a:latin typeface="Zebra Sans" pitchFamily="2" charset="77"/>
              </a:defRPr>
            </a:lvl1pPr>
          </a:lstStyle>
          <a:p>
            <a:r>
              <a:rPr lang="en-US" dirty="0"/>
              <a:t>Icon</a:t>
            </a:r>
          </a:p>
        </p:txBody>
      </p:sp>
      <p:sp>
        <p:nvSpPr>
          <p:cNvPr id="10" name="Picture Placeholder 9">
            <a:extLst>
              <a:ext uri="{FF2B5EF4-FFF2-40B4-BE49-F238E27FC236}">
                <a16:creationId xmlns:a16="http://schemas.microsoft.com/office/drawing/2014/main" id="{1DF9AFF6-6275-390C-4F9A-6B08254C518B}"/>
              </a:ext>
            </a:extLst>
          </p:cNvPr>
          <p:cNvSpPr>
            <a:spLocks noGrp="1"/>
          </p:cNvSpPr>
          <p:nvPr>
            <p:ph type="pic" sz="quarter" idx="18" hasCustomPrompt="1"/>
          </p:nvPr>
        </p:nvSpPr>
        <p:spPr>
          <a:xfrm>
            <a:off x="6164576" y="1835141"/>
            <a:ext cx="698865" cy="699380"/>
          </a:xfrm>
          <a:prstGeom prst="rect">
            <a:avLst/>
          </a:prstGeom>
          <a:noFill/>
        </p:spPr>
        <p:txBody>
          <a:bodyPr lIns="0" bIns="548640" anchor="ctr" anchorCtr="0"/>
          <a:lstStyle>
            <a:lvl1pPr algn="ctr">
              <a:defRPr sz="1400" b="0" i="0">
                <a:solidFill>
                  <a:schemeClr val="tx1"/>
                </a:solidFill>
                <a:latin typeface="Zebra Sans" pitchFamily="2" charset="77"/>
              </a:defRPr>
            </a:lvl1pPr>
          </a:lstStyle>
          <a:p>
            <a:r>
              <a:rPr lang="en-US" dirty="0"/>
              <a:t>Icon</a:t>
            </a:r>
          </a:p>
        </p:txBody>
      </p:sp>
      <p:pic>
        <p:nvPicPr>
          <p:cNvPr id="13" name="Graphic 12">
            <a:extLst>
              <a:ext uri="{FF2B5EF4-FFF2-40B4-BE49-F238E27FC236}">
                <a16:creationId xmlns:a16="http://schemas.microsoft.com/office/drawing/2014/main" id="{136DAB16-4456-B914-73F1-75E1EF57756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4" name="Straight Connector 13">
            <a:extLst>
              <a:ext uri="{FF2B5EF4-FFF2-40B4-BE49-F238E27FC236}">
                <a16:creationId xmlns:a16="http://schemas.microsoft.com/office/drawing/2014/main" id="{A5C0F133-4FFE-AF37-87C8-6274151E118D}"/>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Text Placeholder 8">
            <a:extLst>
              <a:ext uri="{FF2B5EF4-FFF2-40B4-BE49-F238E27FC236}">
                <a16:creationId xmlns:a16="http://schemas.microsoft.com/office/drawing/2014/main" id="{596D5229-1DC8-2BD4-C1FD-13DC202ACC57}"/>
              </a:ext>
            </a:extLst>
          </p:cNvPr>
          <p:cNvSpPr>
            <a:spLocks noGrp="1"/>
          </p:cNvSpPr>
          <p:nvPr>
            <p:ph type="body" sz="quarter" idx="19"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321945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Key Points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Three key points with icons</a:t>
            </a:r>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2688596"/>
            <a:ext cx="3662429" cy="3026403"/>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sp>
        <p:nvSpPr>
          <p:cNvPr id="13" name="Text Placeholder 7">
            <a:extLst>
              <a:ext uri="{FF2B5EF4-FFF2-40B4-BE49-F238E27FC236}">
                <a16:creationId xmlns:a16="http://schemas.microsoft.com/office/drawing/2014/main" id="{64A21615-0E9D-08B0-9FCF-E971CB5B6B43}"/>
              </a:ext>
            </a:extLst>
          </p:cNvPr>
          <p:cNvSpPr>
            <a:spLocks noGrp="1"/>
          </p:cNvSpPr>
          <p:nvPr>
            <p:ph type="body" sz="quarter" idx="14"/>
          </p:nvPr>
        </p:nvSpPr>
        <p:spPr>
          <a:xfrm>
            <a:off x="4264785" y="2688596"/>
            <a:ext cx="3662429" cy="3026403"/>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sp>
        <p:nvSpPr>
          <p:cNvPr id="14" name="Text Placeholder 7">
            <a:extLst>
              <a:ext uri="{FF2B5EF4-FFF2-40B4-BE49-F238E27FC236}">
                <a16:creationId xmlns:a16="http://schemas.microsoft.com/office/drawing/2014/main" id="{0014211C-C3D7-C74F-DDC5-2B37CD2D0B32}"/>
              </a:ext>
            </a:extLst>
          </p:cNvPr>
          <p:cNvSpPr>
            <a:spLocks noGrp="1"/>
          </p:cNvSpPr>
          <p:nvPr>
            <p:ph type="body" sz="quarter" idx="15"/>
          </p:nvPr>
        </p:nvSpPr>
        <p:spPr>
          <a:xfrm>
            <a:off x="8072371" y="2688596"/>
            <a:ext cx="3662429" cy="3026403"/>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sp>
        <p:nvSpPr>
          <p:cNvPr id="7" name="Picture Placeholder 9">
            <a:extLst>
              <a:ext uri="{FF2B5EF4-FFF2-40B4-BE49-F238E27FC236}">
                <a16:creationId xmlns:a16="http://schemas.microsoft.com/office/drawing/2014/main" id="{4B120F6F-7C6F-7716-DB1A-93DAA36DD47C}"/>
              </a:ext>
            </a:extLst>
          </p:cNvPr>
          <p:cNvSpPr>
            <a:spLocks noGrp="1"/>
          </p:cNvSpPr>
          <p:nvPr>
            <p:ph type="pic" sz="quarter" idx="17" hasCustomPrompt="1"/>
          </p:nvPr>
        </p:nvSpPr>
        <p:spPr>
          <a:xfrm>
            <a:off x="457197" y="1835141"/>
            <a:ext cx="698865" cy="699380"/>
          </a:xfrm>
          <a:prstGeom prst="rect">
            <a:avLst/>
          </a:prstGeom>
          <a:noFill/>
        </p:spPr>
        <p:txBody>
          <a:bodyPr lIns="0" bIns="548640" anchor="ctr" anchorCtr="0"/>
          <a:lstStyle>
            <a:lvl1pPr algn="ctr">
              <a:defRPr sz="1400" b="0" i="0">
                <a:solidFill>
                  <a:schemeClr val="tx1"/>
                </a:solidFill>
                <a:latin typeface="Zebra Sans" pitchFamily="2" charset="77"/>
              </a:defRPr>
            </a:lvl1pPr>
          </a:lstStyle>
          <a:p>
            <a:r>
              <a:rPr lang="en-US" dirty="0"/>
              <a:t>Icon</a:t>
            </a:r>
          </a:p>
        </p:txBody>
      </p:sp>
      <p:sp>
        <p:nvSpPr>
          <p:cNvPr id="9" name="Picture Placeholder 9">
            <a:extLst>
              <a:ext uri="{FF2B5EF4-FFF2-40B4-BE49-F238E27FC236}">
                <a16:creationId xmlns:a16="http://schemas.microsoft.com/office/drawing/2014/main" id="{8A9F117D-135B-064B-1E2F-E5C93C2D8A6D}"/>
              </a:ext>
            </a:extLst>
          </p:cNvPr>
          <p:cNvSpPr>
            <a:spLocks noGrp="1"/>
          </p:cNvSpPr>
          <p:nvPr>
            <p:ph type="pic" sz="quarter" idx="18" hasCustomPrompt="1"/>
          </p:nvPr>
        </p:nvSpPr>
        <p:spPr>
          <a:xfrm>
            <a:off x="4264785" y="1835141"/>
            <a:ext cx="698865" cy="699380"/>
          </a:xfrm>
          <a:prstGeom prst="rect">
            <a:avLst/>
          </a:prstGeom>
          <a:noFill/>
        </p:spPr>
        <p:txBody>
          <a:bodyPr lIns="0" bIns="548640" anchor="ctr" anchorCtr="0"/>
          <a:lstStyle>
            <a:lvl1pPr algn="ctr">
              <a:defRPr sz="1400" b="0" i="0">
                <a:solidFill>
                  <a:schemeClr val="tx1"/>
                </a:solidFill>
                <a:latin typeface="Zebra Sans" pitchFamily="2" charset="77"/>
              </a:defRPr>
            </a:lvl1pPr>
          </a:lstStyle>
          <a:p>
            <a:r>
              <a:rPr lang="en-US" dirty="0"/>
              <a:t>Icon</a:t>
            </a:r>
          </a:p>
        </p:txBody>
      </p:sp>
      <p:sp>
        <p:nvSpPr>
          <p:cNvPr id="10" name="Picture Placeholder 9">
            <a:extLst>
              <a:ext uri="{FF2B5EF4-FFF2-40B4-BE49-F238E27FC236}">
                <a16:creationId xmlns:a16="http://schemas.microsoft.com/office/drawing/2014/main" id="{9E54A74A-A97F-C94A-9940-6C4907675C6E}"/>
              </a:ext>
            </a:extLst>
          </p:cNvPr>
          <p:cNvSpPr>
            <a:spLocks noGrp="1"/>
          </p:cNvSpPr>
          <p:nvPr>
            <p:ph type="pic" sz="quarter" idx="19" hasCustomPrompt="1"/>
          </p:nvPr>
        </p:nvSpPr>
        <p:spPr>
          <a:xfrm>
            <a:off x="8072371" y="1835141"/>
            <a:ext cx="698865" cy="699380"/>
          </a:xfrm>
          <a:prstGeom prst="rect">
            <a:avLst/>
          </a:prstGeom>
          <a:noFill/>
        </p:spPr>
        <p:txBody>
          <a:bodyPr lIns="0" bIns="548640" anchor="ctr" anchorCtr="0"/>
          <a:lstStyle>
            <a:lvl1pPr algn="ctr">
              <a:defRPr sz="1400" b="0" i="0">
                <a:solidFill>
                  <a:schemeClr val="tx1"/>
                </a:solidFill>
                <a:latin typeface="Zebra Sans" pitchFamily="2" charset="77"/>
              </a:defRPr>
            </a:lvl1pPr>
          </a:lstStyle>
          <a:p>
            <a:r>
              <a:rPr lang="en-US" dirty="0"/>
              <a:t>Icon</a:t>
            </a:r>
          </a:p>
        </p:txBody>
      </p:sp>
      <p:cxnSp>
        <p:nvCxnSpPr>
          <p:cNvPr id="16" name="Straight Connector 15">
            <a:extLst>
              <a:ext uri="{FF2B5EF4-FFF2-40B4-BE49-F238E27FC236}">
                <a16:creationId xmlns:a16="http://schemas.microsoft.com/office/drawing/2014/main" id="{77BC7D8A-66FC-0C8A-F57A-39409FE169FF}"/>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Text Placeholder 8">
            <a:extLst>
              <a:ext uri="{FF2B5EF4-FFF2-40B4-BE49-F238E27FC236}">
                <a16:creationId xmlns:a16="http://schemas.microsoft.com/office/drawing/2014/main" id="{748335A5-CD97-BEBD-3CD0-F607EE2FEE05}"/>
              </a:ext>
            </a:extLst>
          </p:cNvPr>
          <p:cNvSpPr>
            <a:spLocks noGrp="1"/>
          </p:cNvSpPr>
          <p:nvPr>
            <p:ph type="body" sz="quarter" idx="20"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3174603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our Key Points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Four key points with icons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2492020"/>
            <a:ext cx="5570222"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 styles</a:t>
            </a:r>
          </a:p>
        </p:txBody>
      </p:sp>
      <p:sp>
        <p:nvSpPr>
          <p:cNvPr id="13" name="Text Placeholder 7">
            <a:extLst>
              <a:ext uri="{FF2B5EF4-FFF2-40B4-BE49-F238E27FC236}">
                <a16:creationId xmlns:a16="http://schemas.microsoft.com/office/drawing/2014/main" id="{4ECEE907-9459-0A40-C34A-C7A9D668ADA8}"/>
              </a:ext>
            </a:extLst>
          </p:cNvPr>
          <p:cNvSpPr>
            <a:spLocks noGrp="1"/>
          </p:cNvSpPr>
          <p:nvPr>
            <p:ph type="body" sz="quarter" idx="18"/>
          </p:nvPr>
        </p:nvSpPr>
        <p:spPr>
          <a:xfrm>
            <a:off x="6164576" y="2492020"/>
            <a:ext cx="5570222"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 styles</a:t>
            </a:r>
          </a:p>
        </p:txBody>
      </p:sp>
      <p:sp>
        <p:nvSpPr>
          <p:cNvPr id="14" name="Text Placeholder 7">
            <a:extLst>
              <a:ext uri="{FF2B5EF4-FFF2-40B4-BE49-F238E27FC236}">
                <a16:creationId xmlns:a16="http://schemas.microsoft.com/office/drawing/2014/main" id="{BBA096EB-046F-E401-2930-4AFEBA047428}"/>
              </a:ext>
            </a:extLst>
          </p:cNvPr>
          <p:cNvSpPr>
            <a:spLocks noGrp="1"/>
          </p:cNvSpPr>
          <p:nvPr>
            <p:ph type="body" sz="quarter" idx="19"/>
          </p:nvPr>
        </p:nvSpPr>
        <p:spPr>
          <a:xfrm>
            <a:off x="457198" y="4589663"/>
            <a:ext cx="5570222"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 styles</a:t>
            </a:r>
          </a:p>
        </p:txBody>
      </p:sp>
      <p:sp>
        <p:nvSpPr>
          <p:cNvPr id="15" name="Text Placeholder 7">
            <a:extLst>
              <a:ext uri="{FF2B5EF4-FFF2-40B4-BE49-F238E27FC236}">
                <a16:creationId xmlns:a16="http://schemas.microsoft.com/office/drawing/2014/main" id="{DFEF09B9-C2B0-FE7F-BD3C-EE0CBA4FBF08}"/>
              </a:ext>
            </a:extLst>
          </p:cNvPr>
          <p:cNvSpPr>
            <a:spLocks noGrp="1"/>
          </p:cNvSpPr>
          <p:nvPr>
            <p:ph type="body" sz="quarter" idx="20"/>
          </p:nvPr>
        </p:nvSpPr>
        <p:spPr>
          <a:xfrm>
            <a:off x="6164576" y="4589663"/>
            <a:ext cx="5570222"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 styles</a:t>
            </a:r>
          </a:p>
        </p:txBody>
      </p:sp>
      <p:sp>
        <p:nvSpPr>
          <p:cNvPr id="7" name="Picture Placeholder 9">
            <a:extLst>
              <a:ext uri="{FF2B5EF4-FFF2-40B4-BE49-F238E27FC236}">
                <a16:creationId xmlns:a16="http://schemas.microsoft.com/office/drawing/2014/main" id="{00A4AC8E-F8DC-72BB-45B0-F21DCA847AE2}"/>
              </a:ext>
            </a:extLst>
          </p:cNvPr>
          <p:cNvSpPr>
            <a:spLocks noGrp="1"/>
          </p:cNvSpPr>
          <p:nvPr>
            <p:ph type="pic" sz="quarter" idx="17" hasCustomPrompt="1"/>
          </p:nvPr>
        </p:nvSpPr>
        <p:spPr>
          <a:xfrm>
            <a:off x="457198" y="1835141"/>
            <a:ext cx="489896" cy="490257"/>
          </a:xfrm>
          <a:prstGeom prst="rect">
            <a:avLst/>
          </a:prstGeom>
          <a:noFill/>
        </p:spPr>
        <p:txBody>
          <a:bodyPr lIns="0" bIns="91440" anchor="ctr" anchorCtr="0"/>
          <a:lstStyle>
            <a:lvl1pPr algn="ctr">
              <a:defRPr sz="1000" b="0" i="0">
                <a:solidFill>
                  <a:schemeClr val="tx1"/>
                </a:solidFill>
                <a:latin typeface="Zebra Sans" pitchFamily="2" charset="77"/>
              </a:defRPr>
            </a:lvl1pPr>
          </a:lstStyle>
          <a:p>
            <a:r>
              <a:rPr lang="en-US" dirty="0"/>
              <a:t>Icon</a:t>
            </a:r>
          </a:p>
        </p:txBody>
      </p:sp>
      <p:sp>
        <p:nvSpPr>
          <p:cNvPr id="9" name="Picture Placeholder 9">
            <a:extLst>
              <a:ext uri="{FF2B5EF4-FFF2-40B4-BE49-F238E27FC236}">
                <a16:creationId xmlns:a16="http://schemas.microsoft.com/office/drawing/2014/main" id="{525E0BC9-A63D-347C-9E72-01FE31B3EEBD}"/>
              </a:ext>
            </a:extLst>
          </p:cNvPr>
          <p:cNvSpPr>
            <a:spLocks noGrp="1"/>
          </p:cNvSpPr>
          <p:nvPr>
            <p:ph type="pic" sz="quarter" idx="21" hasCustomPrompt="1"/>
          </p:nvPr>
        </p:nvSpPr>
        <p:spPr>
          <a:xfrm>
            <a:off x="6164577" y="1835141"/>
            <a:ext cx="489896" cy="490257"/>
          </a:xfrm>
          <a:prstGeom prst="rect">
            <a:avLst/>
          </a:prstGeom>
          <a:noFill/>
        </p:spPr>
        <p:txBody>
          <a:bodyPr lIns="0" bIns="91440" anchor="ctr" anchorCtr="0"/>
          <a:lstStyle>
            <a:lvl1pPr algn="ctr">
              <a:defRPr sz="1000" b="0" i="0">
                <a:solidFill>
                  <a:schemeClr val="tx1"/>
                </a:solidFill>
                <a:latin typeface="Zebra Sans" pitchFamily="2" charset="77"/>
              </a:defRPr>
            </a:lvl1pPr>
          </a:lstStyle>
          <a:p>
            <a:r>
              <a:rPr lang="en-US" dirty="0"/>
              <a:t>Icon</a:t>
            </a:r>
          </a:p>
        </p:txBody>
      </p:sp>
      <p:sp>
        <p:nvSpPr>
          <p:cNvPr id="10" name="Picture Placeholder 9">
            <a:extLst>
              <a:ext uri="{FF2B5EF4-FFF2-40B4-BE49-F238E27FC236}">
                <a16:creationId xmlns:a16="http://schemas.microsoft.com/office/drawing/2014/main" id="{0A728221-7755-BA4B-B6E8-5D65B5C18182}"/>
              </a:ext>
            </a:extLst>
          </p:cNvPr>
          <p:cNvSpPr>
            <a:spLocks noGrp="1"/>
          </p:cNvSpPr>
          <p:nvPr>
            <p:ph type="pic" sz="quarter" idx="22" hasCustomPrompt="1"/>
          </p:nvPr>
        </p:nvSpPr>
        <p:spPr>
          <a:xfrm>
            <a:off x="457198" y="3950933"/>
            <a:ext cx="489896" cy="490257"/>
          </a:xfrm>
          <a:prstGeom prst="rect">
            <a:avLst/>
          </a:prstGeom>
          <a:noFill/>
        </p:spPr>
        <p:txBody>
          <a:bodyPr vert="horz" lIns="0" tIns="0" rIns="0" bIns="91440" rtlCol="0" anchor="ctr" anchorCtr="0">
            <a:noAutofit/>
          </a:bodyPr>
          <a:lstStyle>
            <a:lvl1pPr>
              <a:defRPr lang="en-US" sz="1000" b="0" i="0" dirty="0">
                <a:solidFill>
                  <a:schemeClr val="tx1"/>
                </a:solidFill>
                <a:latin typeface="Zebra Sans" pitchFamily="2" charset="77"/>
              </a:defRPr>
            </a:lvl1pPr>
          </a:lstStyle>
          <a:p>
            <a:pPr lvl="0" algn="ctr"/>
            <a:r>
              <a:rPr lang="en-US" dirty="0"/>
              <a:t>Icon</a:t>
            </a:r>
          </a:p>
        </p:txBody>
      </p:sp>
      <p:sp>
        <p:nvSpPr>
          <p:cNvPr id="11" name="Picture Placeholder 9">
            <a:extLst>
              <a:ext uri="{FF2B5EF4-FFF2-40B4-BE49-F238E27FC236}">
                <a16:creationId xmlns:a16="http://schemas.microsoft.com/office/drawing/2014/main" id="{204EF673-C49D-9541-679B-EEEF4F69E683}"/>
              </a:ext>
            </a:extLst>
          </p:cNvPr>
          <p:cNvSpPr>
            <a:spLocks noGrp="1"/>
          </p:cNvSpPr>
          <p:nvPr>
            <p:ph type="pic" sz="quarter" idx="23" hasCustomPrompt="1"/>
          </p:nvPr>
        </p:nvSpPr>
        <p:spPr>
          <a:xfrm>
            <a:off x="6164577" y="3950933"/>
            <a:ext cx="489896" cy="490257"/>
          </a:xfrm>
          <a:prstGeom prst="rect">
            <a:avLst/>
          </a:prstGeom>
          <a:noFill/>
        </p:spPr>
        <p:txBody>
          <a:bodyPr vert="horz" lIns="0" tIns="0" rIns="0" bIns="91440" rtlCol="0" anchor="ctr" anchorCtr="0">
            <a:noAutofit/>
          </a:bodyPr>
          <a:lstStyle>
            <a:lvl1pPr>
              <a:defRPr lang="en-US" sz="1000" b="0" i="0" dirty="0">
                <a:solidFill>
                  <a:schemeClr val="tx1"/>
                </a:solidFill>
                <a:latin typeface="Zebra Sans" pitchFamily="2" charset="77"/>
              </a:defRPr>
            </a:lvl1pPr>
          </a:lstStyle>
          <a:p>
            <a:pPr lvl="0" algn="ctr"/>
            <a:r>
              <a:rPr lang="en-US" dirty="0"/>
              <a:t>Icon</a:t>
            </a:r>
          </a:p>
        </p:txBody>
      </p:sp>
      <p:pic>
        <p:nvPicPr>
          <p:cNvPr id="17" name="Graphic 16">
            <a:extLst>
              <a:ext uri="{FF2B5EF4-FFF2-40B4-BE49-F238E27FC236}">
                <a16:creationId xmlns:a16="http://schemas.microsoft.com/office/drawing/2014/main" id="{93B013E1-C31D-608E-7CDF-CC7F7C34168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8" name="Straight Connector 17">
            <a:extLst>
              <a:ext uri="{FF2B5EF4-FFF2-40B4-BE49-F238E27FC236}">
                <a16:creationId xmlns:a16="http://schemas.microsoft.com/office/drawing/2014/main" id="{6BA435AD-C95D-6454-04C9-B49BD38E76B2}"/>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Text Placeholder 8">
            <a:extLst>
              <a:ext uri="{FF2B5EF4-FFF2-40B4-BE49-F238E27FC236}">
                <a16:creationId xmlns:a16="http://schemas.microsoft.com/office/drawing/2014/main" id="{68C0F7A0-6B86-4116-35B1-16E38DE78A0C}"/>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393645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ix Key Points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Six key points with icons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15" name="Text Placeholder 7">
            <a:extLst>
              <a:ext uri="{FF2B5EF4-FFF2-40B4-BE49-F238E27FC236}">
                <a16:creationId xmlns:a16="http://schemas.microsoft.com/office/drawing/2014/main" id="{DFEF09B9-C2B0-FE7F-BD3C-EE0CBA4FBF08}"/>
              </a:ext>
            </a:extLst>
          </p:cNvPr>
          <p:cNvSpPr>
            <a:spLocks noGrp="1"/>
          </p:cNvSpPr>
          <p:nvPr>
            <p:ph type="body" sz="quarter" idx="20"/>
          </p:nvPr>
        </p:nvSpPr>
        <p:spPr>
          <a:xfrm>
            <a:off x="457198" y="4589663"/>
            <a:ext cx="3662429"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sp>
        <p:nvSpPr>
          <p:cNvPr id="24" name="Text Placeholder 7">
            <a:extLst>
              <a:ext uri="{FF2B5EF4-FFF2-40B4-BE49-F238E27FC236}">
                <a16:creationId xmlns:a16="http://schemas.microsoft.com/office/drawing/2014/main" id="{59589FCB-4404-69FC-B816-FA536B0F0350}"/>
              </a:ext>
            </a:extLst>
          </p:cNvPr>
          <p:cNvSpPr>
            <a:spLocks noGrp="1"/>
          </p:cNvSpPr>
          <p:nvPr>
            <p:ph type="body" sz="quarter" idx="21"/>
          </p:nvPr>
        </p:nvSpPr>
        <p:spPr>
          <a:xfrm>
            <a:off x="4264786" y="4589663"/>
            <a:ext cx="3662428"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sp>
        <p:nvSpPr>
          <p:cNvPr id="25" name="Text Placeholder 7">
            <a:extLst>
              <a:ext uri="{FF2B5EF4-FFF2-40B4-BE49-F238E27FC236}">
                <a16:creationId xmlns:a16="http://schemas.microsoft.com/office/drawing/2014/main" id="{E9CA2A1D-2B40-FF11-BB55-9F9B3FABD8BB}"/>
              </a:ext>
            </a:extLst>
          </p:cNvPr>
          <p:cNvSpPr>
            <a:spLocks noGrp="1"/>
          </p:cNvSpPr>
          <p:nvPr>
            <p:ph type="body" sz="quarter" idx="22"/>
          </p:nvPr>
        </p:nvSpPr>
        <p:spPr>
          <a:xfrm>
            <a:off x="8072372" y="4589663"/>
            <a:ext cx="3662428"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sp>
        <p:nvSpPr>
          <p:cNvPr id="17" name="Text Placeholder 7">
            <a:extLst>
              <a:ext uri="{FF2B5EF4-FFF2-40B4-BE49-F238E27FC236}">
                <a16:creationId xmlns:a16="http://schemas.microsoft.com/office/drawing/2014/main" id="{89A6891C-9FC4-BE7A-C7DE-8208843E627E}"/>
              </a:ext>
            </a:extLst>
          </p:cNvPr>
          <p:cNvSpPr>
            <a:spLocks noGrp="1"/>
          </p:cNvSpPr>
          <p:nvPr>
            <p:ph type="body" sz="quarter" idx="23"/>
          </p:nvPr>
        </p:nvSpPr>
        <p:spPr>
          <a:xfrm>
            <a:off x="457198" y="2492020"/>
            <a:ext cx="3662428"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sp>
        <p:nvSpPr>
          <p:cNvPr id="18" name="Picture Placeholder 9">
            <a:extLst>
              <a:ext uri="{FF2B5EF4-FFF2-40B4-BE49-F238E27FC236}">
                <a16:creationId xmlns:a16="http://schemas.microsoft.com/office/drawing/2014/main" id="{CFF38BC6-556B-1971-4802-E37936CC20A6}"/>
              </a:ext>
            </a:extLst>
          </p:cNvPr>
          <p:cNvSpPr>
            <a:spLocks noGrp="1"/>
          </p:cNvSpPr>
          <p:nvPr>
            <p:ph type="pic" sz="quarter" idx="17" hasCustomPrompt="1"/>
          </p:nvPr>
        </p:nvSpPr>
        <p:spPr>
          <a:xfrm>
            <a:off x="457198" y="1835141"/>
            <a:ext cx="489896" cy="490257"/>
          </a:xfrm>
          <a:prstGeom prst="rect">
            <a:avLst/>
          </a:prstGeom>
          <a:noFill/>
        </p:spPr>
        <p:txBody>
          <a:bodyPr lIns="0" bIns="91440" anchor="ctr" anchorCtr="0"/>
          <a:lstStyle>
            <a:lvl1pPr algn="ctr">
              <a:defRPr sz="1000" b="0" i="0">
                <a:solidFill>
                  <a:schemeClr val="tx1"/>
                </a:solidFill>
                <a:latin typeface="Zebra Sans" pitchFamily="2" charset="77"/>
              </a:defRPr>
            </a:lvl1pPr>
          </a:lstStyle>
          <a:p>
            <a:r>
              <a:rPr lang="en-US" dirty="0"/>
              <a:t>Icon</a:t>
            </a:r>
          </a:p>
        </p:txBody>
      </p:sp>
      <p:sp>
        <p:nvSpPr>
          <p:cNvPr id="19" name="Text Placeholder 7">
            <a:extLst>
              <a:ext uri="{FF2B5EF4-FFF2-40B4-BE49-F238E27FC236}">
                <a16:creationId xmlns:a16="http://schemas.microsoft.com/office/drawing/2014/main" id="{EAAD7883-D51E-DC74-2E53-D506660793DE}"/>
              </a:ext>
            </a:extLst>
          </p:cNvPr>
          <p:cNvSpPr>
            <a:spLocks noGrp="1"/>
          </p:cNvSpPr>
          <p:nvPr>
            <p:ph type="body" sz="quarter" idx="24"/>
          </p:nvPr>
        </p:nvSpPr>
        <p:spPr>
          <a:xfrm>
            <a:off x="4264786" y="2492020"/>
            <a:ext cx="3662428"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sp>
        <p:nvSpPr>
          <p:cNvPr id="20" name="Text Placeholder 7">
            <a:extLst>
              <a:ext uri="{FF2B5EF4-FFF2-40B4-BE49-F238E27FC236}">
                <a16:creationId xmlns:a16="http://schemas.microsoft.com/office/drawing/2014/main" id="{A5C6EEB9-1C62-F13C-0AFA-683F018CB820}"/>
              </a:ext>
            </a:extLst>
          </p:cNvPr>
          <p:cNvSpPr>
            <a:spLocks noGrp="1"/>
          </p:cNvSpPr>
          <p:nvPr>
            <p:ph type="body" sz="quarter" idx="25"/>
          </p:nvPr>
        </p:nvSpPr>
        <p:spPr>
          <a:xfrm>
            <a:off x="8072372" y="2492020"/>
            <a:ext cx="3662428"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dirty="0"/>
              <a:t>Click to edit Master text</a:t>
            </a:r>
          </a:p>
        </p:txBody>
      </p:sp>
      <p:sp>
        <p:nvSpPr>
          <p:cNvPr id="22" name="Picture Placeholder 9">
            <a:extLst>
              <a:ext uri="{FF2B5EF4-FFF2-40B4-BE49-F238E27FC236}">
                <a16:creationId xmlns:a16="http://schemas.microsoft.com/office/drawing/2014/main" id="{AF1349E6-4F00-57DA-D8D2-F4991A1FB45E}"/>
              </a:ext>
            </a:extLst>
          </p:cNvPr>
          <p:cNvSpPr>
            <a:spLocks noGrp="1"/>
          </p:cNvSpPr>
          <p:nvPr>
            <p:ph type="pic" sz="quarter" idx="26" hasCustomPrompt="1"/>
          </p:nvPr>
        </p:nvSpPr>
        <p:spPr>
          <a:xfrm>
            <a:off x="4262282" y="1835141"/>
            <a:ext cx="489896" cy="490257"/>
          </a:xfrm>
          <a:prstGeom prst="rect">
            <a:avLst/>
          </a:prstGeom>
          <a:noFill/>
        </p:spPr>
        <p:txBody>
          <a:bodyPr lIns="0" bIns="91440" anchor="ctr" anchorCtr="0"/>
          <a:lstStyle>
            <a:lvl1pPr algn="ctr">
              <a:defRPr sz="1000" b="0" i="0">
                <a:solidFill>
                  <a:schemeClr val="tx1"/>
                </a:solidFill>
                <a:latin typeface="Zebra Sans" pitchFamily="2" charset="77"/>
              </a:defRPr>
            </a:lvl1pPr>
          </a:lstStyle>
          <a:p>
            <a:r>
              <a:rPr lang="en-US" dirty="0"/>
              <a:t>Icon</a:t>
            </a:r>
          </a:p>
        </p:txBody>
      </p:sp>
      <p:sp>
        <p:nvSpPr>
          <p:cNvPr id="23" name="Picture Placeholder 9">
            <a:extLst>
              <a:ext uri="{FF2B5EF4-FFF2-40B4-BE49-F238E27FC236}">
                <a16:creationId xmlns:a16="http://schemas.microsoft.com/office/drawing/2014/main" id="{80B49674-07F3-064D-0728-F86D96B6C49E}"/>
              </a:ext>
            </a:extLst>
          </p:cNvPr>
          <p:cNvSpPr>
            <a:spLocks noGrp="1"/>
          </p:cNvSpPr>
          <p:nvPr>
            <p:ph type="pic" sz="quarter" idx="27" hasCustomPrompt="1"/>
          </p:nvPr>
        </p:nvSpPr>
        <p:spPr>
          <a:xfrm>
            <a:off x="8067366" y="1835141"/>
            <a:ext cx="489896" cy="490257"/>
          </a:xfrm>
          <a:prstGeom prst="rect">
            <a:avLst/>
          </a:prstGeom>
          <a:noFill/>
        </p:spPr>
        <p:txBody>
          <a:bodyPr lIns="0" bIns="91440" anchor="ctr" anchorCtr="0"/>
          <a:lstStyle>
            <a:lvl1pPr algn="ctr">
              <a:defRPr sz="1000" b="0" i="0">
                <a:solidFill>
                  <a:schemeClr val="tx1"/>
                </a:solidFill>
                <a:latin typeface="Zebra Sans" pitchFamily="2" charset="77"/>
              </a:defRPr>
            </a:lvl1pPr>
          </a:lstStyle>
          <a:p>
            <a:r>
              <a:rPr lang="en-US" dirty="0"/>
              <a:t>Icon</a:t>
            </a:r>
          </a:p>
        </p:txBody>
      </p:sp>
      <p:sp>
        <p:nvSpPr>
          <p:cNvPr id="26" name="Picture Placeholder 9">
            <a:extLst>
              <a:ext uri="{FF2B5EF4-FFF2-40B4-BE49-F238E27FC236}">
                <a16:creationId xmlns:a16="http://schemas.microsoft.com/office/drawing/2014/main" id="{CD4EA1D5-3C43-03C1-47F0-F0362FB567EF}"/>
              </a:ext>
            </a:extLst>
          </p:cNvPr>
          <p:cNvSpPr>
            <a:spLocks noGrp="1"/>
          </p:cNvSpPr>
          <p:nvPr>
            <p:ph type="pic" sz="quarter" idx="28" hasCustomPrompt="1"/>
          </p:nvPr>
        </p:nvSpPr>
        <p:spPr>
          <a:xfrm>
            <a:off x="457198" y="3950178"/>
            <a:ext cx="489896" cy="490257"/>
          </a:xfrm>
          <a:prstGeom prst="rect">
            <a:avLst/>
          </a:prstGeom>
          <a:noFill/>
        </p:spPr>
        <p:txBody>
          <a:bodyPr lIns="0" bIns="91440" anchor="ctr" anchorCtr="0"/>
          <a:lstStyle>
            <a:lvl1pPr algn="ctr">
              <a:defRPr sz="1000" b="0" i="0">
                <a:solidFill>
                  <a:schemeClr val="tx1"/>
                </a:solidFill>
                <a:latin typeface="Zebra Sans" pitchFamily="2" charset="77"/>
              </a:defRPr>
            </a:lvl1pPr>
          </a:lstStyle>
          <a:p>
            <a:r>
              <a:rPr lang="en-US" dirty="0"/>
              <a:t>Icon</a:t>
            </a:r>
          </a:p>
        </p:txBody>
      </p:sp>
      <p:sp>
        <p:nvSpPr>
          <p:cNvPr id="27" name="Picture Placeholder 9">
            <a:extLst>
              <a:ext uri="{FF2B5EF4-FFF2-40B4-BE49-F238E27FC236}">
                <a16:creationId xmlns:a16="http://schemas.microsoft.com/office/drawing/2014/main" id="{CD63A449-498C-0A76-0124-2A048AA40C41}"/>
              </a:ext>
            </a:extLst>
          </p:cNvPr>
          <p:cNvSpPr>
            <a:spLocks noGrp="1"/>
          </p:cNvSpPr>
          <p:nvPr>
            <p:ph type="pic" sz="quarter" idx="29" hasCustomPrompt="1"/>
          </p:nvPr>
        </p:nvSpPr>
        <p:spPr>
          <a:xfrm>
            <a:off x="4262282" y="3950178"/>
            <a:ext cx="489896" cy="490257"/>
          </a:xfrm>
          <a:prstGeom prst="rect">
            <a:avLst/>
          </a:prstGeom>
          <a:noFill/>
        </p:spPr>
        <p:txBody>
          <a:bodyPr lIns="0" bIns="91440" anchor="ctr" anchorCtr="0"/>
          <a:lstStyle>
            <a:lvl1pPr algn="ctr">
              <a:defRPr sz="1000" b="0" i="0">
                <a:solidFill>
                  <a:schemeClr val="tx1"/>
                </a:solidFill>
                <a:latin typeface="Zebra Sans" pitchFamily="2" charset="77"/>
              </a:defRPr>
            </a:lvl1pPr>
          </a:lstStyle>
          <a:p>
            <a:r>
              <a:rPr lang="en-US" dirty="0"/>
              <a:t>Icon</a:t>
            </a:r>
          </a:p>
        </p:txBody>
      </p:sp>
      <p:sp>
        <p:nvSpPr>
          <p:cNvPr id="28" name="Picture Placeholder 9">
            <a:extLst>
              <a:ext uri="{FF2B5EF4-FFF2-40B4-BE49-F238E27FC236}">
                <a16:creationId xmlns:a16="http://schemas.microsoft.com/office/drawing/2014/main" id="{2799FB56-6BD4-424F-CA41-96F452CED5FE}"/>
              </a:ext>
            </a:extLst>
          </p:cNvPr>
          <p:cNvSpPr>
            <a:spLocks noGrp="1"/>
          </p:cNvSpPr>
          <p:nvPr>
            <p:ph type="pic" sz="quarter" idx="30" hasCustomPrompt="1"/>
          </p:nvPr>
        </p:nvSpPr>
        <p:spPr>
          <a:xfrm>
            <a:off x="8067366" y="3950178"/>
            <a:ext cx="489896" cy="490257"/>
          </a:xfrm>
          <a:prstGeom prst="rect">
            <a:avLst/>
          </a:prstGeom>
          <a:noFill/>
        </p:spPr>
        <p:txBody>
          <a:bodyPr lIns="0" bIns="91440" anchor="ctr" anchorCtr="0"/>
          <a:lstStyle>
            <a:lvl1pPr algn="ctr">
              <a:defRPr sz="1000" b="0" i="0">
                <a:solidFill>
                  <a:schemeClr val="tx1"/>
                </a:solidFill>
                <a:latin typeface="Zebra Sans" pitchFamily="2" charset="77"/>
              </a:defRPr>
            </a:lvl1pPr>
          </a:lstStyle>
          <a:p>
            <a:r>
              <a:rPr lang="en-US" dirty="0"/>
              <a:t>Icon</a:t>
            </a:r>
          </a:p>
        </p:txBody>
      </p:sp>
      <p:pic>
        <p:nvPicPr>
          <p:cNvPr id="9" name="Graphic 8">
            <a:extLst>
              <a:ext uri="{FF2B5EF4-FFF2-40B4-BE49-F238E27FC236}">
                <a16:creationId xmlns:a16="http://schemas.microsoft.com/office/drawing/2014/main" id="{58175ACC-3D85-CB68-2C72-2C3AE51A7BE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0" name="Straight Connector 9">
            <a:extLst>
              <a:ext uri="{FF2B5EF4-FFF2-40B4-BE49-F238E27FC236}">
                <a16:creationId xmlns:a16="http://schemas.microsoft.com/office/drawing/2014/main" id="{CD294429-F1D2-6620-1046-0A192A369E34}"/>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Text Placeholder 8">
            <a:extLst>
              <a:ext uri="{FF2B5EF4-FFF2-40B4-BE49-F238E27FC236}">
                <a16:creationId xmlns:a16="http://schemas.microsoft.com/office/drawing/2014/main" id="{099E98CE-BAEF-9C88-26FE-3E86B1A005F9}"/>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1119107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ey Point + Photo">
    <p:bg>
      <p:bgPr>
        <a:solidFill>
          <a:schemeClr val="tx1"/>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44393671-9E85-7C92-AF96-53ADE48F320B}"/>
              </a:ext>
            </a:extLst>
          </p:cNvPr>
          <p:cNvSpPr>
            <a:spLocks noGrp="1"/>
          </p:cNvSpPr>
          <p:nvPr>
            <p:ph type="pic" sz="quarter" idx="24" hasCustomPrompt="1"/>
          </p:nvPr>
        </p:nvSpPr>
        <p:spPr>
          <a:xfrm>
            <a:off x="0" y="0"/>
            <a:ext cx="12192000" cy="6858000"/>
          </a:xfrm>
          <a:solidFill>
            <a:schemeClr val="bg1">
              <a:lumMod val="75000"/>
            </a:schemeClr>
          </a:solidFill>
        </p:spPr>
        <p:txBody>
          <a:bodyPr vert="horz" lIns="5852160" tIns="0" rIns="0" bIns="0" rtlCol="0" anchor="ctr" anchorCtr="1">
            <a:noAutofit/>
          </a:bodyPr>
          <a:lstStyle>
            <a:lvl1pPr>
              <a:defRPr lang="en-US" b="0" i="0" dirty="0">
                <a:latin typeface="Zebra Sans" pitchFamily="2" charset="77"/>
              </a:defRPr>
            </a:lvl1pPr>
          </a:lstStyle>
          <a:p>
            <a:pPr lvl="0" algn="r"/>
            <a:r>
              <a:rPr lang="en-US" dirty="0"/>
              <a:t>Insert background picture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600364"/>
            <a:ext cx="5638796" cy="5253711"/>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dirty="0"/>
              <a:t>Click to edit text styles</a:t>
            </a:r>
          </a:p>
        </p:txBody>
      </p:sp>
      <p:sp>
        <p:nvSpPr>
          <p:cNvPr id="3" name="Text Placeholder 8">
            <a:extLst>
              <a:ext uri="{FF2B5EF4-FFF2-40B4-BE49-F238E27FC236}">
                <a16:creationId xmlns:a16="http://schemas.microsoft.com/office/drawing/2014/main" id="{BE636C7F-6C1F-34D8-F9C1-B312770E57A1}"/>
              </a:ext>
            </a:extLst>
          </p:cNvPr>
          <p:cNvSpPr>
            <a:spLocks noGrp="1"/>
          </p:cNvSpPr>
          <p:nvPr>
            <p:ph type="body" sz="quarter" idx="19"/>
          </p:nvPr>
        </p:nvSpPr>
        <p:spPr>
          <a:xfrm>
            <a:off x="10932788" y="6325191"/>
            <a:ext cx="816297" cy="251167"/>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b="0" i="0">
                <a:solidFill>
                  <a:schemeClr val="bg1">
                    <a:alpha val="0"/>
                  </a:schemeClr>
                </a:solidFill>
                <a:latin typeface="Zebra Sans" pitchFamily="2" charset="77"/>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Tree>
    <p:extLst>
      <p:ext uri="{BB962C8B-B14F-4D97-AF65-F5344CB8AC3E}">
        <p14:creationId xmlns:p14="http://schemas.microsoft.com/office/powerpoint/2010/main" val="55657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Key Point + Photo 2">
    <p:bg>
      <p:bgPr>
        <a:solidFill>
          <a:schemeClr val="tx1"/>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44393671-9E85-7C92-AF96-53ADE48F320B}"/>
              </a:ext>
            </a:extLst>
          </p:cNvPr>
          <p:cNvSpPr>
            <a:spLocks noGrp="1"/>
          </p:cNvSpPr>
          <p:nvPr>
            <p:ph type="pic" sz="quarter" idx="24" hasCustomPrompt="1"/>
          </p:nvPr>
        </p:nvSpPr>
        <p:spPr>
          <a:xfrm>
            <a:off x="0" y="0"/>
            <a:ext cx="12192000" cy="6858000"/>
          </a:xfrm>
          <a:solidFill>
            <a:schemeClr val="bg1">
              <a:lumMod val="75000"/>
            </a:schemeClr>
          </a:solidFill>
        </p:spPr>
        <p:txBody>
          <a:bodyPr vert="horz" lIns="0" tIns="0" rIns="5852160" bIns="0" rtlCol="0" anchor="ctr" anchorCtr="1">
            <a:noAutofit/>
          </a:bodyPr>
          <a:lstStyle>
            <a:lvl1pPr>
              <a:defRPr lang="en-US" b="0" i="0" dirty="0">
                <a:latin typeface="Zebra Sans" pitchFamily="2" charset="77"/>
              </a:defRPr>
            </a:lvl1pPr>
          </a:lstStyle>
          <a:p>
            <a:pPr lvl="0" algn="r"/>
            <a:r>
              <a:rPr lang="en-US" dirty="0"/>
              <a:t>Insert background picture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6096000" y="600364"/>
            <a:ext cx="5638796" cy="5253711"/>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dirty="0"/>
              <a:t>Click to edit text styles</a:t>
            </a:r>
          </a:p>
        </p:txBody>
      </p:sp>
      <p:sp>
        <p:nvSpPr>
          <p:cNvPr id="2" name="Text Placeholder 8">
            <a:extLst>
              <a:ext uri="{FF2B5EF4-FFF2-40B4-BE49-F238E27FC236}">
                <a16:creationId xmlns:a16="http://schemas.microsoft.com/office/drawing/2014/main" id="{2D9027F3-85DD-34D0-C621-291E65F5CFC5}"/>
              </a:ext>
            </a:extLst>
          </p:cNvPr>
          <p:cNvSpPr>
            <a:spLocks noGrp="1"/>
          </p:cNvSpPr>
          <p:nvPr>
            <p:ph type="body" sz="quarter" idx="19"/>
          </p:nvPr>
        </p:nvSpPr>
        <p:spPr>
          <a:xfrm>
            <a:off x="10932788" y="6325191"/>
            <a:ext cx="816297" cy="251167"/>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b="0" i="0">
                <a:solidFill>
                  <a:schemeClr val="bg1">
                    <a:alpha val="0"/>
                  </a:schemeClr>
                </a:solidFill>
                <a:latin typeface="Zebra Sans" pitchFamily="2" charset="77"/>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Tree>
    <p:extLst>
      <p:ext uri="{BB962C8B-B14F-4D97-AF65-F5344CB8AC3E}">
        <p14:creationId xmlns:p14="http://schemas.microsoft.com/office/powerpoint/2010/main" val="3167072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ey Point + Photo 3">
    <p:bg>
      <p:bgPr>
        <a:solidFill>
          <a:schemeClr val="tx1"/>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44393671-9E85-7C92-AF96-53ADE48F320B}"/>
              </a:ext>
            </a:extLst>
          </p:cNvPr>
          <p:cNvSpPr>
            <a:spLocks noGrp="1"/>
          </p:cNvSpPr>
          <p:nvPr>
            <p:ph type="pic" sz="quarter" idx="24" hasCustomPrompt="1"/>
          </p:nvPr>
        </p:nvSpPr>
        <p:spPr>
          <a:xfrm>
            <a:off x="0" y="0"/>
            <a:ext cx="12192000" cy="6858000"/>
          </a:xfrm>
          <a:solidFill>
            <a:schemeClr val="bg1">
              <a:lumMod val="75000"/>
            </a:schemeClr>
          </a:solidFill>
        </p:spPr>
        <p:txBody>
          <a:bodyPr vert="horz" lIns="5852160" tIns="0" rIns="0" bIns="0" rtlCol="0" anchor="ctr" anchorCtr="1">
            <a:noAutofit/>
          </a:bodyPr>
          <a:lstStyle>
            <a:lvl1pPr>
              <a:defRPr lang="en-US" b="0" i="0" dirty="0">
                <a:latin typeface="Zebra Sans" pitchFamily="2" charset="77"/>
              </a:defRPr>
            </a:lvl1pPr>
          </a:lstStyle>
          <a:p>
            <a:pPr lvl="0" algn="r"/>
            <a:r>
              <a:rPr lang="en-US" dirty="0"/>
              <a:t>Insert background picture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600364"/>
            <a:ext cx="4117848" cy="5253711"/>
          </a:xfrm>
          <a:prstGeom prst="roundRect">
            <a:avLst>
              <a:gd name="adj" fmla="val 3500"/>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dirty="0"/>
              <a:t>Click to edit text</a:t>
            </a:r>
          </a:p>
        </p:txBody>
      </p:sp>
      <p:sp>
        <p:nvSpPr>
          <p:cNvPr id="2" name="Text Placeholder 8">
            <a:extLst>
              <a:ext uri="{FF2B5EF4-FFF2-40B4-BE49-F238E27FC236}">
                <a16:creationId xmlns:a16="http://schemas.microsoft.com/office/drawing/2014/main" id="{0E79F7A3-8E51-0C80-555F-24813D51DC6B}"/>
              </a:ext>
            </a:extLst>
          </p:cNvPr>
          <p:cNvSpPr>
            <a:spLocks noGrp="1"/>
          </p:cNvSpPr>
          <p:nvPr>
            <p:ph type="body" sz="quarter" idx="19"/>
          </p:nvPr>
        </p:nvSpPr>
        <p:spPr>
          <a:xfrm>
            <a:off x="10932788" y="6325191"/>
            <a:ext cx="816297" cy="251167"/>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b="0" i="0">
                <a:solidFill>
                  <a:schemeClr val="bg1">
                    <a:alpha val="0"/>
                  </a:schemeClr>
                </a:solidFill>
                <a:latin typeface="Zebra Sans" pitchFamily="2" charset="77"/>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Tree>
    <p:extLst>
      <p:ext uri="{BB962C8B-B14F-4D97-AF65-F5344CB8AC3E}">
        <p14:creationId xmlns:p14="http://schemas.microsoft.com/office/powerpoint/2010/main" val="1117253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pic>
        <p:nvPicPr>
          <p:cNvPr id="8" name="Picture 7" descr="A colorful lines on a black background&#10;&#10;AI-generated content may be incorrect.">
            <a:extLst>
              <a:ext uri="{FF2B5EF4-FFF2-40B4-BE49-F238E27FC236}">
                <a16:creationId xmlns:a16="http://schemas.microsoft.com/office/drawing/2014/main" id="{807F5D37-D382-81A8-52CF-DDCA9DC2D7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03512" y="0"/>
            <a:ext cx="6888488" cy="6857999"/>
          </a:xfrm>
          <a:prstGeom prst="rect">
            <a:avLst/>
          </a:prstGeom>
        </p:spPr>
      </p:pic>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7" name="Straight Connector 6">
            <a:extLst>
              <a:ext uri="{FF2B5EF4-FFF2-40B4-BE49-F238E27FC236}">
                <a16:creationId xmlns:a16="http://schemas.microsoft.com/office/drawing/2014/main" id="{49361295-431E-7315-B63C-FA071EABFB00}"/>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D2226D81-E3D8-BE87-A7F8-9E03E488396A}"/>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D76FA81D-88A7-B414-AB3E-7470BDF48F99}"/>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bg1"/>
                </a:solidFill>
              </a:defRPr>
            </a:lvl1pPr>
          </a:lstStyle>
          <a:p>
            <a:r>
              <a:rPr lang="en-US" dirty="0"/>
              <a:t>Slide Title Goes</a:t>
            </a:r>
            <a:br>
              <a:rPr lang="en-US" dirty="0"/>
            </a:br>
            <a:r>
              <a:rPr lang="en-US" dirty="0"/>
              <a:t>In This Spot Here</a:t>
            </a:r>
          </a:p>
        </p:txBody>
      </p:sp>
      <p:sp>
        <p:nvSpPr>
          <p:cNvPr id="11" name="Subtitle 2">
            <a:extLst>
              <a:ext uri="{FF2B5EF4-FFF2-40B4-BE49-F238E27FC236}">
                <a16:creationId xmlns:a16="http://schemas.microsoft.com/office/drawing/2014/main" id="{4091866E-8729-5A57-9C50-D60CD64EA38E}"/>
              </a:ext>
            </a:extLst>
          </p:cNvPr>
          <p:cNvSpPr>
            <a:spLocks noGrp="1"/>
          </p:cNvSpPr>
          <p:nvPr>
            <p:ph type="subTitle" idx="1"/>
          </p:nvPr>
        </p:nvSpPr>
        <p:spPr>
          <a:xfrm>
            <a:off x="457200" y="4895999"/>
            <a:ext cx="6400800"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657823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Key Point + Photo 4">
    <p:bg>
      <p:bgPr>
        <a:solidFill>
          <a:schemeClr val="tx1"/>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44393671-9E85-7C92-AF96-53ADE48F320B}"/>
              </a:ext>
            </a:extLst>
          </p:cNvPr>
          <p:cNvSpPr>
            <a:spLocks noGrp="1"/>
          </p:cNvSpPr>
          <p:nvPr>
            <p:ph type="pic" sz="quarter" idx="24" hasCustomPrompt="1"/>
          </p:nvPr>
        </p:nvSpPr>
        <p:spPr>
          <a:xfrm>
            <a:off x="0" y="0"/>
            <a:ext cx="12192000" cy="6858000"/>
          </a:xfrm>
          <a:solidFill>
            <a:schemeClr val="bg1">
              <a:lumMod val="75000"/>
            </a:schemeClr>
          </a:solidFill>
        </p:spPr>
        <p:txBody>
          <a:bodyPr vert="horz" lIns="0" tIns="0" rIns="5852160" bIns="0" rtlCol="0" anchor="ctr" anchorCtr="1">
            <a:noAutofit/>
          </a:bodyPr>
          <a:lstStyle>
            <a:lvl1pPr>
              <a:defRPr lang="en-US" b="0" i="0" dirty="0">
                <a:latin typeface="Zebra Sans" pitchFamily="2" charset="77"/>
              </a:defRPr>
            </a:lvl1pPr>
          </a:lstStyle>
          <a:p>
            <a:pPr lvl="0" algn="r"/>
            <a:r>
              <a:rPr lang="en-US" dirty="0"/>
              <a:t>Insert background picture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7616948" y="600364"/>
            <a:ext cx="4117848" cy="5253711"/>
          </a:xfrm>
          <a:prstGeom prst="roundRect">
            <a:avLst>
              <a:gd name="adj" fmla="val 3500"/>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dirty="0"/>
              <a:t>Click to edit text</a:t>
            </a:r>
          </a:p>
        </p:txBody>
      </p:sp>
      <p:sp>
        <p:nvSpPr>
          <p:cNvPr id="2" name="Text Placeholder 8">
            <a:extLst>
              <a:ext uri="{FF2B5EF4-FFF2-40B4-BE49-F238E27FC236}">
                <a16:creationId xmlns:a16="http://schemas.microsoft.com/office/drawing/2014/main" id="{012F6554-D64F-EC2F-C38A-1A39BFEB5934}"/>
              </a:ext>
            </a:extLst>
          </p:cNvPr>
          <p:cNvSpPr>
            <a:spLocks noGrp="1"/>
          </p:cNvSpPr>
          <p:nvPr>
            <p:ph type="body" sz="quarter" idx="19"/>
          </p:nvPr>
        </p:nvSpPr>
        <p:spPr>
          <a:xfrm>
            <a:off x="10932788" y="6325191"/>
            <a:ext cx="816297" cy="251167"/>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b="0" i="0">
                <a:solidFill>
                  <a:schemeClr val="bg1">
                    <a:alpha val="0"/>
                  </a:schemeClr>
                </a:solidFill>
                <a:latin typeface="Zebra Sans" pitchFamily="2" charset="77"/>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Tree>
    <p:extLst>
      <p:ext uri="{BB962C8B-B14F-4D97-AF65-F5344CB8AC3E}">
        <p14:creationId xmlns:p14="http://schemas.microsoft.com/office/powerpoint/2010/main" val="251208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hasCustomPrompt="1"/>
          </p:nvPr>
        </p:nvSpPr>
        <p:spPr/>
        <p:txBody>
          <a:bodyPr/>
          <a:lstStyle>
            <a:lvl1pPr>
              <a:defRPr>
                <a:solidFill>
                  <a:schemeClr val="tx1"/>
                </a:solidFill>
              </a:defRPr>
            </a:lvl1pPr>
          </a:lstStyle>
          <a:p>
            <a:r>
              <a:rPr lang="en-US" dirty="0"/>
              <a:t>Headline only</a:t>
            </a:r>
          </a:p>
        </p:txBody>
      </p:sp>
      <p:cxnSp>
        <p:nvCxnSpPr>
          <p:cNvPr id="6" name="Straight Connector 5">
            <a:extLst>
              <a:ext uri="{FF2B5EF4-FFF2-40B4-BE49-F238E27FC236}">
                <a16:creationId xmlns:a16="http://schemas.microsoft.com/office/drawing/2014/main" id="{88D3DF23-B69C-741F-5B58-4CCA58953476}"/>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417344FB-101B-6E81-7F78-ACBF1ACF8C90}"/>
              </a:ext>
            </a:extLst>
          </p:cNvPr>
          <p:cNvSpPr>
            <a:spLocks noGrp="1"/>
          </p:cNvSpPr>
          <p:nvPr>
            <p:ph type="body" sz="quarter" idx="15" hasCustomPrompt="1"/>
          </p:nvPr>
        </p:nvSpPr>
        <p:spPr>
          <a:xfrm>
            <a:off x="457200" y="1060704"/>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2318083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True 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26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mpact">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1828800"/>
            <a:ext cx="11277600" cy="3886200"/>
          </a:xfrm>
        </p:spPr>
        <p:txBody>
          <a:bodyPr anchor="b" anchorCtr="0"/>
          <a:lstStyle>
            <a:lvl1pPr marL="0" indent="0">
              <a:spcBef>
                <a:spcPts val="0"/>
              </a:spcBef>
              <a:tabLst/>
              <a:defRPr sz="1400" b="0" i="0">
                <a:solidFill>
                  <a:schemeClr val="tx1"/>
                </a:solidFill>
                <a:latin typeface="Zebra Mono Medium" pitchFamily="2" charset="77"/>
              </a:defRPr>
            </a:lvl1pPr>
            <a:lvl2pPr marL="0" indent="0">
              <a:lnSpc>
                <a:spcPct val="90000"/>
              </a:lnSpc>
              <a:spcBef>
                <a:spcPts val="300"/>
              </a:spcBef>
              <a:buNone/>
              <a:defRPr sz="7200" b="0" i="0" spc="-50" baseline="0">
                <a:solidFill>
                  <a:schemeClr val="tx2"/>
                </a:solidFill>
                <a:latin typeface="Zebra Sans Cnd ExtraBold" pitchFamily="2" charset="77"/>
              </a:defRPr>
            </a:lvl2pPr>
            <a:lvl3pPr marL="165100" indent="-165100">
              <a:spcBef>
                <a:spcPts val="600"/>
              </a:spcBef>
              <a:tabLst/>
              <a:defRPr b="0" i="0">
                <a:solidFill>
                  <a:schemeClr val="tx1"/>
                </a:solidFill>
                <a:latin typeface="Zebra Sans" pitchFamily="2" charset="77"/>
              </a:defRPr>
            </a:lvl3pPr>
            <a:lvl4pPr marL="165100" indent="-165100">
              <a:spcBef>
                <a:spcPts val="600"/>
              </a:spcBef>
              <a:tabLst/>
              <a:defRPr b="0" i="0">
                <a:solidFill>
                  <a:schemeClr val="tx1"/>
                </a:solidFill>
                <a:latin typeface="Zebra Sans" pitchFamily="2" charset="77"/>
              </a:defRPr>
            </a:lvl4pPr>
            <a:lvl5pPr marL="165100" indent="-165100">
              <a:spcBef>
                <a:spcPts val="600"/>
              </a:spcBef>
              <a:tabLst/>
              <a:defRPr b="0" i="0">
                <a:solidFill>
                  <a:schemeClr val="tx1"/>
                </a:solidFill>
                <a:latin typeface="Zebra Sans" pitchFamily="2" charset="77"/>
              </a:defRPr>
            </a:lvl5pPr>
          </a:lstStyle>
          <a:p>
            <a:pPr lvl="0"/>
            <a:r>
              <a:rPr lang="en-US" dirty="0"/>
              <a:t>EYEBROW TEXT GOES HERE</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Graphic 6">
            <a:extLst>
              <a:ext uri="{FF2B5EF4-FFF2-40B4-BE49-F238E27FC236}">
                <a16:creationId xmlns:a16="http://schemas.microsoft.com/office/drawing/2014/main" id="{B5C90A5D-1A3D-12A4-6412-5F373CD4FEB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3" name="Straight Connector 2">
            <a:extLst>
              <a:ext uri="{FF2B5EF4-FFF2-40B4-BE49-F238E27FC236}">
                <a16:creationId xmlns:a16="http://schemas.microsoft.com/office/drawing/2014/main" id="{D26472BB-856F-9FB5-C370-2163D2AD50C4}"/>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8305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hasCustomPrompt="1"/>
          </p:nvPr>
        </p:nvSpPr>
        <p:spPr/>
        <p:txBody>
          <a:bodyPr/>
          <a:lstStyle>
            <a:lvl1pPr>
              <a:defRPr>
                <a:solidFill>
                  <a:schemeClr val="bg1"/>
                </a:solidFill>
              </a:defRPr>
            </a:lvl1pPr>
          </a:lstStyle>
          <a:p>
            <a:r>
              <a:rPr lang="en-US" dirty="0"/>
              <a:t>Headline only</a:t>
            </a:r>
          </a:p>
        </p:txBody>
      </p:sp>
      <p:cxnSp>
        <p:nvCxnSpPr>
          <p:cNvPr id="6" name="Straight Connector 5">
            <a:extLst>
              <a:ext uri="{FF2B5EF4-FFF2-40B4-BE49-F238E27FC236}">
                <a16:creationId xmlns:a16="http://schemas.microsoft.com/office/drawing/2014/main" id="{4D42D072-56D4-6ADB-EBE4-91E571C65774}"/>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11" name="Text Placeholder 8">
            <a:extLst>
              <a:ext uri="{FF2B5EF4-FFF2-40B4-BE49-F238E27FC236}">
                <a16:creationId xmlns:a16="http://schemas.microsoft.com/office/drawing/2014/main" id="{BE23BEAB-5296-2928-99DA-AEC7F4E5AC61}"/>
              </a:ext>
            </a:extLst>
          </p:cNvPr>
          <p:cNvSpPr>
            <a:spLocks noGrp="1"/>
          </p:cNvSpPr>
          <p:nvPr>
            <p:ph type="body" sz="quarter" idx="15" hasCustomPrompt="1"/>
          </p:nvPr>
        </p:nvSpPr>
        <p:spPr>
          <a:xfrm>
            <a:off x="457200" y="1060704"/>
            <a:ext cx="11277600" cy="317500"/>
          </a:xfrm>
        </p:spPr>
        <p:txBody>
          <a:bodyPr/>
          <a:lstStyle>
            <a:lvl1pPr marL="0" indent="0" algn="l" defTabSz="914400" rtl="0" eaLnBrk="1" latinLnBrk="0" hangingPunct="1">
              <a:lnSpc>
                <a:spcPct val="100000"/>
              </a:lnSpc>
              <a:spcBef>
                <a:spcPts val="1800"/>
              </a:spcBef>
              <a:buFont typeface="Arial" panose="020B0604020202020204" pitchFamily="34" charset="0"/>
              <a:buNone/>
              <a:defRPr lang="en-US" sz="1400" b="0" i="0" kern="1200" cap="all" spc="100" baseline="0" dirty="0">
                <a:solidFill>
                  <a:schemeClr val="tx1"/>
                </a:solidFill>
                <a:latin typeface="Zebra Mono Medium" pitchFamily="2" charset="77"/>
                <a:ea typeface="+mn-ea"/>
                <a:cs typeface="+mn-cs"/>
              </a:defRPr>
            </a:lvl1pPr>
          </a:lstStyle>
          <a:p>
            <a:pPr lvl="0"/>
            <a:r>
              <a:rPr lang="en-US" dirty="0"/>
              <a:t>Subtitle Here If You Need It</a:t>
            </a:r>
          </a:p>
        </p:txBody>
      </p:sp>
    </p:spTree>
    <p:extLst>
      <p:ext uri="{BB962C8B-B14F-4D97-AF65-F5344CB8AC3E}">
        <p14:creationId xmlns:p14="http://schemas.microsoft.com/office/powerpoint/2010/main" val="1053578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rue Blac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39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mpact Black">
    <p:bg>
      <p:bgPr>
        <a:solidFill>
          <a:schemeClr val="tx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1828800"/>
            <a:ext cx="11277600" cy="3886200"/>
          </a:xfrm>
        </p:spPr>
        <p:txBody>
          <a:bodyPr anchor="b" anchorCtr="0"/>
          <a:lstStyle>
            <a:lvl1pPr marL="0" indent="0">
              <a:spcBef>
                <a:spcPts val="0"/>
              </a:spcBef>
              <a:tabLst/>
              <a:defRPr sz="1400" b="0" i="0">
                <a:solidFill>
                  <a:schemeClr val="bg1"/>
                </a:solidFill>
                <a:latin typeface="Zebra Mono Medium" pitchFamily="2" charset="77"/>
              </a:defRPr>
            </a:lvl1pPr>
            <a:lvl2pPr marL="0" indent="0">
              <a:lnSpc>
                <a:spcPct val="90000"/>
              </a:lnSpc>
              <a:spcBef>
                <a:spcPts val="300"/>
              </a:spcBef>
              <a:buNone/>
              <a:defRPr sz="7200" b="0" i="0" spc="-50" baseline="0">
                <a:solidFill>
                  <a:schemeClr val="bg1"/>
                </a:solidFill>
                <a:latin typeface="Zebra Sans Cnd ExtraBold" pitchFamily="2" charset="77"/>
              </a:defRPr>
            </a:lvl2pPr>
            <a:lvl3pPr marL="165100" indent="-165100">
              <a:spcBef>
                <a:spcPts val="600"/>
              </a:spcBef>
              <a:tabLst/>
              <a:defRPr b="0" i="0">
                <a:solidFill>
                  <a:schemeClr val="bg1"/>
                </a:solidFill>
                <a:latin typeface="Zebra Sans" pitchFamily="2" charset="77"/>
              </a:defRPr>
            </a:lvl3pPr>
            <a:lvl4pPr marL="165100" indent="-165100">
              <a:spcBef>
                <a:spcPts val="600"/>
              </a:spcBef>
              <a:tabLst/>
              <a:defRPr b="0" i="0">
                <a:solidFill>
                  <a:schemeClr val="bg1"/>
                </a:solidFill>
                <a:latin typeface="Zebra Sans" pitchFamily="2" charset="77"/>
              </a:defRPr>
            </a:lvl4pPr>
            <a:lvl5pPr marL="165100" indent="-165100">
              <a:spcBef>
                <a:spcPts val="600"/>
              </a:spcBef>
              <a:tabLst/>
              <a:defRPr b="0" i="0">
                <a:solidFill>
                  <a:schemeClr val="bg1"/>
                </a:solidFill>
                <a:latin typeface="Zebra Sans" pitchFamily="2" charset="77"/>
              </a:defRPr>
            </a:lvl5pPr>
          </a:lstStyle>
          <a:p>
            <a:pPr lvl="0"/>
            <a:r>
              <a:rPr lang="en-US" dirty="0"/>
              <a:t>EYEBROW TEXT GOES HERE</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5" name="Straight Connector 14">
            <a:extLst>
              <a:ext uri="{FF2B5EF4-FFF2-40B4-BE49-F238E27FC236}">
                <a16:creationId xmlns:a16="http://schemas.microsoft.com/office/drawing/2014/main" id="{EA5553ED-3DF8-C2DE-8E6B-3F750584D0AF}"/>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6559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able Fu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Table full</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7" name="Table Placeholder 6">
            <a:extLst>
              <a:ext uri="{FF2B5EF4-FFF2-40B4-BE49-F238E27FC236}">
                <a16:creationId xmlns:a16="http://schemas.microsoft.com/office/drawing/2014/main" id="{1A9F9AEC-777A-1D1D-2F3C-9F269BC0CD6D}"/>
              </a:ext>
            </a:extLst>
          </p:cNvPr>
          <p:cNvSpPr>
            <a:spLocks noGrp="1"/>
          </p:cNvSpPr>
          <p:nvPr>
            <p:ph type="tbl" sz="quarter" idx="14"/>
          </p:nvPr>
        </p:nvSpPr>
        <p:spPr>
          <a:xfrm>
            <a:off x="457198" y="1330036"/>
            <a:ext cx="11277600" cy="4389812"/>
          </a:xfrm>
        </p:spPr>
        <p:txBody>
          <a:bodyPr bIns="1097280" anchor="ctr" anchorCtr="1"/>
          <a:lstStyle>
            <a:lvl1pPr>
              <a:defRPr sz="1400" b="0" i="0">
                <a:solidFill>
                  <a:schemeClr val="tx1"/>
                </a:solidFill>
                <a:latin typeface="Zebra Sans" pitchFamily="2" charset="77"/>
              </a:defRPr>
            </a:lvl1pPr>
          </a:lstStyle>
          <a:p>
            <a:endParaRPr lang="en-US" dirty="0"/>
          </a:p>
        </p:txBody>
      </p:sp>
      <p:cxnSp>
        <p:nvCxnSpPr>
          <p:cNvPr id="10" name="Straight Connector 9">
            <a:extLst>
              <a:ext uri="{FF2B5EF4-FFF2-40B4-BE49-F238E27FC236}">
                <a16:creationId xmlns:a16="http://schemas.microsoft.com/office/drawing/2014/main" id="{FAB80E41-93A2-EAD1-2A05-2B4D5AC8BF5A}"/>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4E062E07-5301-C781-0A7A-F97E78E6E85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6904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able Third">
    <p:spTree>
      <p:nvGrpSpPr>
        <p:cNvPr id="1" name=""/>
        <p:cNvGrpSpPr/>
        <p:nvPr/>
      </p:nvGrpSpPr>
      <p:grpSpPr>
        <a:xfrm>
          <a:off x="0" y="0"/>
          <a:ext cx="0" cy="0"/>
          <a:chOff x="0" y="0"/>
          <a:chExt cx="0" cy="0"/>
        </a:xfrm>
      </p:grpSpPr>
      <p:sp>
        <p:nvSpPr>
          <p:cNvPr id="7" name="Table Placeholder 6">
            <a:extLst>
              <a:ext uri="{FF2B5EF4-FFF2-40B4-BE49-F238E27FC236}">
                <a16:creationId xmlns:a16="http://schemas.microsoft.com/office/drawing/2014/main" id="{1A9F9AEC-777A-1D1D-2F3C-9F269BC0CD6D}"/>
              </a:ext>
            </a:extLst>
          </p:cNvPr>
          <p:cNvSpPr>
            <a:spLocks noGrp="1"/>
          </p:cNvSpPr>
          <p:nvPr>
            <p:ph type="tbl" sz="quarter" idx="14"/>
          </p:nvPr>
        </p:nvSpPr>
        <p:spPr>
          <a:xfrm>
            <a:off x="4368796" y="600365"/>
            <a:ext cx="7366001" cy="5119484"/>
          </a:xfrm>
        </p:spPr>
        <p:txBody>
          <a:bodyPr bIns="1097280" anchor="ctr" anchorCtr="1"/>
          <a:lstStyle>
            <a:lvl1pPr>
              <a:defRPr sz="1400" b="0" i="0">
                <a:solidFill>
                  <a:schemeClr val="tx1"/>
                </a:solidFill>
                <a:latin typeface="Zebra Sans" pitchFamily="2" charset="77"/>
              </a:defRPr>
            </a:lvl1pPr>
          </a:lstStyle>
          <a:p>
            <a:endParaRPr lang="en-US" dirty="0"/>
          </a:p>
        </p:txBody>
      </p:sp>
      <p:sp>
        <p:nvSpPr>
          <p:cNvPr id="12" name="Text Placeholder 7">
            <a:extLst>
              <a:ext uri="{FF2B5EF4-FFF2-40B4-BE49-F238E27FC236}">
                <a16:creationId xmlns:a16="http://schemas.microsoft.com/office/drawing/2014/main" id="{4DC700E3-AD88-3157-A054-A0BD7A2280D9}"/>
              </a:ext>
            </a:extLst>
          </p:cNvPr>
          <p:cNvSpPr>
            <a:spLocks noGrp="1"/>
          </p:cNvSpPr>
          <p:nvPr>
            <p:ph type="body" sz="quarter" idx="13" hasCustomPrompt="1"/>
          </p:nvPr>
        </p:nvSpPr>
        <p:spPr>
          <a:xfrm>
            <a:off x="457198" y="1828800"/>
            <a:ext cx="3454401" cy="3886200"/>
          </a:xfrm>
        </p:spPr>
        <p:txBody>
          <a:bodyPr/>
          <a:lstStyle>
            <a:lvl1pPr>
              <a:defRPr b="0" i="0">
                <a:solidFill>
                  <a:schemeClr val="tx1"/>
                </a:solidFill>
                <a:latin typeface="Zebra Sans" pitchFamily="2" charset="77"/>
              </a:defRPr>
            </a:lvl1pPr>
            <a:lvl2pPr>
              <a:defRPr b="0" i="0">
                <a:solidFill>
                  <a:schemeClr val="tx1"/>
                </a:solidFill>
                <a:latin typeface="Zebra Sans" pitchFamily="2" charset="77"/>
              </a:defRPr>
            </a:lvl2pPr>
            <a:lvl3pPr>
              <a:defRPr b="0" i="0">
                <a:solidFill>
                  <a:schemeClr val="tx1"/>
                </a:solidFill>
                <a:latin typeface="Zebra Sans" pitchFamily="2" charset="77"/>
              </a:defRPr>
            </a:lvl3pPr>
            <a:lvl4pPr>
              <a:defRPr b="0" i="0">
                <a:solidFill>
                  <a:schemeClr val="tx1"/>
                </a:solidFill>
                <a:latin typeface="Zebra Sans" pitchFamily="2" charset="77"/>
              </a:defRPr>
            </a:lvl4pPr>
            <a:lvl5pPr>
              <a:defRPr b="0" i="0">
                <a:solidFill>
                  <a:schemeClr val="tx1"/>
                </a:solidFill>
                <a:latin typeface="Zebra Sans"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BFFB157B-8792-AC7A-4D95-9066BF27A3D5}"/>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itle 12">
            <a:extLst>
              <a:ext uri="{FF2B5EF4-FFF2-40B4-BE49-F238E27FC236}">
                <a16:creationId xmlns:a16="http://schemas.microsoft.com/office/drawing/2014/main" id="{6C516945-6B64-BF9C-73B1-2F19B9127E32}"/>
              </a:ext>
            </a:extLst>
          </p:cNvPr>
          <p:cNvSpPr>
            <a:spLocks noGrp="1"/>
          </p:cNvSpPr>
          <p:nvPr>
            <p:ph type="title" hasCustomPrompt="1"/>
          </p:nvPr>
        </p:nvSpPr>
        <p:spPr>
          <a:xfrm>
            <a:off x="457200" y="556011"/>
            <a:ext cx="3454399" cy="369947"/>
          </a:xfrm>
        </p:spPr>
        <p:txBody>
          <a:bodyPr/>
          <a:lstStyle/>
          <a:p>
            <a:r>
              <a:rPr lang="en-US" dirty="0"/>
              <a:t>Table half</a:t>
            </a:r>
          </a:p>
        </p:txBody>
      </p:sp>
    </p:spTree>
    <p:extLst>
      <p:ext uri="{BB962C8B-B14F-4D97-AF65-F5344CB8AC3E}">
        <p14:creationId xmlns:p14="http://schemas.microsoft.com/office/powerpoint/2010/main" val="3662106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able Half">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Table half</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7" name="Table Placeholder 6">
            <a:extLst>
              <a:ext uri="{FF2B5EF4-FFF2-40B4-BE49-F238E27FC236}">
                <a16:creationId xmlns:a16="http://schemas.microsoft.com/office/drawing/2014/main" id="{1A9F9AEC-777A-1D1D-2F3C-9F269BC0CD6D}"/>
              </a:ext>
            </a:extLst>
          </p:cNvPr>
          <p:cNvSpPr>
            <a:spLocks noGrp="1"/>
          </p:cNvSpPr>
          <p:nvPr>
            <p:ph type="tbl" sz="quarter" idx="14"/>
          </p:nvPr>
        </p:nvSpPr>
        <p:spPr>
          <a:xfrm>
            <a:off x="6324596" y="1823950"/>
            <a:ext cx="5410201" cy="3895898"/>
          </a:xfrm>
        </p:spPr>
        <p:txBody>
          <a:bodyPr bIns="1097280" anchor="ctr" anchorCtr="1"/>
          <a:lstStyle>
            <a:lvl1pPr>
              <a:defRPr sz="1400" b="0" i="0">
                <a:solidFill>
                  <a:schemeClr val="tx1"/>
                </a:solidFill>
                <a:latin typeface="Zebra Sans" pitchFamily="2" charset="77"/>
              </a:defRPr>
            </a:lvl1pPr>
          </a:lstStyle>
          <a:p>
            <a:endParaRPr lang="en-US" dirty="0"/>
          </a:p>
        </p:txBody>
      </p:sp>
      <p:sp>
        <p:nvSpPr>
          <p:cNvPr id="3" name="Text Placeholder 7">
            <a:extLst>
              <a:ext uri="{FF2B5EF4-FFF2-40B4-BE49-F238E27FC236}">
                <a16:creationId xmlns:a16="http://schemas.microsoft.com/office/drawing/2014/main" id="{F750C606-EB74-A016-275C-8E428EC7C412}"/>
              </a:ext>
            </a:extLst>
          </p:cNvPr>
          <p:cNvSpPr>
            <a:spLocks noGrp="1"/>
          </p:cNvSpPr>
          <p:nvPr>
            <p:ph type="body" sz="quarter" idx="13"/>
          </p:nvPr>
        </p:nvSpPr>
        <p:spPr>
          <a:xfrm>
            <a:off x="457198" y="1828800"/>
            <a:ext cx="5410201" cy="3886200"/>
          </a:xfrm>
        </p:spPr>
        <p:txBody>
          <a:bodyPr/>
          <a:lstStyle>
            <a:lvl1pPr>
              <a:defRPr b="0" i="0">
                <a:solidFill>
                  <a:schemeClr val="tx1"/>
                </a:solidFill>
                <a:latin typeface="Zebra Sans" pitchFamily="2" charset="77"/>
              </a:defRPr>
            </a:lvl1pPr>
            <a:lvl2pPr>
              <a:defRPr b="0" i="0">
                <a:solidFill>
                  <a:schemeClr val="tx1"/>
                </a:solidFill>
                <a:latin typeface="Zebra Sans" pitchFamily="2" charset="77"/>
              </a:defRPr>
            </a:lvl2pPr>
            <a:lvl3pPr>
              <a:defRPr b="0" i="0">
                <a:solidFill>
                  <a:schemeClr val="tx1"/>
                </a:solidFill>
                <a:latin typeface="Zebra Sans" pitchFamily="2" charset="77"/>
              </a:defRPr>
            </a:lvl3pPr>
            <a:lvl4pPr>
              <a:defRPr b="0" i="0">
                <a:solidFill>
                  <a:schemeClr val="tx1"/>
                </a:solidFill>
                <a:latin typeface="Zebra Sans" pitchFamily="2" charset="77"/>
              </a:defRPr>
            </a:lvl4pPr>
            <a:lvl5pPr>
              <a:defRPr b="0" i="0">
                <a:solidFill>
                  <a:schemeClr val="tx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4F4E5303-3E60-DA20-DEBD-3ECCC0D1647E}"/>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700BBF0D-CD50-CA1E-7AA6-D45FD3FD7AE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591109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8">
    <p:bg>
      <p:bgPr>
        <a:solidFill>
          <a:schemeClr val="tx1"/>
        </a:solidFill>
        <a:effectLst/>
      </p:bgPr>
    </p:bg>
    <p:spTree>
      <p:nvGrpSpPr>
        <p:cNvPr id="1" name=""/>
        <p:cNvGrpSpPr/>
        <p:nvPr/>
      </p:nvGrpSpPr>
      <p:grpSpPr>
        <a:xfrm>
          <a:off x="0" y="0"/>
          <a:ext cx="0" cy="0"/>
          <a:chOff x="0" y="0"/>
          <a:chExt cx="0" cy="0"/>
        </a:xfrm>
      </p:grpSpPr>
      <p:pic>
        <p:nvPicPr>
          <p:cNvPr id="8" name="Picture 7" descr="A colorful lines on a black background&#10;&#10;AI-generated content may be incorrect.">
            <a:extLst>
              <a:ext uri="{FF2B5EF4-FFF2-40B4-BE49-F238E27FC236}">
                <a16:creationId xmlns:a16="http://schemas.microsoft.com/office/drawing/2014/main" id="{78AFFC92-4550-675B-6FD4-C969D35C77E1}"/>
              </a:ext>
            </a:extLst>
          </p:cNvPr>
          <p:cNvPicPr>
            <a:picLocks noChangeAspect="1"/>
          </p:cNvPicPr>
          <p:nvPr userDrawn="1"/>
        </p:nvPicPr>
        <p:blipFill>
          <a:blip r:embed="rId2" cstate="screen">
            <a:extLst>
              <a:ext uri="{28A0092B-C50C-407E-A947-70E740481C1C}">
                <a14:useLocalDpi xmlns:a14="http://schemas.microsoft.com/office/drawing/2010/main"/>
              </a:ext>
            </a:extLst>
          </a:blip>
          <a:srcRect t="-4506"/>
          <a:stretch/>
        </p:blipFill>
        <p:spPr>
          <a:xfrm rot="10800000" flipH="1" flipV="1">
            <a:off x="4417403" y="0"/>
            <a:ext cx="7774598" cy="6858001"/>
          </a:xfrm>
          <a:prstGeom prst="rect">
            <a:avLst/>
          </a:prstGeom>
        </p:spPr>
      </p:pic>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7" name="Straight Connector 6">
            <a:extLst>
              <a:ext uri="{FF2B5EF4-FFF2-40B4-BE49-F238E27FC236}">
                <a16:creationId xmlns:a16="http://schemas.microsoft.com/office/drawing/2014/main" id="{A8B88CB9-00B9-4CD4-58C5-9EBBD44DFD0E}"/>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B4C6AA54-F83A-748F-99A9-260A734D003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55D5ACBC-5424-B1C1-AEAE-0853852BAF1F}"/>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bg1"/>
                </a:solidFill>
              </a:defRPr>
            </a:lvl1pPr>
          </a:lstStyle>
          <a:p>
            <a:r>
              <a:rPr lang="en-US" dirty="0"/>
              <a:t>Slide Title Goes</a:t>
            </a:r>
            <a:br>
              <a:rPr lang="en-US" dirty="0"/>
            </a:br>
            <a:r>
              <a:rPr lang="en-US" dirty="0"/>
              <a:t>In This Spot Here</a:t>
            </a:r>
          </a:p>
        </p:txBody>
      </p:sp>
      <p:sp>
        <p:nvSpPr>
          <p:cNvPr id="11" name="Subtitle 2">
            <a:extLst>
              <a:ext uri="{FF2B5EF4-FFF2-40B4-BE49-F238E27FC236}">
                <a16:creationId xmlns:a16="http://schemas.microsoft.com/office/drawing/2014/main" id="{288093FF-F104-AB83-014F-6F5AB78A3DF8}"/>
              </a:ext>
            </a:extLst>
          </p:cNvPr>
          <p:cNvSpPr>
            <a:spLocks noGrp="1"/>
          </p:cNvSpPr>
          <p:nvPr>
            <p:ph type="subTitle" idx="1"/>
          </p:nvPr>
        </p:nvSpPr>
        <p:spPr>
          <a:xfrm>
            <a:off x="457200" y="4895999"/>
            <a:ext cx="6400800"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255908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Chart full</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Chart Placeholder 7">
            <a:extLst>
              <a:ext uri="{FF2B5EF4-FFF2-40B4-BE49-F238E27FC236}">
                <a16:creationId xmlns:a16="http://schemas.microsoft.com/office/drawing/2014/main" id="{4CACF0D4-7050-8955-163A-74910AFB2540}"/>
              </a:ext>
            </a:extLst>
          </p:cNvPr>
          <p:cNvSpPr>
            <a:spLocks noGrp="1"/>
          </p:cNvSpPr>
          <p:nvPr>
            <p:ph type="chart" sz="quarter" idx="15"/>
          </p:nvPr>
        </p:nvSpPr>
        <p:spPr>
          <a:xfrm>
            <a:off x="457199" y="1330036"/>
            <a:ext cx="11277600" cy="4389727"/>
          </a:xfrm>
        </p:spPr>
        <p:txBody>
          <a:bodyPr vert="horz" lIns="0" tIns="0" rIns="0" bIns="1097280" rtlCol="0" anchor="ctr" anchorCtr="1">
            <a:noAutofit/>
          </a:bodyPr>
          <a:lstStyle>
            <a:lvl1pPr>
              <a:defRPr lang="en-US" sz="1400" b="0" i="0">
                <a:solidFill>
                  <a:schemeClr val="tx1"/>
                </a:solidFill>
                <a:latin typeface="Zebra Sans" pitchFamily="2" charset="77"/>
              </a:defRPr>
            </a:lvl1pPr>
          </a:lstStyle>
          <a:p>
            <a:pPr lvl="0"/>
            <a:endParaRPr lang="en-US" dirty="0"/>
          </a:p>
        </p:txBody>
      </p:sp>
      <p:cxnSp>
        <p:nvCxnSpPr>
          <p:cNvPr id="9" name="Straight Connector 8">
            <a:extLst>
              <a:ext uri="{FF2B5EF4-FFF2-40B4-BE49-F238E27FC236}">
                <a16:creationId xmlns:a16="http://schemas.microsoft.com/office/drawing/2014/main" id="{50A245F3-635C-40FC-DBC2-64B161FDED0B}"/>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EEADFE9F-FD93-1FE8-3863-E29E94E4014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2564958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hart Half">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Chart Placeholder 7">
            <a:extLst>
              <a:ext uri="{FF2B5EF4-FFF2-40B4-BE49-F238E27FC236}">
                <a16:creationId xmlns:a16="http://schemas.microsoft.com/office/drawing/2014/main" id="{C54E3C6D-83DC-A03F-F2A7-41CF273C7CF6}"/>
              </a:ext>
            </a:extLst>
          </p:cNvPr>
          <p:cNvSpPr>
            <a:spLocks noGrp="1"/>
          </p:cNvSpPr>
          <p:nvPr>
            <p:ph type="chart" sz="quarter" idx="15"/>
          </p:nvPr>
        </p:nvSpPr>
        <p:spPr>
          <a:xfrm>
            <a:off x="4368797" y="600364"/>
            <a:ext cx="7366002" cy="5119399"/>
          </a:xfrm>
        </p:spPr>
        <p:txBody>
          <a:bodyPr vert="horz" lIns="0" tIns="0" rIns="0" bIns="1097280" rtlCol="0" anchor="ctr" anchorCtr="1">
            <a:noAutofit/>
          </a:bodyPr>
          <a:lstStyle>
            <a:lvl1pPr>
              <a:defRPr lang="en-US" sz="1400" b="0" i="0">
                <a:solidFill>
                  <a:schemeClr val="tx1"/>
                </a:solidFill>
                <a:latin typeface="Zebra Sans" pitchFamily="2" charset="77"/>
              </a:defRPr>
            </a:lvl1pPr>
          </a:lstStyle>
          <a:p>
            <a:pPr lvl="0"/>
            <a:endParaRPr lang="en-US" dirty="0"/>
          </a:p>
        </p:txBody>
      </p:sp>
      <p:sp>
        <p:nvSpPr>
          <p:cNvPr id="10" name="Text Placeholder 7">
            <a:extLst>
              <a:ext uri="{FF2B5EF4-FFF2-40B4-BE49-F238E27FC236}">
                <a16:creationId xmlns:a16="http://schemas.microsoft.com/office/drawing/2014/main" id="{3075F183-6324-62D6-31E7-305FB8B6610F}"/>
              </a:ext>
            </a:extLst>
          </p:cNvPr>
          <p:cNvSpPr>
            <a:spLocks noGrp="1"/>
          </p:cNvSpPr>
          <p:nvPr>
            <p:ph type="body" sz="quarter" idx="13" hasCustomPrompt="1"/>
          </p:nvPr>
        </p:nvSpPr>
        <p:spPr>
          <a:xfrm>
            <a:off x="457198" y="1828800"/>
            <a:ext cx="3454401" cy="3886200"/>
          </a:xfrm>
        </p:spPr>
        <p:txBody>
          <a:bodyPr/>
          <a:lstStyle>
            <a:lvl1pPr>
              <a:defRPr b="0" i="0">
                <a:solidFill>
                  <a:schemeClr val="tx1"/>
                </a:solidFill>
                <a:latin typeface="Zebra Sans" pitchFamily="2" charset="77"/>
              </a:defRPr>
            </a:lvl1pPr>
            <a:lvl2pPr>
              <a:defRPr b="0" i="0">
                <a:solidFill>
                  <a:schemeClr val="tx1"/>
                </a:solidFill>
                <a:latin typeface="Zebra Sans" pitchFamily="2" charset="77"/>
              </a:defRPr>
            </a:lvl2pPr>
            <a:lvl3pPr>
              <a:defRPr b="0" i="0">
                <a:solidFill>
                  <a:schemeClr val="tx1"/>
                </a:solidFill>
                <a:latin typeface="Zebra Sans" pitchFamily="2" charset="77"/>
              </a:defRPr>
            </a:lvl3pPr>
            <a:lvl4pPr>
              <a:defRPr b="0" i="0">
                <a:solidFill>
                  <a:schemeClr val="tx1"/>
                </a:solidFill>
                <a:latin typeface="Zebra Sans" pitchFamily="2" charset="77"/>
              </a:defRPr>
            </a:lvl4pPr>
            <a:lvl5pPr>
              <a:defRPr b="0" i="0">
                <a:solidFill>
                  <a:schemeClr val="tx1"/>
                </a:solidFill>
                <a:latin typeface="Zebra Sans"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0BF83E17-A413-636E-085D-2C25BB5347FD}"/>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Title 10">
            <a:extLst>
              <a:ext uri="{FF2B5EF4-FFF2-40B4-BE49-F238E27FC236}">
                <a16:creationId xmlns:a16="http://schemas.microsoft.com/office/drawing/2014/main" id="{11E3F9C1-A429-F4C5-B3C6-D0BEE7F5F9E2}"/>
              </a:ext>
            </a:extLst>
          </p:cNvPr>
          <p:cNvSpPr>
            <a:spLocks noGrp="1"/>
          </p:cNvSpPr>
          <p:nvPr>
            <p:ph type="title" hasCustomPrompt="1"/>
          </p:nvPr>
        </p:nvSpPr>
        <p:spPr>
          <a:xfrm>
            <a:off x="457200" y="556011"/>
            <a:ext cx="3454399" cy="369947"/>
          </a:xfrm>
        </p:spPr>
        <p:txBody>
          <a:bodyPr/>
          <a:lstStyle/>
          <a:p>
            <a:r>
              <a:rPr lang="en-US" dirty="0"/>
              <a:t>Chart</a:t>
            </a:r>
          </a:p>
        </p:txBody>
      </p:sp>
      <p:pic>
        <p:nvPicPr>
          <p:cNvPr id="12" name="Graphic 11">
            <a:extLst>
              <a:ext uri="{FF2B5EF4-FFF2-40B4-BE49-F238E27FC236}">
                <a16:creationId xmlns:a16="http://schemas.microsoft.com/office/drawing/2014/main" id="{0676B996-ECF1-A134-A68E-7BA404F53BE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2451582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meline / Proces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Timeline / Process 1</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7" name="Text Placeholder 117">
            <a:extLst>
              <a:ext uri="{FF2B5EF4-FFF2-40B4-BE49-F238E27FC236}">
                <a16:creationId xmlns:a16="http://schemas.microsoft.com/office/drawing/2014/main" id="{674F00F9-D910-BB49-AB7C-A3BC91EB5B9F}"/>
              </a:ext>
            </a:extLst>
          </p:cNvPr>
          <p:cNvSpPr>
            <a:spLocks noGrp="1"/>
          </p:cNvSpPr>
          <p:nvPr>
            <p:ph type="body" sz="quarter" idx="116"/>
          </p:nvPr>
        </p:nvSpPr>
        <p:spPr>
          <a:xfrm>
            <a:off x="0" y="3257674"/>
            <a:ext cx="11694145" cy="1028458"/>
          </a:xfrm>
          <a:custGeom>
            <a:avLst/>
            <a:gdLst>
              <a:gd name="connsiteX0" fmla="*/ 0 w 11548263"/>
              <a:gd name="connsiteY0" fmla="*/ 0 h 1028458"/>
              <a:gd name="connsiteX1" fmla="*/ 1327759 w 11548263"/>
              <a:gd name="connsiteY1" fmla="*/ 0 h 1028458"/>
              <a:gd name="connsiteX2" fmla="*/ 4956395 w 11548263"/>
              <a:gd name="connsiteY2" fmla="*/ 0 h 1028458"/>
              <a:gd name="connsiteX3" fmla="*/ 6028464 w 11548263"/>
              <a:gd name="connsiteY3" fmla="*/ 0 h 1028458"/>
              <a:gd name="connsiteX4" fmla="*/ 6284154 w 11548263"/>
              <a:gd name="connsiteY4" fmla="*/ 0 h 1028458"/>
              <a:gd name="connsiteX5" fmla="*/ 10984859 w 11548263"/>
              <a:gd name="connsiteY5" fmla="*/ 0 h 1028458"/>
              <a:gd name="connsiteX6" fmla="*/ 11548263 w 11548263"/>
              <a:gd name="connsiteY6" fmla="*/ 514229 h 1028458"/>
              <a:gd name="connsiteX7" fmla="*/ 10984859 w 11548263"/>
              <a:gd name="connsiteY7" fmla="*/ 1028458 h 1028458"/>
              <a:gd name="connsiteX8" fmla="*/ 6284154 w 11548263"/>
              <a:gd name="connsiteY8" fmla="*/ 1028458 h 1028458"/>
              <a:gd name="connsiteX9" fmla="*/ 6028464 w 11548263"/>
              <a:gd name="connsiteY9" fmla="*/ 1028458 h 1028458"/>
              <a:gd name="connsiteX10" fmla="*/ 4956395 w 11548263"/>
              <a:gd name="connsiteY10" fmla="*/ 1028458 h 1028458"/>
              <a:gd name="connsiteX11" fmla="*/ 1327759 w 11548263"/>
              <a:gd name="connsiteY11" fmla="*/ 1028458 h 1028458"/>
              <a:gd name="connsiteX12" fmla="*/ 0 w 11548263"/>
              <a:gd name="connsiteY12" fmla="*/ 1028458 h 1028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48263" h="1028458">
                <a:moveTo>
                  <a:pt x="0" y="0"/>
                </a:moveTo>
                <a:lnTo>
                  <a:pt x="1327759" y="0"/>
                </a:lnTo>
                <a:lnTo>
                  <a:pt x="4956395" y="0"/>
                </a:lnTo>
                <a:lnTo>
                  <a:pt x="6028464" y="0"/>
                </a:lnTo>
                <a:lnTo>
                  <a:pt x="6284154" y="0"/>
                </a:lnTo>
                <a:lnTo>
                  <a:pt x="10984859" y="0"/>
                </a:lnTo>
                <a:lnTo>
                  <a:pt x="11548263" y="514229"/>
                </a:lnTo>
                <a:lnTo>
                  <a:pt x="10984859" y="1028458"/>
                </a:lnTo>
                <a:lnTo>
                  <a:pt x="6284154" y="1028458"/>
                </a:lnTo>
                <a:lnTo>
                  <a:pt x="6028464" y="1028458"/>
                </a:lnTo>
                <a:lnTo>
                  <a:pt x="4956395" y="1028458"/>
                </a:lnTo>
                <a:lnTo>
                  <a:pt x="1327759" y="1028458"/>
                </a:lnTo>
                <a:lnTo>
                  <a:pt x="0" y="1028458"/>
                </a:lnTo>
                <a:close/>
              </a:path>
            </a:pathLst>
          </a:custGeom>
          <a:solidFill>
            <a:schemeClr val="accent2"/>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accent3">
                    <a:alpha val="0"/>
                  </a:schemeClr>
                </a:solidFill>
                <a:latin typeface="Zebra Sans" pitchFamily="2" charset="77"/>
              </a:defRPr>
            </a:lvl1pPr>
          </a:lstStyle>
          <a:p>
            <a:pPr lvl="0"/>
            <a:endParaRPr lang="en-US" dirty="0"/>
          </a:p>
        </p:txBody>
      </p:sp>
      <p:sp>
        <p:nvSpPr>
          <p:cNvPr id="9" name="Text Placeholder 42">
            <a:extLst>
              <a:ext uri="{FF2B5EF4-FFF2-40B4-BE49-F238E27FC236}">
                <a16:creationId xmlns:a16="http://schemas.microsoft.com/office/drawing/2014/main" id="{DC3F4E3D-BE74-E2F7-977C-EA3A86064935}"/>
              </a:ext>
            </a:extLst>
          </p:cNvPr>
          <p:cNvSpPr>
            <a:spLocks noGrp="1" noChangeAspect="1"/>
          </p:cNvSpPr>
          <p:nvPr>
            <p:ph type="body" sz="quarter" idx="120" hasCustomPrompt="1"/>
          </p:nvPr>
        </p:nvSpPr>
        <p:spPr>
          <a:xfrm>
            <a:off x="543589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dirty="0"/>
              <a:t>XXX</a:t>
            </a:r>
          </a:p>
        </p:txBody>
      </p:sp>
      <p:sp>
        <p:nvSpPr>
          <p:cNvPr id="10" name="Text Placeholder 42">
            <a:extLst>
              <a:ext uri="{FF2B5EF4-FFF2-40B4-BE49-F238E27FC236}">
                <a16:creationId xmlns:a16="http://schemas.microsoft.com/office/drawing/2014/main" id="{803C94F0-66B9-376D-9661-269563341303}"/>
              </a:ext>
            </a:extLst>
          </p:cNvPr>
          <p:cNvSpPr>
            <a:spLocks noGrp="1" noChangeAspect="1"/>
          </p:cNvSpPr>
          <p:nvPr>
            <p:ph type="body" sz="quarter" idx="31" hasCustomPrompt="1"/>
          </p:nvPr>
        </p:nvSpPr>
        <p:spPr>
          <a:xfrm>
            <a:off x="407651" y="3403053"/>
            <a:ext cx="737702" cy="737700"/>
          </a:xfrm>
          <a:prstGeom prst="ellipse">
            <a:avLst/>
          </a:prstGeom>
          <a:solidFill>
            <a:schemeClr val="tx1"/>
          </a:solidFill>
          <a:ln w="31750">
            <a:noFill/>
          </a:ln>
        </p:spPr>
        <p:txBody>
          <a:bodyPr lIns="0" tIns="0" rIns="0" anchor="ctr" anchorCtr="1"/>
          <a:lstStyle>
            <a:lvl1pPr algn="ctr">
              <a:lnSpc>
                <a:spcPct val="90000"/>
              </a:lnSpc>
              <a:defRPr sz="1400" b="1" i="0">
                <a:solidFill>
                  <a:schemeClr val="bg1"/>
                </a:solidFill>
                <a:latin typeface="Zebra Sans Cnd ExtraBold" pitchFamily="2" charset="77"/>
              </a:defRPr>
            </a:lvl1pPr>
            <a:lvl2pPr marL="6350" indent="0" algn="ctr">
              <a:lnSpc>
                <a:spcPct val="90000"/>
              </a:lnSpc>
              <a:spcBef>
                <a:spcPts val="600"/>
              </a:spcBef>
              <a:buNone/>
              <a:defRPr sz="1000">
                <a:solidFill>
                  <a:schemeClr val="tx1">
                    <a:lumMod val="75000"/>
                    <a:lumOff val="25000"/>
                  </a:schemeClr>
                </a:solidFill>
              </a:defRPr>
            </a:lvl2pPr>
            <a:lvl3pPr marL="173037" indent="0" algn="ctr">
              <a:buNone/>
              <a:defRPr>
                <a:solidFill>
                  <a:schemeClr val="bg1"/>
                </a:solidFill>
              </a:defRPr>
            </a:lvl3pPr>
            <a:lvl4pPr marL="346075" indent="0" algn="ctr">
              <a:buNone/>
              <a:defRPr>
                <a:solidFill>
                  <a:schemeClr val="bg1"/>
                </a:solidFill>
              </a:defRPr>
            </a:lvl4pPr>
            <a:lvl5pPr marL="346075" indent="0" algn="ctr">
              <a:buNone/>
              <a:defRPr>
                <a:solidFill>
                  <a:schemeClr val="bg1"/>
                </a:solidFill>
              </a:defRPr>
            </a:lvl5pPr>
          </a:lstStyle>
          <a:p>
            <a:pPr lvl="0"/>
            <a:r>
              <a:rPr lang="en-US" dirty="0"/>
              <a:t>XXX</a:t>
            </a:r>
          </a:p>
        </p:txBody>
      </p:sp>
      <p:sp>
        <p:nvSpPr>
          <p:cNvPr id="11" name="Text Placeholder 42">
            <a:extLst>
              <a:ext uri="{FF2B5EF4-FFF2-40B4-BE49-F238E27FC236}">
                <a16:creationId xmlns:a16="http://schemas.microsoft.com/office/drawing/2014/main" id="{878C9BF8-5A2A-134F-1B97-7A49E00E8918}"/>
              </a:ext>
            </a:extLst>
          </p:cNvPr>
          <p:cNvSpPr>
            <a:spLocks noGrp="1" noChangeAspect="1"/>
          </p:cNvSpPr>
          <p:nvPr>
            <p:ph type="body" sz="quarter" idx="117" hasCustomPrompt="1"/>
          </p:nvPr>
        </p:nvSpPr>
        <p:spPr>
          <a:xfrm>
            <a:off x="166471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dirty="0"/>
              <a:t>XXX</a:t>
            </a:r>
          </a:p>
        </p:txBody>
      </p:sp>
      <p:sp>
        <p:nvSpPr>
          <p:cNvPr id="12" name="Text Placeholder 42">
            <a:extLst>
              <a:ext uri="{FF2B5EF4-FFF2-40B4-BE49-F238E27FC236}">
                <a16:creationId xmlns:a16="http://schemas.microsoft.com/office/drawing/2014/main" id="{1ED6C3D5-A64C-8F66-6DB9-A54EC8A34047}"/>
              </a:ext>
            </a:extLst>
          </p:cNvPr>
          <p:cNvSpPr>
            <a:spLocks noGrp="1" noChangeAspect="1"/>
          </p:cNvSpPr>
          <p:nvPr>
            <p:ph type="body" sz="quarter" idx="118" hasCustomPrompt="1"/>
          </p:nvPr>
        </p:nvSpPr>
        <p:spPr>
          <a:xfrm>
            <a:off x="292177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dirty="0"/>
              <a:t>XXX</a:t>
            </a:r>
          </a:p>
        </p:txBody>
      </p:sp>
      <p:sp>
        <p:nvSpPr>
          <p:cNvPr id="13" name="Text Placeholder 42">
            <a:extLst>
              <a:ext uri="{FF2B5EF4-FFF2-40B4-BE49-F238E27FC236}">
                <a16:creationId xmlns:a16="http://schemas.microsoft.com/office/drawing/2014/main" id="{03FD814B-16E1-256B-CF8B-28A4A9BCC475}"/>
              </a:ext>
            </a:extLst>
          </p:cNvPr>
          <p:cNvSpPr>
            <a:spLocks noGrp="1" noChangeAspect="1"/>
          </p:cNvSpPr>
          <p:nvPr>
            <p:ph type="body" sz="quarter" idx="119" hasCustomPrompt="1"/>
          </p:nvPr>
        </p:nvSpPr>
        <p:spPr>
          <a:xfrm>
            <a:off x="417883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dirty="0"/>
              <a:t>XXX</a:t>
            </a:r>
          </a:p>
        </p:txBody>
      </p:sp>
      <p:sp>
        <p:nvSpPr>
          <p:cNvPr id="14" name="Text Placeholder 42">
            <a:extLst>
              <a:ext uri="{FF2B5EF4-FFF2-40B4-BE49-F238E27FC236}">
                <a16:creationId xmlns:a16="http://schemas.microsoft.com/office/drawing/2014/main" id="{6C95C2F0-793E-A1D5-8B2A-3F9F241C273D}"/>
              </a:ext>
            </a:extLst>
          </p:cNvPr>
          <p:cNvSpPr>
            <a:spLocks noGrp="1" noChangeAspect="1"/>
          </p:cNvSpPr>
          <p:nvPr>
            <p:ph type="body" sz="quarter" idx="121" hasCustomPrompt="1"/>
          </p:nvPr>
        </p:nvSpPr>
        <p:spPr>
          <a:xfrm>
            <a:off x="669295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dirty="0"/>
              <a:t>XXX</a:t>
            </a:r>
          </a:p>
        </p:txBody>
      </p:sp>
      <p:sp>
        <p:nvSpPr>
          <p:cNvPr id="15" name="Text Placeholder 42">
            <a:extLst>
              <a:ext uri="{FF2B5EF4-FFF2-40B4-BE49-F238E27FC236}">
                <a16:creationId xmlns:a16="http://schemas.microsoft.com/office/drawing/2014/main" id="{D214864A-A101-C108-F37E-CE0FF412B2C9}"/>
              </a:ext>
            </a:extLst>
          </p:cNvPr>
          <p:cNvSpPr>
            <a:spLocks noGrp="1" noChangeAspect="1"/>
          </p:cNvSpPr>
          <p:nvPr>
            <p:ph type="body" sz="quarter" idx="122" hasCustomPrompt="1"/>
          </p:nvPr>
        </p:nvSpPr>
        <p:spPr>
          <a:xfrm>
            <a:off x="795001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dirty="0"/>
              <a:t>XXX</a:t>
            </a:r>
          </a:p>
        </p:txBody>
      </p:sp>
      <p:sp>
        <p:nvSpPr>
          <p:cNvPr id="16" name="Text Placeholder 42">
            <a:extLst>
              <a:ext uri="{FF2B5EF4-FFF2-40B4-BE49-F238E27FC236}">
                <a16:creationId xmlns:a16="http://schemas.microsoft.com/office/drawing/2014/main" id="{5F11D196-1933-55CF-A1F8-A26797BA2988}"/>
              </a:ext>
            </a:extLst>
          </p:cNvPr>
          <p:cNvSpPr>
            <a:spLocks noGrp="1" noChangeAspect="1"/>
          </p:cNvSpPr>
          <p:nvPr>
            <p:ph type="body" sz="quarter" idx="123" hasCustomPrompt="1"/>
          </p:nvPr>
        </p:nvSpPr>
        <p:spPr>
          <a:xfrm>
            <a:off x="920707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dirty="0"/>
              <a:t>XXX</a:t>
            </a:r>
          </a:p>
        </p:txBody>
      </p:sp>
      <p:sp>
        <p:nvSpPr>
          <p:cNvPr id="18" name="Text Placeholder 29">
            <a:extLst>
              <a:ext uri="{FF2B5EF4-FFF2-40B4-BE49-F238E27FC236}">
                <a16:creationId xmlns:a16="http://schemas.microsoft.com/office/drawing/2014/main" id="{B6FF8C0D-D5DA-EF25-B22C-F6CE2D9AF850}"/>
              </a:ext>
            </a:extLst>
          </p:cNvPr>
          <p:cNvSpPr>
            <a:spLocks noGrp="1"/>
          </p:cNvSpPr>
          <p:nvPr>
            <p:ph type="body" sz="quarter" idx="141" hasCustomPrompt="1"/>
          </p:nvPr>
        </p:nvSpPr>
        <p:spPr>
          <a:xfrm>
            <a:off x="7203565" y="4603972"/>
            <a:ext cx="1938528" cy="1337940"/>
          </a:xfrm>
          <a:prstGeom prst="rect">
            <a:avLst/>
          </a:prstGeom>
        </p:spPr>
        <p:txBody>
          <a:bodyPr anchor="t" anchorCtr="0"/>
          <a:lstStyle>
            <a:lvl1pPr algn="l">
              <a:lnSpc>
                <a:spcPct val="100000"/>
              </a:lnSpc>
              <a:spcBef>
                <a:spcPts val="0"/>
              </a:spcBef>
              <a:defRPr sz="1400" b="0" i="0">
                <a:solidFill>
                  <a:schemeClr val="tx1"/>
                </a:solidFill>
                <a:latin typeface="Zebra Sans"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19" name="Text Placeholder 29">
            <a:extLst>
              <a:ext uri="{FF2B5EF4-FFF2-40B4-BE49-F238E27FC236}">
                <a16:creationId xmlns:a16="http://schemas.microsoft.com/office/drawing/2014/main" id="{6772B915-AAD4-029E-3280-F78A7E46F484}"/>
              </a:ext>
            </a:extLst>
          </p:cNvPr>
          <p:cNvSpPr>
            <a:spLocks noGrp="1"/>
          </p:cNvSpPr>
          <p:nvPr>
            <p:ph type="body" sz="quarter" idx="142" hasCustomPrompt="1"/>
          </p:nvPr>
        </p:nvSpPr>
        <p:spPr>
          <a:xfrm>
            <a:off x="4686403" y="4603972"/>
            <a:ext cx="1938528" cy="1337940"/>
          </a:xfrm>
          <a:prstGeom prst="rect">
            <a:avLst/>
          </a:prstGeom>
        </p:spPr>
        <p:txBody>
          <a:bodyPr anchor="t" anchorCtr="0"/>
          <a:lstStyle>
            <a:lvl1pPr algn="l">
              <a:lnSpc>
                <a:spcPct val="100000"/>
              </a:lnSpc>
              <a:spcBef>
                <a:spcPts val="0"/>
              </a:spcBef>
              <a:defRPr sz="1400" b="0" i="0">
                <a:solidFill>
                  <a:schemeClr val="tx1"/>
                </a:solidFill>
                <a:latin typeface="Zebra Sans"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0" name="Text Placeholder 29">
            <a:extLst>
              <a:ext uri="{FF2B5EF4-FFF2-40B4-BE49-F238E27FC236}">
                <a16:creationId xmlns:a16="http://schemas.microsoft.com/office/drawing/2014/main" id="{985444AC-3928-E4BD-D3F7-CCA87FCE32E9}"/>
              </a:ext>
            </a:extLst>
          </p:cNvPr>
          <p:cNvSpPr>
            <a:spLocks noGrp="1"/>
          </p:cNvSpPr>
          <p:nvPr>
            <p:ph type="body" sz="quarter" idx="143" hasCustomPrompt="1"/>
          </p:nvPr>
        </p:nvSpPr>
        <p:spPr>
          <a:xfrm>
            <a:off x="2175272" y="4603972"/>
            <a:ext cx="1938528" cy="1337940"/>
          </a:xfrm>
          <a:prstGeom prst="rect">
            <a:avLst/>
          </a:prstGeom>
        </p:spPr>
        <p:txBody>
          <a:bodyPr anchor="t" anchorCtr="0"/>
          <a:lstStyle>
            <a:lvl1pPr algn="l">
              <a:lnSpc>
                <a:spcPct val="100000"/>
              </a:lnSpc>
              <a:spcBef>
                <a:spcPts val="0"/>
              </a:spcBef>
              <a:defRPr sz="1400" b="0" i="0">
                <a:solidFill>
                  <a:schemeClr val="tx1"/>
                </a:solidFill>
                <a:latin typeface="Zebra Sans"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1" name="Text Placeholder 29">
            <a:extLst>
              <a:ext uri="{FF2B5EF4-FFF2-40B4-BE49-F238E27FC236}">
                <a16:creationId xmlns:a16="http://schemas.microsoft.com/office/drawing/2014/main" id="{118D9CDC-08CB-D892-27C6-7C894F1E220F}"/>
              </a:ext>
            </a:extLst>
          </p:cNvPr>
          <p:cNvSpPr>
            <a:spLocks noGrp="1"/>
          </p:cNvSpPr>
          <p:nvPr>
            <p:ph type="body" sz="quarter" idx="146" hasCustomPrompt="1"/>
          </p:nvPr>
        </p:nvSpPr>
        <p:spPr>
          <a:xfrm>
            <a:off x="8446047" y="1559769"/>
            <a:ext cx="1938131" cy="1417320"/>
          </a:xfrm>
          <a:prstGeom prst="rect">
            <a:avLst/>
          </a:prstGeom>
        </p:spPr>
        <p:txBody>
          <a:bodyPr anchor="b" anchorCtr="0"/>
          <a:lstStyle>
            <a:lvl1pPr algn="l">
              <a:lnSpc>
                <a:spcPct val="100000"/>
              </a:lnSpc>
              <a:spcBef>
                <a:spcPts val="0"/>
              </a:spcBef>
              <a:defRPr sz="1400" b="0" i="0">
                <a:solidFill>
                  <a:schemeClr val="tx1"/>
                </a:solidFill>
                <a:latin typeface="Zebra Sans"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2" name="Text Placeholder 29">
            <a:extLst>
              <a:ext uri="{FF2B5EF4-FFF2-40B4-BE49-F238E27FC236}">
                <a16:creationId xmlns:a16="http://schemas.microsoft.com/office/drawing/2014/main" id="{8518E24D-BDE3-AD88-0491-4B4E3C07D3D6}"/>
              </a:ext>
            </a:extLst>
          </p:cNvPr>
          <p:cNvSpPr>
            <a:spLocks noGrp="1"/>
          </p:cNvSpPr>
          <p:nvPr>
            <p:ph type="body" sz="quarter" idx="147" hasCustomPrompt="1"/>
          </p:nvPr>
        </p:nvSpPr>
        <p:spPr>
          <a:xfrm>
            <a:off x="5943476" y="1559769"/>
            <a:ext cx="1938131" cy="1417320"/>
          </a:xfrm>
          <a:prstGeom prst="rect">
            <a:avLst/>
          </a:prstGeom>
        </p:spPr>
        <p:txBody>
          <a:bodyPr anchor="b" anchorCtr="0"/>
          <a:lstStyle>
            <a:lvl1pPr algn="l">
              <a:lnSpc>
                <a:spcPct val="100000"/>
              </a:lnSpc>
              <a:spcBef>
                <a:spcPts val="0"/>
              </a:spcBef>
              <a:defRPr sz="1400" b="0" i="0">
                <a:solidFill>
                  <a:schemeClr val="tx1"/>
                </a:solidFill>
                <a:latin typeface="Zebra Sans"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3" name="Text Placeholder 29">
            <a:extLst>
              <a:ext uri="{FF2B5EF4-FFF2-40B4-BE49-F238E27FC236}">
                <a16:creationId xmlns:a16="http://schemas.microsoft.com/office/drawing/2014/main" id="{BD7B5024-420A-A318-1F90-9CDE6E7AE3B6}"/>
              </a:ext>
            </a:extLst>
          </p:cNvPr>
          <p:cNvSpPr>
            <a:spLocks noGrp="1"/>
          </p:cNvSpPr>
          <p:nvPr>
            <p:ph type="body" sz="quarter" idx="148" hasCustomPrompt="1"/>
          </p:nvPr>
        </p:nvSpPr>
        <p:spPr>
          <a:xfrm>
            <a:off x="3429330" y="1559769"/>
            <a:ext cx="1938131" cy="1417320"/>
          </a:xfrm>
          <a:prstGeom prst="rect">
            <a:avLst/>
          </a:prstGeom>
        </p:spPr>
        <p:txBody>
          <a:bodyPr anchor="b" anchorCtr="0"/>
          <a:lstStyle>
            <a:lvl1pPr algn="l">
              <a:lnSpc>
                <a:spcPct val="100000"/>
              </a:lnSpc>
              <a:spcBef>
                <a:spcPts val="0"/>
              </a:spcBef>
              <a:defRPr sz="1400" b="0" i="0">
                <a:solidFill>
                  <a:schemeClr val="tx1"/>
                </a:solidFill>
                <a:latin typeface="Zebra Sans"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4" name="Text Placeholder 29">
            <a:extLst>
              <a:ext uri="{FF2B5EF4-FFF2-40B4-BE49-F238E27FC236}">
                <a16:creationId xmlns:a16="http://schemas.microsoft.com/office/drawing/2014/main" id="{BB8488A8-2782-DFFA-2835-FD33A102F280}"/>
              </a:ext>
            </a:extLst>
          </p:cNvPr>
          <p:cNvSpPr>
            <a:spLocks noGrp="1"/>
          </p:cNvSpPr>
          <p:nvPr>
            <p:ph type="body" sz="quarter" idx="149" hasCustomPrompt="1"/>
          </p:nvPr>
        </p:nvSpPr>
        <p:spPr>
          <a:xfrm>
            <a:off x="903609" y="1567939"/>
            <a:ext cx="1938131" cy="1417320"/>
          </a:xfrm>
          <a:prstGeom prst="rect">
            <a:avLst/>
          </a:prstGeom>
        </p:spPr>
        <p:txBody>
          <a:bodyPr anchor="b" anchorCtr="0"/>
          <a:lstStyle>
            <a:lvl1pPr algn="l">
              <a:lnSpc>
                <a:spcPct val="100000"/>
              </a:lnSpc>
              <a:spcBef>
                <a:spcPts val="0"/>
              </a:spcBef>
              <a:defRPr sz="1400" b="0" i="0">
                <a:solidFill>
                  <a:schemeClr val="tx1"/>
                </a:solidFill>
                <a:latin typeface="Zebra Sans"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cxnSp>
        <p:nvCxnSpPr>
          <p:cNvPr id="33" name="Straight Connector 32">
            <a:extLst>
              <a:ext uri="{FF2B5EF4-FFF2-40B4-BE49-F238E27FC236}">
                <a16:creationId xmlns:a16="http://schemas.microsoft.com/office/drawing/2014/main" id="{737C083F-8A8F-457A-D377-B9C55064EA7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34" name="Graphic 33">
            <a:extLst>
              <a:ext uri="{FF2B5EF4-FFF2-40B4-BE49-F238E27FC236}">
                <a16:creationId xmlns:a16="http://schemas.microsoft.com/office/drawing/2014/main" id="{FDE77A30-6E0C-C53F-BBDC-BA5C3A914A5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ext Placeholder 29">
            <a:extLst>
              <a:ext uri="{FF2B5EF4-FFF2-40B4-BE49-F238E27FC236}">
                <a16:creationId xmlns:a16="http://schemas.microsoft.com/office/drawing/2014/main" id="{D82BE684-BE3F-1624-8356-D19CBC97DEBC}"/>
              </a:ext>
            </a:extLst>
          </p:cNvPr>
          <p:cNvSpPr>
            <a:spLocks noGrp="1"/>
          </p:cNvSpPr>
          <p:nvPr>
            <p:ph type="body" sz="quarter" idx="159" hasCustomPrompt="1"/>
          </p:nvPr>
        </p:nvSpPr>
        <p:spPr>
          <a:xfrm>
            <a:off x="9718295" y="4603972"/>
            <a:ext cx="1938528" cy="1337940"/>
          </a:xfrm>
          <a:prstGeom prst="rect">
            <a:avLst/>
          </a:prstGeom>
        </p:spPr>
        <p:txBody>
          <a:bodyPr anchor="t" anchorCtr="0"/>
          <a:lstStyle>
            <a:lvl1pPr algn="l">
              <a:lnSpc>
                <a:spcPct val="100000"/>
              </a:lnSpc>
              <a:spcBef>
                <a:spcPts val="0"/>
              </a:spcBef>
              <a:defRPr sz="1400" b="0" i="0">
                <a:solidFill>
                  <a:schemeClr val="tx1"/>
                </a:solidFill>
                <a:latin typeface="Zebra Sans"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Tree>
    <p:extLst>
      <p:ext uri="{BB962C8B-B14F-4D97-AF65-F5344CB8AC3E}">
        <p14:creationId xmlns:p14="http://schemas.microsoft.com/office/powerpoint/2010/main" val="101977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meline / Proces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dirty="0"/>
              <a:t>Timeline / Process 2</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3" name="Vertical Text Placeholder 31">
            <a:extLst>
              <a:ext uri="{FF2B5EF4-FFF2-40B4-BE49-F238E27FC236}">
                <a16:creationId xmlns:a16="http://schemas.microsoft.com/office/drawing/2014/main" id="{5004CE8D-E375-8C6B-B57F-DEF0BB9F36D8}"/>
              </a:ext>
            </a:extLst>
          </p:cNvPr>
          <p:cNvSpPr>
            <a:spLocks noGrp="1"/>
          </p:cNvSpPr>
          <p:nvPr>
            <p:ph type="body" orient="vert" sz="quarter" idx="13" hasCustomPrompt="1"/>
          </p:nvPr>
        </p:nvSpPr>
        <p:spPr>
          <a:xfrm>
            <a:off x="428625" y="3205927"/>
            <a:ext cx="1784223" cy="1481137"/>
          </a:xfrm>
          <a:prstGeom prst="rect">
            <a:avLst/>
          </a:prstGeom>
        </p:spPr>
        <p:txBody>
          <a:bodyPr vert="horz"/>
          <a:lstStyle>
            <a:lvl1pPr>
              <a:defRPr sz="1400" b="0" i="0">
                <a:solidFill>
                  <a:schemeClr val="tx1"/>
                </a:solidFill>
                <a:latin typeface="Zebra Sans"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8" name="Text Placeholder 9">
            <a:extLst>
              <a:ext uri="{FF2B5EF4-FFF2-40B4-BE49-F238E27FC236}">
                <a16:creationId xmlns:a16="http://schemas.microsoft.com/office/drawing/2014/main" id="{C2F9AAD4-E695-78A1-FCDD-710A293250F1}"/>
              </a:ext>
            </a:extLst>
          </p:cNvPr>
          <p:cNvSpPr>
            <a:spLocks noGrp="1"/>
          </p:cNvSpPr>
          <p:nvPr>
            <p:ph type="body" sz="quarter" idx="36" hasCustomPrompt="1"/>
          </p:nvPr>
        </p:nvSpPr>
        <p:spPr>
          <a:xfrm>
            <a:off x="2106654" y="2497454"/>
            <a:ext cx="2034889" cy="457200"/>
          </a:xfrm>
          <a:custGeom>
            <a:avLst/>
            <a:gdLst>
              <a:gd name="connsiteX0" fmla="*/ 0 w 2034889"/>
              <a:gd name="connsiteY0" fmla="*/ 0 h 457200"/>
              <a:gd name="connsiteX1" fmla="*/ 1806289 w 2034889"/>
              <a:gd name="connsiteY1" fmla="*/ 0 h 457200"/>
              <a:gd name="connsiteX2" fmla="*/ 2034889 w 2034889"/>
              <a:gd name="connsiteY2" fmla="*/ 228600 h 457200"/>
              <a:gd name="connsiteX3" fmla="*/ 1806289 w 2034889"/>
              <a:gd name="connsiteY3" fmla="*/ 457200 h 457200"/>
              <a:gd name="connsiteX4" fmla="*/ 0 w 2034889"/>
              <a:gd name="connsiteY4" fmla="*/ 457200 h 457200"/>
              <a:gd name="connsiteX5" fmla="*/ 228600 w 2034889"/>
              <a:gd name="connsiteY5"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889" h="457200">
                <a:moveTo>
                  <a:pt x="0" y="0"/>
                </a:moveTo>
                <a:lnTo>
                  <a:pt x="1806289" y="0"/>
                </a:lnTo>
                <a:lnTo>
                  <a:pt x="2034889" y="228600"/>
                </a:lnTo>
                <a:lnTo>
                  <a:pt x="1806289" y="457200"/>
                </a:lnTo>
                <a:lnTo>
                  <a:pt x="0" y="457200"/>
                </a:lnTo>
                <a:lnTo>
                  <a:pt x="228600" y="228600"/>
                </a:lnTo>
                <a:close/>
              </a:path>
            </a:pathLst>
          </a:custGeom>
          <a:solidFill>
            <a:schemeClr val="accent2"/>
          </a:solidFill>
          <a:ln w="31750">
            <a:noFill/>
          </a:ln>
          <a:scene3d>
            <a:camera prst="orthographicFront"/>
            <a:lightRig rig="balanced" dir="t"/>
          </a:scene3d>
          <a:sp3d/>
        </p:spPr>
        <p:txBody>
          <a:bodyPr vert="horz" wrap="square" lIns="365760" tIns="0" rIns="365760" bIns="0" rtlCol="0" anchor="ctr" anchorCtr="0">
            <a:noAutofit/>
          </a:bodyPr>
          <a:lstStyle>
            <a:lvl1pPr algn="l">
              <a:defRPr lang="en-US" sz="1000" b="0" i="0" dirty="0">
                <a:solidFill>
                  <a:schemeClr val="tx1"/>
                </a:solidFill>
                <a:latin typeface="Zebra Sans" pitchFamily="2" charset="77"/>
              </a:defRPr>
            </a:lvl1pPr>
          </a:lstStyle>
          <a:p>
            <a:pPr lvl="0"/>
            <a:r>
              <a:rPr lang="en-US" dirty="0"/>
              <a:t>Click to add text</a:t>
            </a:r>
          </a:p>
        </p:txBody>
      </p:sp>
      <p:sp>
        <p:nvSpPr>
          <p:cNvPr id="33" name="Text Placeholder 16">
            <a:extLst>
              <a:ext uri="{FF2B5EF4-FFF2-40B4-BE49-F238E27FC236}">
                <a16:creationId xmlns:a16="http://schemas.microsoft.com/office/drawing/2014/main" id="{DA485CCF-9D13-C900-EF90-B9968F0915D3}"/>
              </a:ext>
            </a:extLst>
          </p:cNvPr>
          <p:cNvSpPr>
            <a:spLocks noGrp="1"/>
          </p:cNvSpPr>
          <p:nvPr>
            <p:ph type="body" sz="quarter" idx="37"/>
          </p:nvPr>
        </p:nvSpPr>
        <p:spPr>
          <a:xfrm>
            <a:off x="0" y="2496851"/>
            <a:ext cx="2204164" cy="457200"/>
          </a:xfrm>
          <a:custGeom>
            <a:avLst/>
            <a:gdLst>
              <a:gd name="connsiteX0" fmla="*/ 0 w 2204163"/>
              <a:gd name="connsiteY0" fmla="*/ 0 h 457200"/>
              <a:gd name="connsiteX1" fmla="*/ 169274 w 2204163"/>
              <a:gd name="connsiteY1" fmla="*/ 0 h 457200"/>
              <a:gd name="connsiteX2" fmla="*/ 1632247 w 2204163"/>
              <a:gd name="connsiteY2" fmla="*/ 0 h 457200"/>
              <a:gd name="connsiteX3" fmla="*/ 1975563 w 2204163"/>
              <a:gd name="connsiteY3" fmla="*/ 0 h 457200"/>
              <a:gd name="connsiteX4" fmla="*/ 2204163 w 2204163"/>
              <a:gd name="connsiteY4" fmla="*/ 228600 h 457200"/>
              <a:gd name="connsiteX5" fmla="*/ 1975563 w 2204163"/>
              <a:gd name="connsiteY5" fmla="*/ 457200 h 457200"/>
              <a:gd name="connsiteX6" fmla="*/ 1632247 w 2204163"/>
              <a:gd name="connsiteY6" fmla="*/ 457200 h 457200"/>
              <a:gd name="connsiteX7" fmla="*/ 169274 w 2204163"/>
              <a:gd name="connsiteY7" fmla="*/ 457200 h 457200"/>
              <a:gd name="connsiteX8" fmla="*/ 0 w 2204163"/>
              <a:gd name="connsiteY8" fmla="*/ 4572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163" h="457200">
                <a:moveTo>
                  <a:pt x="0" y="0"/>
                </a:moveTo>
                <a:lnTo>
                  <a:pt x="169274" y="0"/>
                </a:lnTo>
                <a:lnTo>
                  <a:pt x="1632247" y="0"/>
                </a:lnTo>
                <a:lnTo>
                  <a:pt x="1975563" y="0"/>
                </a:lnTo>
                <a:lnTo>
                  <a:pt x="2204163" y="228600"/>
                </a:lnTo>
                <a:lnTo>
                  <a:pt x="1975563" y="457200"/>
                </a:lnTo>
                <a:lnTo>
                  <a:pt x="1632247" y="457200"/>
                </a:lnTo>
                <a:lnTo>
                  <a:pt x="169274" y="457200"/>
                </a:lnTo>
                <a:lnTo>
                  <a:pt x="0" y="457200"/>
                </a:lnTo>
                <a:close/>
              </a:path>
            </a:pathLst>
          </a:custGeom>
          <a:solidFill>
            <a:schemeClr val="accent2"/>
          </a:solidFill>
          <a:ln w="31750">
            <a:noFill/>
          </a:ln>
          <a:scene3d>
            <a:camera prst="orthographicFront"/>
            <a:lightRig rig="balanced" dir="t"/>
          </a:scene3d>
          <a:sp3d/>
        </p:spPr>
        <p:txBody>
          <a:bodyPr vert="horz" wrap="square" lIns="429768" tIns="0" rIns="365760" bIns="0" rtlCol="0" anchor="ctr" anchorCtr="0">
            <a:noAutofit/>
          </a:bodyPr>
          <a:lstStyle>
            <a:lvl1pPr>
              <a:defRPr lang="en-US" sz="1000" b="0" i="0" dirty="0">
                <a:solidFill>
                  <a:schemeClr val="tx1"/>
                </a:solidFill>
                <a:latin typeface="Zebra Sans" pitchFamily="2" charset="77"/>
              </a:defRPr>
            </a:lvl1pPr>
          </a:lstStyle>
          <a:p>
            <a:pPr lvl="0"/>
            <a:endParaRPr lang="en-US" dirty="0"/>
          </a:p>
        </p:txBody>
      </p:sp>
      <p:sp>
        <p:nvSpPr>
          <p:cNvPr id="34" name="Text Placeholder 10">
            <a:extLst>
              <a:ext uri="{FF2B5EF4-FFF2-40B4-BE49-F238E27FC236}">
                <a16:creationId xmlns:a16="http://schemas.microsoft.com/office/drawing/2014/main" id="{87897FEB-8909-E872-B2ED-60A5277CFB38}"/>
              </a:ext>
            </a:extLst>
          </p:cNvPr>
          <p:cNvSpPr>
            <a:spLocks noGrp="1"/>
          </p:cNvSpPr>
          <p:nvPr>
            <p:ph type="body" sz="quarter" idx="38"/>
          </p:nvPr>
        </p:nvSpPr>
        <p:spPr>
          <a:xfrm>
            <a:off x="4044034" y="2496851"/>
            <a:ext cx="2034889" cy="457200"/>
          </a:xfrm>
          <a:custGeom>
            <a:avLst/>
            <a:gdLst>
              <a:gd name="connsiteX0" fmla="*/ 0 w 2034889"/>
              <a:gd name="connsiteY0" fmla="*/ 0 h 457200"/>
              <a:gd name="connsiteX1" fmla="*/ 1806289 w 2034889"/>
              <a:gd name="connsiteY1" fmla="*/ 0 h 457200"/>
              <a:gd name="connsiteX2" fmla="*/ 2034889 w 2034889"/>
              <a:gd name="connsiteY2" fmla="*/ 228600 h 457200"/>
              <a:gd name="connsiteX3" fmla="*/ 1806289 w 2034889"/>
              <a:gd name="connsiteY3" fmla="*/ 457200 h 457200"/>
              <a:gd name="connsiteX4" fmla="*/ 0 w 2034889"/>
              <a:gd name="connsiteY4" fmla="*/ 457200 h 457200"/>
              <a:gd name="connsiteX5" fmla="*/ 228600 w 2034889"/>
              <a:gd name="connsiteY5"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889" h="457200">
                <a:moveTo>
                  <a:pt x="0" y="0"/>
                </a:moveTo>
                <a:lnTo>
                  <a:pt x="1806289" y="0"/>
                </a:lnTo>
                <a:lnTo>
                  <a:pt x="2034889" y="228600"/>
                </a:lnTo>
                <a:lnTo>
                  <a:pt x="1806289" y="457200"/>
                </a:lnTo>
                <a:lnTo>
                  <a:pt x="0" y="457200"/>
                </a:lnTo>
                <a:lnTo>
                  <a:pt x="228600" y="228600"/>
                </a:lnTo>
                <a:close/>
              </a:path>
            </a:pathLst>
          </a:custGeom>
          <a:solidFill>
            <a:schemeClr val="accent2"/>
          </a:solidFill>
          <a:ln w="31750">
            <a:noFill/>
          </a:ln>
          <a:scene3d>
            <a:camera prst="orthographicFront"/>
            <a:lightRig rig="balanced" dir="t"/>
          </a:scene3d>
          <a:sp3d/>
        </p:spPr>
        <p:txBody>
          <a:bodyPr vert="horz" wrap="square" lIns="365760" tIns="0" rIns="365760" bIns="0" rtlCol="0" anchor="ctr" anchorCtr="0">
            <a:noAutofit/>
          </a:bodyPr>
          <a:lstStyle>
            <a:lvl1pPr algn="l">
              <a:defRPr lang="en-US" sz="1000" b="0" i="0" dirty="0">
                <a:solidFill>
                  <a:schemeClr val="tx1"/>
                </a:solidFill>
                <a:latin typeface="Zebra Sans" pitchFamily="2" charset="77"/>
              </a:defRPr>
            </a:lvl1pPr>
          </a:lstStyle>
          <a:p>
            <a:pPr lvl="0"/>
            <a:endParaRPr lang="en-US" dirty="0"/>
          </a:p>
        </p:txBody>
      </p:sp>
      <p:sp>
        <p:nvSpPr>
          <p:cNvPr id="35" name="Text Placeholder 11">
            <a:extLst>
              <a:ext uri="{FF2B5EF4-FFF2-40B4-BE49-F238E27FC236}">
                <a16:creationId xmlns:a16="http://schemas.microsoft.com/office/drawing/2014/main" id="{8D471C3D-FBF7-3264-73B9-8D0E0A791276}"/>
              </a:ext>
            </a:extLst>
          </p:cNvPr>
          <p:cNvSpPr>
            <a:spLocks noGrp="1"/>
          </p:cNvSpPr>
          <p:nvPr>
            <p:ph type="body" sz="quarter" idx="39" hasCustomPrompt="1"/>
          </p:nvPr>
        </p:nvSpPr>
        <p:spPr>
          <a:xfrm>
            <a:off x="5981414" y="2496851"/>
            <a:ext cx="2034889" cy="457200"/>
          </a:xfrm>
          <a:custGeom>
            <a:avLst/>
            <a:gdLst>
              <a:gd name="connsiteX0" fmla="*/ 0 w 2034889"/>
              <a:gd name="connsiteY0" fmla="*/ 0 h 457200"/>
              <a:gd name="connsiteX1" fmla="*/ 1806289 w 2034889"/>
              <a:gd name="connsiteY1" fmla="*/ 0 h 457200"/>
              <a:gd name="connsiteX2" fmla="*/ 2034889 w 2034889"/>
              <a:gd name="connsiteY2" fmla="*/ 228600 h 457200"/>
              <a:gd name="connsiteX3" fmla="*/ 1806289 w 2034889"/>
              <a:gd name="connsiteY3" fmla="*/ 457200 h 457200"/>
              <a:gd name="connsiteX4" fmla="*/ 0 w 2034889"/>
              <a:gd name="connsiteY4" fmla="*/ 457200 h 457200"/>
              <a:gd name="connsiteX5" fmla="*/ 228600 w 2034889"/>
              <a:gd name="connsiteY5"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889" h="457200">
                <a:moveTo>
                  <a:pt x="0" y="0"/>
                </a:moveTo>
                <a:lnTo>
                  <a:pt x="1806289" y="0"/>
                </a:lnTo>
                <a:lnTo>
                  <a:pt x="2034889" y="228600"/>
                </a:lnTo>
                <a:lnTo>
                  <a:pt x="1806289" y="457200"/>
                </a:lnTo>
                <a:lnTo>
                  <a:pt x="0" y="457200"/>
                </a:lnTo>
                <a:lnTo>
                  <a:pt x="228600" y="228600"/>
                </a:lnTo>
                <a:close/>
              </a:path>
            </a:pathLst>
          </a:custGeom>
          <a:solidFill>
            <a:schemeClr val="accent2"/>
          </a:solidFill>
          <a:ln w="31750">
            <a:noFill/>
          </a:ln>
          <a:scene3d>
            <a:camera prst="orthographicFront"/>
            <a:lightRig rig="balanced" dir="t"/>
          </a:scene3d>
          <a:sp3d/>
        </p:spPr>
        <p:txBody>
          <a:bodyPr vert="horz" wrap="square" lIns="365760" tIns="0" rIns="365760" bIns="0" rtlCol="0" anchor="ctr" anchorCtr="0">
            <a:noAutofit/>
          </a:bodyPr>
          <a:lstStyle>
            <a:lvl1pPr algn="l">
              <a:defRPr lang="en-US" sz="1000" b="0" i="0" dirty="0">
                <a:solidFill>
                  <a:schemeClr val="tx1"/>
                </a:solidFill>
                <a:latin typeface="Zebra Sans" pitchFamily="2" charset="77"/>
              </a:defRPr>
            </a:lvl1pPr>
          </a:lstStyle>
          <a:p>
            <a:pPr lvl="0"/>
            <a:r>
              <a:rPr lang="en-US" dirty="0"/>
              <a:t>Click to add text</a:t>
            </a:r>
          </a:p>
        </p:txBody>
      </p:sp>
      <p:sp>
        <p:nvSpPr>
          <p:cNvPr id="36" name="Text Placeholder 12">
            <a:extLst>
              <a:ext uri="{FF2B5EF4-FFF2-40B4-BE49-F238E27FC236}">
                <a16:creationId xmlns:a16="http://schemas.microsoft.com/office/drawing/2014/main" id="{F3B5E327-A534-D101-128D-6A32A1365F78}"/>
              </a:ext>
            </a:extLst>
          </p:cNvPr>
          <p:cNvSpPr>
            <a:spLocks noGrp="1"/>
          </p:cNvSpPr>
          <p:nvPr>
            <p:ph type="body" sz="quarter" idx="40"/>
          </p:nvPr>
        </p:nvSpPr>
        <p:spPr>
          <a:xfrm>
            <a:off x="7918794" y="2496851"/>
            <a:ext cx="2034889" cy="457200"/>
          </a:xfrm>
          <a:custGeom>
            <a:avLst/>
            <a:gdLst>
              <a:gd name="connsiteX0" fmla="*/ 0 w 2034889"/>
              <a:gd name="connsiteY0" fmla="*/ 0 h 457200"/>
              <a:gd name="connsiteX1" fmla="*/ 1806289 w 2034889"/>
              <a:gd name="connsiteY1" fmla="*/ 0 h 457200"/>
              <a:gd name="connsiteX2" fmla="*/ 2034889 w 2034889"/>
              <a:gd name="connsiteY2" fmla="*/ 228600 h 457200"/>
              <a:gd name="connsiteX3" fmla="*/ 1806289 w 2034889"/>
              <a:gd name="connsiteY3" fmla="*/ 457200 h 457200"/>
              <a:gd name="connsiteX4" fmla="*/ 0 w 2034889"/>
              <a:gd name="connsiteY4" fmla="*/ 457200 h 457200"/>
              <a:gd name="connsiteX5" fmla="*/ 228600 w 2034889"/>
              <a:gd name="connsiteY5"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889" h="457200">
                <a:moveTo>
                  <a:pt x="0" y="0"/>
                </a:moveTo>
                <a:lnTo>
                  <a:pt x="1806289" y="0"/>
                </a:lnTo>
                <a:lnTo>
                  <a:pt x="2034889" y="228600"/>
                </a:lnTo>
                <a:lnTo>
                  <a:pt x="1806289" y="457200"/>
                </a:lnTo>
                <a:lnTo>
                  <a:pt x="0" y="457200"/>
                </a:lnTo>
                <a:lnTo>
                  <a:pt x="228600" y="228600"/>
                </a:lnTo>
                <a:close/>
              </a:path>
            </a:pathLst>
          </a:custGeom>
          <a:solidFill>
            <a:schemeClr val="accent2"/>
          </a:solidFill>
          <a:ln w="31750">
            <a:noFill/>
          </a:ln>
          <a:scene3d>
            <a:camera prst="orthographicFront"/>
            <a:lightRig rig="balanced" dir="t"/>
          </a:scene3d>
          <a:sp3d/>
        </p:spPr>
        <p:txBody>
          <a:bodyPr vert="horz" wrap="square" lIns="365760" tIns="0" rIns="365760" bIns="0" rtlCol="0" anchor="ctr" anchorCtr="0">
            <a:noAutofit/>
          </a:bodyPr>
          <a:lstStyle>
            <a:lvl1pPr algn="l">
              <a:defRPr lang="en-US" sz="1000" b="0" i="0" dirty="0">
                <a:solidFill>
                  <a:schemeClr val="tx1"/>
                </a:solidFill>
                <a:latin typeface="Zebra Sans" pitchFamily="2" charset="77"/>
              </a:defRPr>
            </a:lvl1pPr>
          </a:lstStyle>
          <a:p>
            <a:pPr lvl="0"/>
            <a:endParaRPr lang="en-US" dirty="0"/>
          </a:p>
        </p:txBody>
      </p:sp>
      <p:sp>
        <p:nvSpPr>
          <p:cNvPr id="37" name="Text Placeholder 13">
            <a:extLst>
              <a:ext uri="{FF2B5EF4-FFF2-40B4-BE49-F238E27FC236}">
                <a16:creationId xmlns:a16="http://schemas.microsoft.com/office/drawing/2014/main" id="{BB71F2D7-BEEF-128C-1619-32C029F12CC1}"/>
              </a:ext>
            </a:extLst>
          </p:cNvPr>
          <p:cNvSpPr>
            <a:spLocks noGrp="1"/>
          </p:cNvSpPr>
          <p:nvPr>
            <p:ph type="body" sz="quarter" idx="41"/>
          </p:nvPr>
        </p:nvSpPr>
        <p:spPr>
          <a:xfrm>
            <a:off x="9856172" y="2496851"/>
            <a:ext cx="2034889" cy="457200"/>
          </a:xfrm>
          <a:custGeom>
            <a:avLst/>
            <a:gdLst>
              <a:gd name="connsiteX0" fmla="*/ 0 w 2034889"/>
              <a:gd name="connsiteY0" fmla="*/ 0 h 457200"/>
              <a:gd name="connsiteX1" fmla="*/ 1806289 w 2034889"/>
              <a:gd name="connsiteY1" fmla="*/ 0 h 457200"/>
              <a:gd name="connsiteX2" fmla="*/ 2034889 w 2034889"/>
              <a:gd name="connsiteY2" fmla="*/ 228600 h 457200"/>
              <a:gd name="connsiteX3" fmla="*/ 1806289 w 2034889"/>
              <a:gd name="connsiteY3" fmla="*/ 457200 h 457200"/>
              <a:gd name="connsiteX4" fmla="*/ 0 w 2034889"/>
              <a:gd name="connsiteY4" fmla="*/ 457200 h 457200"/>
              <a:gd name="connsiteX5" fmla="*/ 228600 w 2034889"/>
              <a:gd name="connsiteY5"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889" h="457200">
                <a:moveTo>
                  <a:pt x="0" y="0"/>
                </a:moveTo>
                <a:lnTo>
                  <a:pt x="1806289" y="0"/>
                </a:lnTo>
                <a:lnTo>
                  <a:pt x="2034889" y="228600"/>
                </a:lnTo>
                <a:lnTo>
                  <a:pt x="1806289" y="457200"/>
                </a:lnTo>
                <a:lnTo>
                  <a:pt x="0" y="457200"/>
                </a:lnTo>
                <a:lnTo>
                  <a:pt x="228600" y="228600"/>
                </a:lnTo>
                <a:close/>
              </a:path>
            </a:pathLst>
          </a:custGeom>
          <a:solidFill>
            <a:schemeClr val="accent2"/>
          </a:solidFill>
          <a:ln w="31750">
            <a:noFill/>
          </a:ln>
          <a:scene3d>
            <a:camera prst="orthographicFront"/>
            <a:lightRig rig="balanced" dir="t"/>
          </a:scene3d>
          <a:sp3d/>
        </p:spPr>
        <p:txBody>
          <a:bodyPr vert="horz" wrap="square" lIns="365760" tIns="0" rIns="365760" bIns="0" rtlCol="0" anchor="ctr" anchorCtr="0">
            <a:noAutofit/>
          </a:bodyPr>
          <a:lstStyle>
            <a:lvl1pPr algn="l">
              <a:defRPr lang="en-US" sz="1000" b="0" i="0" dirty="0">
                <a:solidFill>
                  <a:schemeClr val="tx1"/>
                </a:solidFill>
                <a:latin typeface="Zebra Sans" pitchFamily="2" charset="77"/>
              </a:defRPr>
            </a:lvl1pPr>
          </a:lstStyle>
          <a:p>
            <a:pPr lvl="0"/>
            <a:endParaRPr lang="en-US" dirty="0"/>
          </a:p>
        </p:txBody>
      </p:sp>
      <p:sp>
        <p:nvSpPr>
          <p:cNvPr id="38" name="Text Placeholder 19">
            <a:extLst>
              <a:ext uri="{FF2B5EF4-FFF2-40B4-BE49-F238E27FC236}">
                <a16:creationId xmlns:a16="http://schemas.microsoft.com/office/drawing/2014/main" id="{F830ED09-8196-CA1A-C5AC-99252F0B1E6F}"/>
              </a:ext>
            </a:extLst>
          </p:cNvPr>
          <p:cNvSpPr>
            <a:spLocks noGrp="1"/>
          </p:cNvSpPr>
          <p:nvPr>
            <p:ph type="body" sz="quarter" idx="42" hasCustomPrompt="1"/>
          </p:nvPr>
        </p:nvSpPr>
        <p:spPr>
          <a:xfrm>
            <a:off x="428625"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dirty="0"/>
              <a:t>01</a:t>
            </a:r>
          </a:p>
        </p:txBody>
      </p:sp>
      <p:sp>
        <p:nvSpPr>
          <p:cNvPr id="39" name="Text Placeholder 19">
            <a:extLst>
              <a:ext uri="{FF2B5EF4-FFF2-40B4-BE49-F238E27FC236}">
                <a16:creationId xmlns:a16="http://schemas.microsoft.com/office/drawing/2014/main" id="{6DDDEB5B-210D-7F55-899B-3EA4EF2F0FE1}"/>
              </a:ext>
            </a:extLst>
          </p:cNvPr>
          <p:cNvSpPr>
            <a:spLocks noGrp="1"/>
          </p:cNvSpPr>
          <p:nvPr>
            <p:ph type="body" sz="quarter" idx="43" hasCustomPrompt="1"/>
          </p:nvPr>
        </p:nvSpPr>
        <p:spPr>
          <a:xfrm>
            <a:off x="2326873"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dirty="0"/>
              <a:t>02</a:t>
            </a:r>
          </a:p>
        </p:txBody>
      </p:sp>
      <p:sp>
        <p:nvSpPr>
          <p:cNvPr id="40" name="Text Placeholder 19">
            <a:extLst>
              <a:ext uri="{FF2B5EF4-FFF2-40B4-BE49-F238E27FC236}">
                <a16:creationId xmlns:a16="http://schemas.microsoft.com/office/drawing/2014/main" id="{90820B20-5430-DFE5-3554-88BDE4469022}"/>
              </a:ext>
            </a:extLst>
          </p:cNvPr>
          <p:cNvSpPr>
            <a:spLocks noGrp="1"/>
          </p:cNvSpPr>
          <p:nvPr>
            <p:ph type="body" sz="quarter" idx="44" hasCustomPrompt="1"/>
          </p:nvPr>
        </p:nvSpPr>
        <p:spPr>
          <a:xfrm>
            <a:off x="4225122"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dirty="0"/>
              <a:t>03</a:t>
            </a:r>
          </a:p>
        </p:txBody>
      </p:sp>
      <p:sp>
        <p:nvSpPr>
          <p:cNvPr id="41" name="Text Placeholder 19">
            <a:extLst>
              <a:ext uri="{FF2B5EF4-FFF2-40B4-BE49-F238E27FC236}">
                <a16:creationId xmlns:a16="http://schemas.microsoft.com/office/drawing/2014/main" id="{AF1F6128-4EF1-2D50-2769-879803B78858}"/>
              </a:ext>
            </a:extLst>
          </p:cNvPr>
          <p:cNvSpPr>
            <a:spLocks noGrp="1"/>
          </p:cNvSpPr>
          <p:nvPr>
            <p:ph type="body" sz="quarter" idx="45" hasCustomPrompt="1"/>
          </p:nvPr>
        </p:nvSpPr>
        <p:spPr>
          <a:xfrm>
            <a:off x="6126665"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dirty="0"/>
              <a:t>04</a:t>
            </a:r>
          </a:p>
        </p:txBody>
      </p:sp>
      <p:sp>
        <p:nvSpPr>
          <p:cNvPr id="42" name="Text Placeholder 19">
            <a:extLst>
              <a:ext uri="{FF2B5EF4-FFF2-40B4-BE49-F238E27FC236}">
                <a16:creationId xmlns:a16="http://schemas.microsoft.com/office/drawing/2014/main" id="{240E223A-53F0-DE16-BB4E-EAB5FDEDC43B}"/>
              </a:ext>
            </a:extLst>
          </p:cNvPr>
          <p:cNvSpPr>
            <a:spLocks noGrp="1"/>
          </p:cNvSpPr>
          <p:nvPr>
            <p:ph type="body" sz="quarter" idx="46" hasCustomPrompt="1"/>
          </p:nvPr>
        </p:nvSpPr>
        <p:spPr>
          <a:xfrm>
            <a:off x="8027442"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dirty="0"/>
              <a:t>05</a:t>
            </a:r>
          </a:p>
        </p:txBody>
      </p:sp>
      <p:sp>
        <p:nvSpPr>
          <p:cNvPr id="43" name="Text Placeholder 19">
            <a:extLst>
              <a:ext uri="{FF2B5EF4-FFF2-40B4-BE49-F238E27FC236}">
                <a16:creationId xmlns:a16="http://schemas.microsoft.com/office/drawing/2014/main" id="{7B99A983-0936-668D-03D3-5F4792492EF8}"/>
              </a:ext>
            </a:extLst>
          </p:cNvPr>
          <p:cNvSpPr>
            <a:spLocks noGrp="1"/>
          </p:cNvSpPr>
          <p:nvPr>
            <p:ph type="body" sz="quarter" idx="47" hasCustomPrompt="1"/>
          </p:nvPr>
        </p:nvSpPr>
        <p:spPr>
          <a:xfrm>
            <a:off x="9942758"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dirty="0"/>
              <a:t>06</a:t>
            </a:r>
          </a:p>
        </p:txBody>
      </p:sp>
      <p:sp>
        <p:nvSpPr>
          <p:cNvPr id="44" name="Vertical Text Placeholder 31">
            <a:extLst>
              <a:ext uri="{FF2B5EF4-FFF2-40B4-BE49-F238E27FC236}">
                <a16:creationId xmlns:a16="http://schemas.microsoft.com/office/drawing/2014/main" id="{BA643C25-41B7-69BF-EB92-A794F0AC7795}"/>
              </a:ext>
            </a:extLst>
          </p:cNvPr>
          <p:cNvSpPr>
            <a:spLocks noGrp="1"/>
          </p:cNvSpPr>
          <p:nvPr>
            <p:ph type="body" orient="vert" sz="quarter" idx="48" hasCustomPrompt="1"/>
          </p:nvPr>
        </p:nvSpPr>
        <p:spPr>
          <a:xfrm>
            <a:off x="2327972" y="3205927"/>
            <a:ext cx="1784223" cy="1481137"/>
          </a:xfrm>
          <a:prstGeom prst="rect">
            <a:avLst/>
          </a:prstGeom>
        </p:spPr>
        <p:txBody>
          <a:bodyPr vert="horz"/>
          <a:lstStyle>
            <a:lvl1pPr>
              <a:defRPr sz="1400" b="0" i="0">
                <a:solidFill>
                  <a:schemeClr val="tx1"/>
                </a:solidFill>
                <a:latin typeface="Zebra Sans"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5" name="Vertical Text Placeholder 31">
            <a:extLst>
              <a:ext uri="{FF2B5EF4-FFF2-40B4-BE49-F238E27FC236}">
                <a16:creationId xmlns:a16="http://schemas.microsoft.com/office/drawing/2014/main" id="{DEF5DEF0-FE9D-1E8A-41A4-AC60D9C5BAD7}"/>
              </a:ext>
            </a:extLst>
          </p:cNvPr>
          <p:cNvSpPr>
            <a:spLocks noGrp="1"/>
          </p:cNvSpPr>
          <p:nvPr>
            <p:ph type="body" orient="vert" sz="quarter" idx="49" hasCustomPrompt="1"/>
          </p:nvPr>
        </p:nvSpPr>
        <p:spPr>
          <a:xfrm>
            <a:off x="4227319" y="3205927"/>
            <a:ext cx="1784223" cy="1481137"/>
          </a:xfrm>
          <a:prstGeom prst="rect">
            <a:avLst/>
          </a:prstGeom>
        </p:spPr>
        <p:txBody>
          <a:bodyPr vert="horz"/>
          <a:lstStyle>
            <a:lvl1pPr>
              <a:defRPr sz="1400" b="0" i="0">
                <a:solidFill>
                  <a:schemeClr val="tx1"/>
                </a:solidFill>
                <a:latin typeface="Zebra Sans"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6" name="Vertical Text Placeholder 31">
            <a:extLst>
              <a:ext uri="{FF2B5EF4-FFF2-40B4-BE49-F238E27FC236}">
                <a16:creationId xmlns:a16="http://schemas.microsoft.com/office/drawing/2014/main" id="{C51AE6E3-939B-F6DC-0D90-8C93E434B6B5}"/>
              </a:ext>
            </a:extLst>
          </p:cNvPr>
          <p:cNvSpPr>
            <a:spLocks noGrp="1"/>
          </p:cNvSpPr>
          <p:nvPr>
            <p:ph type="body" orient="vert" sz="quarter" idx="50" hasCustomPrompt="1"/>
          </p:nvPr>
        </p:nvSpPr>
        <p:spPr>
          <a:xfrm>
            <a:off x="6126666" y="3205927"/>
            <a:ext cx="1784223" cy="1481137"/>
          </a:xfrm>
          <a:prstGeom prst="rect">
            <a:avLst/>
          </a:prstGeom>
        </p:spPr>
        <p:txBody>
          <a:bodyPr vert="horz"/>
          <a:lstStyle>
            <a:lvl1pPr>
              <a:defRPr sz="1400" b="0" i="0">
                <a:solidFill>
                  <a:schemeClr val="tx1"/>
                </a:solidFill>
                <a:latin typeface="Zebra Sans"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7" name="Vertical Text Placeholder 31">
            <a:extLst>
              <a:ext uri="{FF2B5EF4-FFF2-40B4-BE49-F238E27FC236}">
                <a16:creationId xmlns:a16="http://schemas.microsoft.com/office/drawing/2014/main" id="{7BB69877-EFEB-5CD4-8628-82563F54E3BF}"/>
              </a:ext>
            </a:extLst>
          </p:cNvPr>
          <p:cNvSpPr>
            <a:spLocks noGrp="1"/>
          </p:cNvSpPr>
          <p:nvPr>
            <p:ph type="body" orient="vert" sz="quarter" idx="51" hasCustomPrompt="1"/>
          </p:nvPr>
        </p:nvSpPr>
        <p:spPr>
          <a:xfrm>
            <a:off x="8026013" y="3205927"/>
            <a:ext cx="1784223" cy="1481137"/>
          </a:xfrm>
          <a:prstGeom prst="rect">
            <a:avLst/>
          </a:prstGeom>
        </p:spPr>
        <p:txBody>
          <a:bodyPr vert="horz"/>
          <a:lstStyle>
            <a:lvl1pPr>
              <a:defRPr sz="1400" b="0" i="0">
                <a:solidFill>
                  <a:schemeClr val="tx1"/>
                </a:solidFill>
                <a:latin typeface="Zebra Sans"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8" name="Vertical Text Placeholder 31">
            <a:extLst>
              <a:ext uri="{FF2B5EF4-FFF2-40B4-BE49-F238E27FC236}">
                <a16:creationId xmlns:a16="http://schemas.microsoft.com/office/drawing/2014/main" id="{1408E881-A84E-2243-DA74-92476BFABB16}"/>
              </a:ext>
            </a:extLst>
          </p:cNvPr>
          <p:cNvSpPr>
            <a:spLocks noGrp="1"/>
          </p:cNvSpPr>
          <p:nvPr>
            <p:ph type="body" orient="vert" sz="quarter" idx="52" hasCustomPrompt="1"/>
          </p:nvPr>
        </p:nvSpPr>
        <p:spPr>
          <a:xfrm>
            <a:off x="9925359" y="3205927"/>
            <a:ext cx="1784223" cy="1481137"/>
          </a:xfrm>
          <a:prstGeom prst="rect">
            <a:avLst/>
          </a:prstGeom>
        </p:spPr>
        <p:txBody>
          <a:bodyPr vert="horz"/>
          <a:lstStyle>
            <a:lvl1pPr>
              <a:defRPr sz="1400" b="0" i="0">
                <a:solidFill>
                  <a:schemeClr val="tx1"/>
                </a:solidFill>
                <a:latin typeface="Zebra Sans"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cxnSp>
        <p:nvCxnSpPr>
          <p:cNvPr id="10" name="Straight Connector 9">
            <a:extLst>
              <a:ext uri="{FF2B5EF4-FFF2-40B4-BE49-F238E27FC236}">
                <a16:creationId xmlns:a16="http://schemas.microsoft.com/office/drawing/2014/main" id="{18141EB1-A7F5-0AB1-4739-69CAE41FF584}"/>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23565C-27D5-0306-2516-89353FC87F1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4256560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meline / Process 3">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20" name="Text Placeholder 2">
            <a:extLst>
              <a:ext uri="{FF2B5EF4-FFF2-40B4-BE49-F238E27FC236}">
                <a16:creationId xmlns:a16="http://schemas.microsoft.com/office/drawing/2014/main" id="{1399C482-C994-5F4F-E2B7-301B3A5A307C}"/>
              </a:ext>
            </a:extLst>
          </p:cNvPr>
          <p:cNvSpPr>
            <a:spLocks noGrp="1"/>
          </p:cNvSpPr>
          <p:nvPr>
            <p:ph type="body" sz="quarter" idx="17" hasCustomPrompt="1"/>
          </p:nvPr>
        </p:nvSpPr>
        <p:spPr>
          <a:xfrm>
            <a:off x="1388723"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JAN</a:t>
            </a:r>
          </a:p>
        </p:txBody>
      </p:sp>
      <p:sp>
        <p:nvSpPr>
          <p:cNvPr id="21" name="Text Placeholder 2">
            <a:extLst>
              <a:ext uri="{FF2B5EF4-FFF2-40B4-BE49-F238E27FC236}">
                <a16:creationId xmlns:a16="http://schemas.microsoft.com/office/drawing/2014/main" id="{E4F0FE31-4E67-454C-8176-6D5B3ECAA7DD}"/>
              </a:ext>
            </a:extLst>
          </p:cNvPr>
          <p:cNvSpPr>
            <a:spLocks noGrp="1"/>
          </p:cNvSpPr>
          <p:nvPr>
            <p:ph type="body" sz="quarter" idx="18" hasCustomPrompt="1"/>
          </p:nvPr>
        </p:nvSpPr>
        <p:spPr>
          <a:xfrm>
            <a:off x="2257069"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FEB</a:t>
            </a:r>
          </a:p>
        </p:txBody>
      </p:sp>
      <p:sp>
        <p:nvSpPr>
          <p:cNvPr id="22" name="Text Placeholder 2">
            <a:extLst>
              <a:ext uri="{FF2B5EF4-FFF2-40B4-BE49-F238E27FC236}">
                <a16:creationId xmlns:a16="http://schemas.microsoft.com/office/drawing/2014/main" id="{018D9D47-8D7D-FBBB-5073-E1805A7D8C82}"/>
              </a:ext>
            </a:extLst>
          </p:cNvPr>
          <p:cNvSpPr>
            <a:spLocks noGrp="1"/>
          </p:cNvSpPr>
          <p:nvPr>
            <p:ph type="body" sz="quarter" idx="19" hasCustomPrompt="1"/>
          </p:nvPr>
        </p:nvSpPr>
        <p:spPr>
          <a:xfrm>
            <a:off x="3125415"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MAR</a:t>
            </a:r>
          </a:p>
        </p:txBody>
      </p:sp>
      <p:sp>
        <p:nvSpPr>
          <p:cNvPr id="23" name="Text Placeholder 2">
            <a:extLst>
              <a:ext uri="{FF2B5EF4-FFF2-40B4-BE49-F238E27FC236}">
                <a16:creationId xmlns:a16="http://schemas.microsoft.com/office/drawing/2014/main" id="{82EC6E46-42A8-04E8-777A-98EAC25EFD50}"/>
              </a:ext>
            </a:extLst>
          </p:cNvPr>
          <p:cNvSpPr>
            <a:spLocks noGrp="1"/>
          </p:cNvSpPr>
          <p:nvPr>
            <p:ph type="body" sz="quarter" idx="20" hasCustomPrompt="1"/>
          </p:nvPr>
        </p:nvSpPr>
        <p:spPr>
          <a:xfrm>
            <a:off x="3993761"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APR</a:t>
            </a:r>
          </a:p>
        </p:txBody>
      </p:sp>
      <p:sp>
        <p:nvSpPr>
          <p:cNvPr id="24" name="Text Placeholder 2">
            <a:extLst>
              <a:ext uri="{FF2B5EF4-FFF2-40B4-BE49-F238E27FC236}">
                <a16:creationId xmlns:a16="http://schemas.microsoft.com/office/drawing/2014/main" id="{9079E495-4865-B510-E7A8-CF5A3BC26E7B}"/>
              </a:ext>
            </a:extLst>
          </p:cNvPr>
          <p:cNvSpPr>
            <a:spLocks noGrp="1"/>
          </p:cNvSpPr>
          <p:nvPr>
            <p:ph type="body" sz="quarter" idx="21" hasCustomPrompt="1"/>
          </p:nvPr>
        </p:nvSpPr>
        <p:spPr>
          <a:xfrm>
            <a:off x="4862107"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MAY</a:t>
            </a:r>
          </a:p>
        </p:txBody>
      </p:sp>
      <p:sp>
        <p:nvSpPr>
          <p:cNvPr id="25" name="Text Placeholder 2">
            <a:extLst>
              <a:ext uri="{FF2B5EF4-FFF2-40B4-BE49-F238E27FC236}">
                <a16:creationId xmlns:a16="http://schemas.microsoft.com/office/drawing/2014/main" id="{E9D16885-3DA2-5BD9-55E2-68BA80D9C7A4}"/>
              </a:ext>
            </a:extLst>
          </p:cNvPr>
          <p:cNvSpPr>
            <a:spLocks noGrp="1"/>
          </p:cNvSpPr>
          <p:nvPr>
            <p:ph type="body" sz="quarter" idx="22" hasCustomPrompt="1"/>
          </p:nvPr>
        </p:nvSpPr>
        <p:spPr>
          <a:xfrm>
            <a:off x="5730453"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JUN</a:t>
            </a:r>
          </a:p>
        </p:txBody>
      </p:sp>
      <p:sp>
        <p:nvSpPr>
          <p:cNvPr id="26" name="Text Placeholder 2">
            <a:extLst>
              <a:ext uri="{FF2B5EF4-FFF2-40B4-BE49-F238E27FC236}">
                <a16:creationId xmlns:a16="http://schemas.microsoft.com/office/drawing/2014/main" id="{D65BCF1C-7BDA-5474-0A0F-C23B58C21C6D}"/>
              </a:ext>
            </a:extLst>
          </p:cNvPr>
          <p:cNvSpPr>
            <a:spLocks noGrp="1"/>
          </p:cNvSpPr>
          <p:nvPr>
            <p:ph type="body" sz="quarter" idx="23" hasCustomPrompt="1"/>
          </p:nvPr>
        </p:nvSpPr>
        <p:spPr>
          <a:xfrm>
            <a:off x="6598799"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JUL</a:t>
            </a:r>
          </a:p>
        </p:txBody>
      </p:sp>
      <p:sp>
        <p:nvSpPr>
          <p:cNvPr id="27" name="Text Placeholder 2">
            <a:extLst>
              <a:ext uri="{FF2B5EF4-FFF2-40B4-BE49-F238E27FC236}">
                <a16:creationId xmlns:a16="http://schemas.microsoft.com/office/drawing/2014/main" id="{AF2D6C35-BE2B-156A-B683-4FF793AF42C9}"/>
              </a:ext>
            </a:extLst>
          </p:cNvPr>
          <p:cNvSpPr>
            <a:spLocks noGrp="1"/>
          </p:cNvSpPr>
          <p:nvPr>
            <p:ph type="body" sz="quarter" idx="24" hasCustomPrompt="1"/>
          </p:nvPr>
        </p:nvSpPr>
        <p:spPr>
          <a:xfrm>
            <a:off x="7467145"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AUG</a:t>
            </a:r>
          </a:p>
        </p:txBody>
      </p:sp>
      <p:sp>
        <p:nvSpPr>
          <p:cNvPr id="28" name="Text Placeholder 2">
            <a:extLst>
              <a:ext uri="{FF2B5EF4-FFF2-40B4-BE49-F238E27FC236}">
                <a16:creationId xmlns:a16="http://schemas.microsoft.com/office/drawing/2014/main" id="{3370C7EC-B3B0-7D72-4AEE-035CB66F3584}"/>
              </a:ext>
            </a:extLst>
          </p:cNvPr>
          <p:cNvSpPr>
            <a:spLocks noGrp="1"/>
          </p:cNvSpPr>
          <p:nvPr>
            <p:ph type="body" sz="quarter" idx="25" hasCustomPrompt="1"/>
          </p:nvPr>
        </p:nvSpPr>
        <p:spPr>
          <a:xfrm>
            <a:off x="8335491"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SEP</a:t>
            </a:r>
          </a:p>
        </p:txBody>
      </p:sp>
      <p:sp>
        <p:nvSpPr>
          <p:cNvPr id="29" name="Text Placeholder 2">
            <a:extLst>
              <a:ext uri="{FF2B5EF4-FFF2-40B4-BE49-F238E27FC236}">
                <a16:creationId xmlns:a16="http://schemas.microsoft.com/office/drawing/2014/main" id="{F93D3626-9927-1FCC-91EA-40DCBBED5835}"/>
              </a:ext>
            </a:extLst>
          </p:cNvPr>
          <p:cNvSpPr>
            <a:spLocks noGrp="1"/>
          </p:cNvSpPr>
          <p:nvPr>
            <p:ph type="body" sz="quarter" idx="26" hasCustomPrompt="1"/>
          </p:nvPr>
        </p:nvSpPr>
        <p:spPr>
          <a:xfrm>
            <a:off x="9203837"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OCT</a:t>
            </a:r>
          </a:p>
        </p:txBody>
      </p:sp>
      <p:sp>
        <p:nvSpPr>
          <p:cNvPr id="30" name="Text Placeholder 2">
            <a:extLst>
              <a:ext uri="{FF2B5EF4-FFF2-40B4-BE49-F238E27FC236}">
                <a16:creationId xmlns:a16="http://schemas.microsoft.com/office/drawing/2014/main" id="{2C44D95B-AA09-7F72-426A-F8593680699D}"/>
              </a:ext>
            </a:extLst>
          </p:cNvPr>
          <p:cNvSpPr>
            <a:spLocks noGrp="1"/>
          </p:cNvSpPr>
          <p:nvPr>
            <p:ph type="body" sz="quarter" idx="27" hasCustomPrompt="1"/>
          </p:nvPr>
        </p:nvSpPr>
        <p:spPr>
          <a:xfrm>
            <a:off x="10072183"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NOV</a:t>
            </a:r>
          </a:p>
        </p:txBody>
      </p:sp>
      <p:sp>
        <p:nvSpPr>
          <p:cNvPr id="31" name="Text Placeholder 2">
            <a:extLst>
              <a:ext uri="{FF2B5EF4-FFF2-40B4-BE49-F238E27FC236}">
                <a16:creationId xmlns:a16="http://schemas.microsoft.com/office/drawing/2014/main" id="{8C16E968-AF1F-4684-E58A-32AD00B540F8}"/>
              </a:ext>
            </a:extLst>
          </p:cNvPr>
          <p:cNvSpPr>
            <a:spLocks noGrp="1"/>
          </p:cNvSpPr>
          <p:nvPr>
            <p:ph type="body" sz="quarter" idx="28" hasCustomPrompt="1"/>
          </p:nvPr>
        </p:nvSpPr>
        <p:spPr>
          <a:xfrm>
            <a:off x="10940527"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dirty="0"/>
              <a:t>DEC</a:t>
            </a:r>
          </a:p>
        </p:txBody>
      </p:sp>
      <p:sp>
        <p:nvSpPr>
          <p:cNvPr id="32" name="Text Placeholder 2">
            <a:extLst>
              <a:ext uri="{FF2B5EF4-FFF2-40B4-BE49-F238E27FC236}">
                <a16:creationId xmlns:a16="http://schemas.microsoft.com/office/drawing/2014/main" id="{781D1D90-3F83-E518-C5DC-CFE7C42D2DF8}"/>
              </a:ext>
            </a:extLst>
          </p:cNvPr>
          <p:cNvSpPr>
            <a:spLocks noGrp="1"/>
          </p:cNvSpPr>
          <p:nvPr>
            <p:ph type="body" sz="quarter" idx="29" hasCustomPrompt="1"/>
          </p:nvPr>
        </p:nvSpPr>
        <p:spPr>
          <a:xfrm>
            <a:off x="492435" y="1700651"/>
            <a:ext cx="737251" cy="423117"/>
          </a:xfrm>
          <a:prstGeom prst="rect">
            <a:avLst/>
          </a:prstGeom>
        </p:spPr>
        <p:txBody>
          <a:bodyPr anchor="t" anchorCtr="0"/>
          <a:lstStyle>
            <a:lvl1pPr algn="l">
              <a:defRPr sz="1400" b="0" i="0">
                <a:solidFill>
                  <a:schemeClr val="tx1"/>
                </a:solidFill>
                <a:latin typeface="Zebra Mono Medium" pitchFamily="2" charset="77"/>
              </a:defRPr>
            </a:lvl1pPr>
          </a:lstStyle>
          <a:p>
            <a:pPr lvl="0"/>
            <a:r>
              <a:rPr lang="en-US" dirty="0"/>
              <a:t>Track 1</a:t>
            </a:r>
          </a:p>
        </p:txBody>
      </p:sp>
      <p:sp>
        <p:nvSpPr>
          <p:cNvPr id="49" name="Text Placeholder 2">
            <a:extLst>
              <a:ext uri="{FF2B5EF4-FFF2-40B4-BE49-F238E27FC236}">
                <a16:creationId xmlns:a16="http://schemas.microsoft.com/office/drawing/2014/main" id="{6AA0DF1A-EE46-31A8-1521-A02CB6AEB78D}"/>
              </a:ext>
            </a:extLst>
          </p:cNvPr>
          <p:cNvSpPr>
            <a:spLocks noGrp="1"/>
          </p:cNvSpPr>
          <p:nvPr>
            <p:ph type="body" sz="quarter" idx="30" hasCustomPrompt="1"/>
          </p:nvPr>
        </p:nvSpPr>
        <p:spPr>
          <a:xfrm>
            <a:off x="492435" y="2980327"/>
            <a:ext cx="737251" cy="423117"/>
          </a:xfrm>
          <a:prstGeom prst="rect">
            <a:avLst/>
          </a:prstGeom>
        </p:spPr>
        <p:txBody>
          <a:bodyPr anchor="t" anchorCtr="0"/>
          <a:lstStyle>
            <a:lvl1pPr algn="l">
              <a:defRPr sz="1400" b="0" i="0">
                <a:solidFill>
                  <a:schemeClr val="tx1"/>
                </a:solidFill>
                <a:latin typeface="Zebra Mono Medium" pitchFamily="2" charset="77"/>
              </a:defRPr>
            </a:lvl1pPr>
          </a:lstStyle>
          <a:p>
            <a:pPr lvl="0"/>
            <a:r>
              <a:rPr lang="en-US" dirty="0"/>
              <a:t>Track 2</a:t>
            </a:r>
          </a:p>
        </p:txBody>
      </p:sp>
      <p:sp>
        <p:nvSpPr>
          <p:cNvPr id="50" name="Text Placeholder 2">
            <a:extLst>
              <a:ext uri="{FF2B5EF4-FFF2-40B4-BE49-F238E27FC236}">
                <a16:creationId xmlns:a16="http://schemas.microsoft.com/office/drawing/2014/main" id="{544889AD-596B-E775-E60F-6C303B893B69}"/>
              </a:ext>
            </a:extLst>
          </p:cNvPr>
          <p:cNvSpPr>
            <a:spLocks noGrp="1"/>
          </p:cNvSpPr>
          <p:nvPr>
            <p:ph type="body" sz="quarter" idx="31" hasCustomPrompt="1"/>
          </p:nvPr>
        </p:nvSpPr>
        <p:spPr>
          <a:xfrm>
            <a:off x="492435" y="4230624"/>
            <a:ext cx="737251" cy="423117"/>
          </a:xfrm>
          <a:prstGeom prst="rect">
            <a:avLst/>
          </a:prstGeom>
        </p:spPr>
        <p:txBody>
          <a:bodyPr anchor="t" anchorCtr="0"/>
          <a:lstStyle>
            <a:lvl1pPr algn="l">
              <a:defRPr sz="1400" b="0" i="0">
                <a:solidFill>
                  <a:schemeClr val="tx1"/>
                </a:solidFill>
                <a:latin typeface="Zebra Mono Medium" pitchFamily="2" charset="77"/>
              </a:defRPr>
            </a:lvl1pPr>
          </a:lstStyle>
          <a:p>
            <a:pPr lvl="0"/>
            <a:r>
              <a:rPr lang="en-US" dirty="0"/>
              <a:t>Track 3</a:t>
            </a:r>
          </a:p>
        </p:txBody>
      </p:sp>
      <p:sp>
        <p:nvSpPr>
          <p:cNvPr id="51" name="Text Placeholder 2">
            <a:extLst>
              <a:ext uri="{FF2B5EF4-FFF2-40B4-BE49-F238E27FC236}">
                <a16:creationId xmlns:a16="http://schemas.microsoft.com/office/drawing/2014/main" id="{150E4C70-DF86-446E-E47D-4D1382E2A4D1}"/>
              </a:ext>
            </a:extLst>
          </p:cNvPr>
          <p:cNvSpPr>
            <a:spLocks noGrp="1"/>
          </p:cNvSpPr>
          <p:nvPr>
            <p:ph type="body" sz="quarter" idx="32" hasCustomPrompt="1"/>
          </p:nvPr>
        </p:nvSpPr>
        <p:spPr>
          <a:xfrm>
            <a:off x="492434" y="5188855"/>
            <a:ext cx="737251" cy="423117"/>
          </a:xfrm>
          <a:prstGeom prst="rect">
            <a:avLst/>
          </a:prstGeom>
        </p:spPr>
        <p:txBody>
          <a:bodyPr anchor="t" anchorCtr="0"/>
          <a:lstStyle>
            <a:lvl1pPr algn="l">
              <a:defRPr sz="1400" b="0" i="0">
                <a:solidFill>
                  <a:schemeClr val="tx1"/>
                </a:solidFill>
                <a:latin typeface="Zebra Mono Medium" pitchFamily="2" charset="77"/>
              </a:defRPr>
            </a:lvl1pPr>
          </a:lstStyle>
          <a:p>
            <a:pPr lvl="0"/>
            <a:r>
              <a:rPr lang="en-US" dirty="0"/>
              <a:t>Track 4</a:t>
            </a:r>
          </a:p>
        </p:txBody>
      </p:sp>
      <p:sp>
        <p:nvSpPr>
          <p:cNvPr id="55" name="Text Placeholder 12">
            <a:extLst>
              <a:ext uri="{FF2B5EF4-FFF2-40B4-BE49-F238E27FC236}">
                <a16:creationId xmlns:a16="http://schemas.microsoft.com/office/drawing/2014/main" id="{3C48522E-0641-F4C4-5F01-704CF791D41E}"/>
              </a:ext>
            </a:extLst>
          </p:cNvPr>
          <p:cNvSpPr>
            <a:spLocks noGrp="1"/>
          </p:cNvSpPr>
          <p:nvPr>
            <p:ph type="body" sz="quarter" idx="133"/>
          </p:nvPr>
        </p:nvSpPr>
        <p:spPr>
          <a:xfrm>
            <a:off x="1355270" y="1664872"/>
            <a:ext cx="4297680" cy="239387"/>
          </a:xfrm>
          <a:prstGeom prst="roundRect">
            <a:avLst>
              <a:gd name="adj" fmla="val 50000"/>
            </a:avLst>
          </a:prstGeom>
          <a:solidFill>
            <a:schemeClr val="accent2"/>
          </a:solidFill>
          <a:ln w="31750">
            <a:noFill/>
          </a:ln>
        </p:spPr>
        <p:txBody>
          <a:bodyPr lIns="91440" anchor="ctr" anchorCtr="0"/>
          <a:lstStyle>
            <a:lvl1pPr>
              <a:defRPr sz="1000" b="0" i="0">
                <a:solidFill>
                  <a:schemeClr val="tx1"/>
                </a:solidFill>
                <a:latin typeface="Zebra Sans" pitchFamily="2" charset="77"/>
              </a:defRPr>
            </a:lvl1pPr>
          </a:lstStyle>
          <a:p>
            <a:pPr lvl="0"/>
            <a:r>
              <a:rPr lang="en-US" dirty="0"/>
              <a:t>Click to edit Master text styles</a:t>
            </a:r>
          </a:p>
        </p:txBody>
      </p:sp>
      <p:sp>
        <p:nvSpPr>
          <p:cNvPr id="56" name="Text Placeholder 12">
            <a:extLst>
              <a:ext uri="{FF2B5EF4-FFF2-40B4-BE49-F238E27FC236}">
                <a16:creationId xmlns:a16="http://schemas.microsoft.com/office/drawing/2014/main" id="{1E3ACF0F-B5FD-1724-A54C-C3641D9AE82A}"/>
              </a:ext>
            </a:extLst>
          </p:cNvPr>
          <p:cNvSpPr>
            <a:spLocks noGrp="1"/>
          </p:cNvSpPr>
          <p:nvPr>
            <p:ph type="body" sz="quarter" idx="134"/>
          </p:nvPr>
        </p:nvSpPr>
        <p:spPr>
          <a:xfrm>
            <a:off x="2159147" y="1966760"/>
            <a:ext cx="4389120" cy="239387"/>
          </a:xfrm>
          <a:prstGeom prst="roundRect">
            <a:avLst>
              <a:gd name="adj" fmla="val 50000"/>
            </a:avLst>
          </a:prstGeom>
          <a:solidFill>
            <a:schemeClr val="accent2"/>
          </a:solidFill>
          <a:ln w="31750">
            <a:noFill/>
          </a:ln>
        </p:spPr>
        <p:txBody>
          <a:bodyPr lIns="91440" anchor="ctr" anchorCtr="0"/>
          <a:lstStyle>
            <a:lvl1pPr>
              <a:defRPr sz="1000" b="0" i="0">
                <a:solidFill>
                  <a:schemeClr val="tx1"/>
                </a:solidFill>
                <a:latin typeface="Zebra Sans" pitchFamily="2" charset="77"/>
              </a:defRPr>
            </a:lvl1pPr>
          </a:lstStyle>
          <a:p>
            <a:pPr lvl="0"/>
            <a:r>
              <a:rPr lang="en-US" dirty="0"/>
              <a:t>Click to edit Master text styles</a:t>
            </a:r>
          </a:p>
        </p:txBody>
      </p:sp>
      <p:sp>
        <p:nvSpPr>
          <p:cNvPr id="57" name="Text Placeholder 12">
            <a:extLst>
              <a:ext uri="{FF2B5EF4-FFF2-40B4-BE49-F238E27FC236}">
                <a16:creationId xmlns:a16="http://schemas.microsoft.com/office/drawing/2014/main" id="{A6050023-1CB8-E8DF-BC42-EB1BF42ED844}"/>
              </a:ext>
            </a:extLst>
          </p:cNvPr>
          <p:cNvSpPr>
            <a:spLocks noGrp="1"/>
          </p:cNvSpPr>
          <p:nvPr>
            <p:ph type="body" sz="quarter" idx="135"/>
          </p:nvPr>
        </p:nvSpPr>
        <p:spPr>
          <a:xfrm>
            <a:off x="2159148" y="2273648"/>
            <a:ext cx="2651760" cy="239387"/>
          </a:xfrm>
          <a:prstGeom prst="roundRect">
            <a:avLst>
              <a:gd name="adj" fmla="val 50000"/>
            </a:avLst>
          </a:prstGeom>
          <a:solidFill>
            <a:schemeClr val="accent2"/>
          </a:solidFill>
          <a:ln w="31750">
            <a:noFill/>
          </a:ln>
        </p:spPr>
        <p:txBody>
          <a:bodyPr lIns="91440" anchor="ctr" anchorCtr="0"/>
          <a:lstStyle>
            <a:lvl1pPr>
              <a:defRPr sz="1000" b="0" i="0">
                <a:solidFill>
                  <a:schemeClr val="tx1"/>
                </a:solidFill>
                <a:latin typeface="Zebra Sans" pitchFamily="2" charset="77"/>
              </a:defRPr>
            </a:lvl1pPr>
          </a:lstStyle>
          <a:p>
            <a:pPr lvl="0"/>
            <a:r>
              <a:rPr lang="en-US" dirty="0"/>
              <a:t>Click to edit Master text styles</a:t>
            </a:r>
          </a:p>
        </p:txBody>
      </p:sp>
      <p:sp>
        <p:nvSpPr>
          <p:cNvPr id="58" name="Text Placeholder 12">
            <a:extLst>
              <a:ext uri="{FF2B5EF4-FFF2-40B4-BE49-F238E27FC236}">
                <a16:creationId xmlns:a16="http://schemas.microsoft.com/office/drawing/2014/main" id="{A9B29D0D-ABE4-22E8-F883-AFE9878FFE75}"/>
              </a:ext>
            </a:extLst>
          </p:cNvPr>
          <p:cNvSpPr>
            <a:spLocks noGrp="1"/>
          </p:cNvSpPr>
          <p:nvPr>
            <p:ph type="body" sz="quarter" idx="137"/>
          </p:nvPr>
        </p:nvSpPr>
        <p:spPr>
          <a:xfrm>
            <a:off x="3766905" y="2942478"/>
            <a:ext cx="3657600" cy="239387"/>
          </a:xfrm>
          <a:prstGeom prst="roundRect">
            <a:avLst>
              <a:gd name="adj" fmla="val 50000"/>
            </a:avLst>
          </a:prstGeom>
          <a:solidFill>
            <a:schemeClr val="accent5"/>
          </a:solidFill>
          <a:ln w="31750">
            <a:noFill/>
          </a:ln>
        </p:spPr>
        <p:txBody>
          <a:bodyPr vert="horz" lIns="91440" tIns="0" rIns="0" bIns="0" rtlCol="0" anchor="ctr" anchorCtr="0">
            <a:noAutofit/>
          </a:bodyPr>
          <a:lstStyle>
            <a:lvl1pPr>
              <a:defRPr lang="en-US" sz="1000" b="0" i="0">
                <a:solidFill>
                  <a:schemeClr val="bg1"/>
                </a:solidFill>
                <a:latin typeface="Zebra Sans" pitchFamily="2" charset="77"/>
              </a:defRPr>
            </a:lvl1pPr>
          </a:lstStyle>
          <a:p>
            <a:pPr lvl="0"/>
            <a:r>
              <a:rPr lang="en-US" dirty="0"/>
              <a:t>Click to edit Master text styles</a:t>
            </a:r>
          </a:p>
        </p:txBody>
      </p:sp>
      <p:sp>
        <p:nvSpPr>
          <p:cNvPr id="59" name="Text Placeholder 12">
            <a:extLst>
              <a:ext uri="{FF2B5EF4-FFF2-40B4-BE49-F238E27FC236}">
                <a16:creationId xmlns:a16="http://schemas.microsoft.com/office/drawing/2014/main" id="{BBB68A35-DC4F-834E-A53C-94A90BA32368}"/>
              </a:ext>
            </a:extLst>
          </p:cNvPr>
          <p:cNvSpPr>
            <a:spLocks noGrp="1"/>
          </p:cNvSpPr>
          <p:nvPr>
            <p:ph type="body" sz="quarter" idx="138"/>
          </p:nvPr>
        </p:nvSpPr>
        <p:spPr>
          <a:xfrm>
            <a:off x="4570783" y="3249800"/>
            <a:ext cx="3657600" cy="239387"/>
          </a:xfrm>
          <a:prstGeom prst="roundRect">
            <a:avLst>
              <a:gd name="adj" fmla="val 50000"/>
            </a:avLst>
          </a:prstGeom>
          <a:solidFill>
            <a:schemeClr val="accent5"/>
          </a:solidFill>
          <a:ln w="31750">
            <a:noFill/>
          </a:ln>
        </p:spPr>
        <p:txBody>
          <a:bodyPr vert="horz" lIns="91440" tIns="0" rIns="0" bIns="0" rtlCol="0" anchor="ctr" anchorCtr="0">
            <a:noAutofit/>
          </a:bodyPr>
          <a:lstStyle>
            <a:lvl1pPr>
              <a:defRPr lang="en-US" sz="1000" b="0" i="0">
                <a:solidFill>
                  <a:schemeClr val="bg1"/>
                </a:solidFill>
                <a:latin typeface="Zebra Sans" pitchFamily="2" charset="77"/>
              </a:defRPr>
            </a:lvl1pPr>
          </a:lstStyle>
          <a:p>
            <a:pPr lvl="0"/>
            <a:r>
              <a:rPr lang="en-US" dirty="0"/>
              <a:t>Click to edit Master text styles</a:t>
            </a:r>
          </a:p>
        </p:txBody>
      </p:sp>
      <p:sp>
        <p:nvSpPr>
          <p:cNvPr id="60" name="Text Placeholder 12">
            <a:extLst>
              <a:ext uri="{FF2B5EF4-FFF2-40B4-BE49-F238E27FC236}">
                <a16:creationId xmlns:a16="http://schemas.microsoft.com/office/drawing/2014/main" id="{354E05F9-8BF2-670D-98FA-926DC4C75747}"/>
              </a:ext>
            </a:extLst>
          </p:cNvPr>
          <p:cNvSpPr>
            <a:spLocks noGrp="1"/>
          </p:cNvSpPr>
          <p:nvPr>
            <p:ph type="body" sz="quarter" idx="139"/>
          </p:nvPr>
        </p:nvSpPr>
        <p:spPr>
          <a:xfrm>
            <a:off x="5412825" y="3557122"/>
            <a:ext cx="2011680" cy="239387"/>
          </a:xfrm>
          <a:prstGeom prst="roundRect">
            <a:avLst>
              <a:gd name="adj" fmla="val 50000"/>
            </a:avLst>
          </a:prstGeom>
          <a:solidFill>
            <a:schemeClr val="accent5"/>
          </a:solidFill>
          <a:ln w="31750">
            <a:noFill/>
          </a:ln>
        </p:spPr>
        <p:txBody>
          <a:bodyPr vert="horz" lIns="91440" tIns="0" rIns="0" bIns="0" rtlCol="0" anchor="ctr" anchorCtr="0">
            <a:noAutofit/>
          </a:bodyPr>
          <a:lstStyle>
            <a:lvl1pPr>
              <a:defRPr lang="en-US" sz="1000" b="0" i="0" dirty="0">
                <a:solidFill>
                  <a:schemeClr val="bg1"/>
                </a:solidFill>
                <a:latin typeface="Zebra Sans" pitchFamily="2" charset="77"/>
              </a:defRPr>
            </a:lvl1pPr>
          </a:lstStyle>
          <a:p>
            <a:pPr lvl="0"/>
            <a:r>
              <a:rPr lang="en-US" dirty="0"/>
              <a:t>Click to edit Master text styles</a:t>
            </a:r>
          </a:p>
        </p:txBody>
      </p:sp>
      <p:sp>
        <p:nvSpPr>
          <p:cNvPr id="61" name="Text Placeholder 12">
            <a:extLst>
              <a:ext uri="{FF2B5EF4-FFF2-40B4-BE49-F238E27FC236}">
                <a16:creationId xmlns:a16="http://schemas.microsoft.com/office/drawing/2014/main" id="{8C106EFA-6E77-CC10-AC24-DA05A611E218}"/>
              </a:ext>
            </a:extLst>
          </p:cNvPr>
          <p:cNvSpPr>
            <a:spLocks noGrp="1"/>
          </p:cNvSpPr>
          <p:nvPr>
            <p:ph type="body" sz="quarter" idx="140"/>
          </p:nvPr>
        </p:nvSpPr>
        <p:spPr>
          <a:xfrm>
            <a:off x="7424504" y="4192775"/>
            <a:ext cx="2560320" cy="239387"/>
          </a:xfrm>
          <a:prstGeom prst="roundRect">
            <a:avLst>
              <a:gd name="adj" fmla="val 50000"/>
            </a:avLst>
          </a:prstGeom>
          <a:solidFill>
            <a:schemeClr val="tx2"/>
          </a:solidFill>
          <a:ln w="31750">
            <a:noFill/>
          </a:ln>
        </p:spPr>
        <p:txBody>
          <a:bodyPr vert="horz" lIns="91440" tIns="0" rIns="0" bIns="0" rtlCol="0" anchor="ctr" anchorCtr="0">
            <a:noAutofit/>
          </a:bodyPr>
          <a:lstStyle>
            <a:lvl1pPr>
              <a:defRPr lang="en-US" sz="1000" b="0" i="0" dirty="0">
                <a:solidFill>
                  <a:schemeClr val="bg1"/>
                </a:solidFill>
                <a:latin typeface="Zebra Sans" pitchFamily="2" charset="77"/>
              </a:defRPr>
            </a:lvl1pPr>
          </a:lstStyle>
          <a:p>
            <a:pPr lvl="0"/>
            <a:r>
              <a:rPr lang="en-US" dirty="0"/>
              <a:t>Click to edit Master text styles</a:t>
            </a:r>
          </a:p>
        </p:txBody>
      </p:sp>
      <p:sp>
        <p:nvSpPr>
          <p:cNvPr id="62" name="Text Placeholder 12">
            <a:extLst>
              <a:ext uri="{FF2B5EF4-FFF2-40B4-BE49-F238E27FC236}">
                <a16:creationId xmlns:a16="http://schemas.microsoft.com/office/drawing/2014/main" id="{7EFBEE76-FE71-2B27-DD24-F42F5C025104}"/>
              </a:ext>
            </a:extLst>
          </p:cNvPr>
          <p:cNvSpPr>
            <a:spLocks noGrp="1"/>
          </p:cNvSpPr>
          <p:nvPr>
            <p:ph type="body" sz="quarter" idx="141"/>
          </p:nvPr>
        </p:nvSpPr>
        <p:spPr>
          <a:xfrm>
            <a:off x="7424504" y="4500097"/>
            <a:ext cx="3429000" cy="239387"/>
          </a:xfrm>
          <a:prstGeom prst="roundRect">
            <a:avLst>
              <a:gd name="adj" fmla="val 50000"/>
            </a:avLst>
          </a:prstGeom>
          <a:solidFill>
            <a:schemeClr val="tx2"/>
          </a:solidFill>
          <a:ln w="31750">
            <a:noFill/>
          </a:ln>
        </p:spPr>
        <p:txBody>
          <a:bodyPr vert="horz" lIns="91440" tIns="0" rIns="0" bIns="0" rtlCol="0" anchor="ctr" anchorCtr="0">
            <a:noAutofit/>
          </a:bodyPr>
          <a:lstStyle>
            <a:lvl1pPr>
              <a:defRPr lang="en-US" sz="1000" b="0" i="0">
                <a:solidFill>
                  <a:schemeClr val="bg1"/>
                </a:solidFill>
                <a:latin typeface="Zebra Sans" pitchFamily="2" charset="77"/>
              </a:defRPr>
            </a:lvl1pPr>
          </a:lstStyle>
          <a:p>
            <a:pPr lvl="0"/>
            <a:r>
              <a:rPr lang="en-US" dirty="0"/>
              <a:t>Click to edit Master text styles</a:t>
            </a:r>
          </a:p>
        </p:txBody>
      </p:sp>
      <p:sp>
        <p:nvSpPr>
          <p:cNvPr id="63" name="Text Placeholder 12">
            <a:extLst>
              <a:ext uri="{FF2B5EF4-FFF2-40B4-BE49-F238E27FC236}">
                <a16:creationId xmlns:a16="http://schemas.microsoft.com/office/drawing/2014/main" id="{C70F5392-6DE1-7E8A-2D97-7218B40A3FDF}"/>
              </a:ext>
            </a:extLst>
          </p:cNvPr>
          <p:cNvSpPr>
            <a:spLocks noGrp="1"/>
          </p:cNvSpPr>
          <p:nvPr>
            <p:ph type="body" sz="quarter" idx="143"/>
          </p:nvPr>
        </p:nvSpPr>
        <p:spPr>
          <a:xfrm>
            <a:off x="8597378" y="5150416"/>
            <a:ext cx="3142178" cy="239387"/>
          </a:xfrm>
          <a:prstGeom prst="roundRect">
            <a:avLst>
              <a:gd name="adj" fmla="val 50000"/>
            </a:avLst>
          </a:prstGeom>
          <a:solidFill>
            <a:schemeClr val="accent3"/>
          </a:solidFill>
          <a:ln w="31750">
            <a:noFill/>
          </a:ln>
        </p:spPr>
        <p:txBody>
          <a:bodyPr vert="horz" lIns="91440" tIns="0" rIns="0" bIns="0" rtlCol="0" anchor="ctr" anchorCtr="0">
            <a:noAutofit/>
          </a:bodyPr>
          <a:lstStyle>
            <a:lvl1pPr>
              <a:defRPr lang="en-US" sz="1000" b="0" i="0" dirty="0">
                <a:solidFill>
                  <a:schemeClr val="bg1"/>
                </a:solidFill>
                <a:latin typeface="Zebra Sans" pitchFamily="2" charset="77"/>
              </a:defRPr>
            </a:lvl1pPr>
          </a:lstStyle>
          <a:p>
            <a:pPr lvl="0"/>
            <a:r>
              <a:rPr lang="en-US" dirty="0"/>
              <a:t>Click to edit Master text styles</a:t>
            </a:r>
          </a:p>
        </p:txBody>
      </p:sp>
      <p:sp>
        <p:nvSpPr>
          <p:cNvPr id="64" name="Text Placeholder 12">
            <a:extLst>
              <a:ext uri="{FF2B5EF4-FFF2-40B4-BE49-F238E27FC236}">
                <a16:creationId xmlns:a16="http://schemas.microsoft.com/office/drawing/2014/main" id="{8FBC1A04-0044-3B65-6B44-321E27674553}"/>
              </a:ext>
            </a:extLst>
          </p:cNvPr>
          <p:cNvSpPr>
            <a:spLocks noGrp="1"/>
          </p:cNvSpPr>
          <p:nvPr>
            <p:ph type="body" sz="quarter" idx="144"/>
          </p:nvPr>
        </p:nvSpPr>
        <p:spPr>
          <a:xfrm>
            <a:off x="9401254" y="5457738"/>
            <a:ext cx="2338301" cy="239387"/>
          </a:xfrm>
          <a:prstGeom prst="roundRect">
            <a:avLst>
              <a:gd name="adj" fmla="val 50000"/>
            </a:avLst>
          </a:prstGeom>
          <a:solidFill>
            <a:schemeClr val="accent3"/>
          </a:solidFill>
          <a:ln w="31750">
            <a:noFill/>
          </a:ln>
        </p:spPr>
        <p:txBody>
          <a:bodyPr vert="horz" lIns="91440" tIns="0" rIns="0" bIns="0" rtlCol="0" anchor="ctr" anchorCtr="0">
            <a:noAutofit/>
          </a:bodyPr>
          <a:lstStyle>
            <a:lvl1pPr>
              <a:defRPr lang="en-US" sz="1000" b="0" i="0" dirty="0">
                <a:solidFill>
                  <a:schemeClr val="bg1"/>
                </a:solidFill>
                <a:latin typeface="Zebra Sans" pitchFamily="2" charset="77"/>
              </a:defRPr>
            </a:lvl1pPr>
          </a:lstStyle>
          <a:p>
            <a:pPr lvl="0"/>
            <a:r>
              <a:rPr lang="en-US" dirty="0"/>
              <a:t>Click to edit Master text styles</a:t>
            </a:r>
          </a:p>
        </p:txBody>
      </p:sp>
      <p:sp>
        <p:nvSpPr>
          <p:cNvPr id="8" name="Title 7">
            <a:extLst>
              <a:ext uri="{FF2B5EF4-FFF2-40B4-BE49-F238E27FC236}">
                <a16:creationId xmlns:a16="http://schemas.microsoft.com/office/drawing/2014/main" id="{B4A3DFC4-A287-9DF4-8210-F1F521157E9F}"/>
              </a:ext>
            </a:extLst>
          </p:cNvPr>
          <p:cNvSpPr>
            <a:spLocks noGrp="1"/>
          </p:cNvSpPr>
          <p:nvPr>
            <p:ph type="title" hasCustomPrompt="1"/>
          </p:nvPr>
        </p:nvSpPr>
        <p:spPr/>
        <p:txBody>
          <a:bodyPr/>
          <a:lstStyle>
            <a:lvl1pPr>
              <a:defRPr>
                <a:solidFill>
                  <a:schemeClr val="tx1"/>
                </a:solidFill>
              </a:defRPr>
            </a:lvl1pPr>
          </a:lstStyle>
          <a:p>
            <a:r>
              <a:rPr lang="en-US" dirty="0"/>
              <a:t>Timeline / Process 3</a:t>
            </a:r>
          </a:p>
        </p:txBody>
      </p:sp>
      <p:cxnSp>
        <p:nvCxnSpPr>
          <p:cNvPr id="2" name="Straight Connector 1">
            <a:extLst>
              <a:ext uri="{FF2B5EF4-FFF2-40B4-BE49-F238E27FC236}">
                <a16:creationId xmlns:a16="http://schemas.microsoft.com/office/drawing/2014/main" id="{13F38FC0-41C6-B369-BEDC-FD6B8C0903C7}"/>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34" name="Graphic 33">
            <a:extLst>
              <a:ext uri="{FF2B5EF4-FFF2-40B4-BE49-F238E27FC236}">
                <a16:creationId xmlns:a16="http://schemas.microsoft.com/office/drawing/2014/main" id="{CDE5B057-4D02-7E23-A449-370B7EB7393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2840551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roduct Featur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7" name="Title 6">
            <a:extLst>
              <a:ext uri="{FF2B5EF4-FFF2-40B4-BE49-F238E27FC236}">
                <a16:creationId xmlns:a16="http://schemas.microsoft.com/office/drawing/2014/main" id="{37A3E049-D65E-10C0-14F9-D2A9131E5291}"/>
              </a:ext>
            </a:extLst>
          </p:cNvPr>
          <p:cNvSpPr>
            <a:spLocks noGrp="1"/>
          </p:cNvSpPr>
          <p:nvPr>
            <p:ph type="title" hasCustomPrompt="1"/>
          </p:nvPr>
        </p:nvSpPr>
        <p:spPr/>
        <p:txBody>
          <a:bodyPr/>
          <a:lstStyle>
            <a:lvl1pPr>
              <a:defRPr>
                <a:solidFill>
                  <a:schemeClr val="bg1"/>
                </a:solidFill>
              </a:defRPr>
            </a:lvl1pPr>
          </a:lstStyle>
          <a:p>
            <a:r>
              <a:rPr lang="en-US" dirty="0"/>
              <a:t>Product render features</a:t>
            </a:r>
          </a:p>
        </p:txBody>
      </p:sp>
      <p:sp>
        <p:nvSpPr>
          <p:cNvPr id="10" name="Picture Placeholder 9">
            <a:extLst>
              <a:ext uri="{FF2B5EF4-FFF2-40B4-BE49-F238E27FC236}">
                <a16:creationId xmlns:a16="http://schemas.microsoft.com/office/drawing/2014/main" id="{ABA8B544-AA08-A0DB-10BB-0EC103BEA3FD}"/>
              </a:ext>
            </a:extLst>
          </p:cNvPr>
          <p:cNvSpPr>
            <a:spLocks noGrp="1"/>
          </p:cNvSpPr>
          <p:nvPr>
            <p:ph type="pic" sz="quarter" idx="13" hasCustomPrompt="1"/>
          </p:nvPr>
        </p:nvSpPr>
        <p:spPr>
          <a:xfrm>
            <a:off x="4132263" y="1338263"/>
            <a:ext cx="7602537" cy="4673600"/>
          </a:xfrm>
        </p:spPr>
        <p:txBody>
          <a:bodyPr bIns="1371600" anchor="ctr" anchorCtr="0"/>
          <a:lstStyle>
            <a:lvl1pPr algn="ctr">
              <a:defRPr b="0" i="0">
                <a:solidFill>
                  <a:schemeClr val="bg1"/>
                </a:solidFill>
                <a:latin typeface="Zebra Sans" pitchFamily="2" charset="77"/>
              </a:defRPr>
            </a:lvl1pPr>
          </a:lstStyle>
          <a:p>
            <a:r>
              <a:rPr lang="en-US" dirty="0"/>
              <a:t>Insert Product Photo</a:t>
            </a:r>
          </a:p>
        </p:txBody>
      </p:sp>
      <p:sp>
        <p:nvSpPr>
          <p:cNvPr id="12" name="Text Placeholder 8">
            <a:extLst>
              <a:ext uri="{FF2B5EF4-FFF2-40B4-BE49-F238E27FC236}">
                <a16:creationId xmlns:a16="http://schemas.microsoft.com/office/drawing/2014/main" id="{EB304F39-884F-DF76-1FB9-C61376E57BCF}"/>
              </a:ext>
            </a:extLst>
          </p:cNvPr>
          <p:cNvSpPr>
            <a:spLocks noGrp="1"/>
          </p:cNvSpPr>
          <p:nvPr>
            <p:ph type="body" sz="quarter" idx="20"/>
          </p:nvPr>
        </p:nvSpPr>
        <p:spPr>
          <a:xfrm>
            <a:off x="457198" y="2275234"/>
            <a:ext cx="2929469" cy="222433"/>
          </a:xfrm>
          <a:prstGeom prst="rect">
            <a:avLst/>
          </a:prstGeom>
        </p:spPr>
        <p:txBody>
          <a:bodyPr vert="horz" wrap="square" lIns="0" tIns="0" rIns="0" bIns="0" rtlCol="0" anchor="ctr" anchorCtr="0">
            <a:spAutoFit/>
          </a:bodyPr>
          <a:lstStyle>
            <a:lvl1pPr>
              <a:defRPr lang="en-US" sz="1400" b="0" i="0" cap="all" baseline="0" dirty="0" smtClean="0">
                <a:solidFill>
                  <a:schemeClr val="bg1"/>
                </a:solidFill>
                <a:latin typeface="Zebra Mono Medium" pitchFamily="2" charset="77"/>
              </a:defRPr>
            </a:lvl1pPr>
          </a:lstStyle>
          <a:p>
            <a:pPr lvl="0"/>
            <a:r>
              <a:rPr lang="en-US" dirty="0"/>
              <a:t>Click to edit Master text </a:t>
            </a:r>
          </a:p>
        </p:txBody>
      </p:sp>
      <p:sp>
        <p:nvSpPr>
          <p:cNvPr id="13" name="Text Placeholder 8">
            <a:extLst>
              <a:ext uri="{FF2B5EF4-FFF2-40B4-BE49-F238E27FC236}">
                <a16:creationId xmlns:a16="http://schemas.microsoft.com/office/drawing/2014/main" id="{09AA9071-8725-A2C8-8CA3-860F72BE5857}"/>
              </a:ext>
            </a:extLst>
          </p:cNvPr>
          <p:cNvSpPr>
            <a:spLocks noGrp="1"/>
          </p:cNvSpPr>
          <p:nvPr>
            <p:ph type="body" sz="quarter" idx="21"/>
          </p:nvPr>
        </p:nvSpPr>
        <p:spPr>
          <a:xfrm>
            <a:off x="457198" y="2585678"/>
            <a:ext cx="2929469" cy="222433"/>
          </a:xfrm>
          <a:prstGeom prst="rect">
            <a:avLst/>
          </a:prstGeom>
        </p:spPr>
        <p:txBody>
          <a:bodyPr vert="horz" wrap="square" lIns="0" tIns="0" rIns="0" bIns="0" rtlCol="0" anchor="ctr" anchorCtr="0">
            <a:spAutoFit/>
          </a:bodyPr>
          <a:lstStyle>
            <a:lvl1pPr>
              <a:defRPr lang="en-US" sz="1400" b="0" i="0" cap="all" baseline="0" dirty="0" smtClean="0">
                <a:solidFill>
                  <a:schemeClr val="bg1"/>
                </a:solidFill>
                <a:latin typeface="Zebra Mono Medium" pitchFamily="2" charset="77"/>
              </a:defRPr>
            </a:lvl1pPr>
          </a:lstStyle>
          <a:p>
            <a:pPr lvl="0"/>
            <a:r>
              <a:rPr lang="en-US" dirty="0"/>
              <a:t>Click to edit Master text </a:t>
            </a:r>
          </a:p>
        </p:txBody>
      </p:sp>
      <p:sp>
        <p:nvSpPr>
          <p:cNvPr id="14" name="Text Placeholder 8">
            <a:extLst>
              <a:ext uri="{FF2B5EF4-FFF2-40B4-BE49-F238E27FC236}">
                <a16:creationId xmlns:a16="http://schemas.microsoft.com/office/drawing/2014/main" id="{7B02E264-EF98-1349-A35F-56C91FD5D1A0}"/>
              </a:ext>
            </a:extLst>
          </p:cNvPr>
          <p:cNvSpPr>
            <a:spLocks noGrp="1"/>
          </p:cNvSpPr>
          <p:nvPr>
            <p:ph type="body" sz="quarter" idx="22"/>
          </p:nvPr>
        </p:nvSpPr>
        <p:spPr>
          <a:xfrm>
            <a:off x="457198" y="2896122"/>
            <a:ext cx="2929469" cy="222433"/>
          </a:xfrm>
          <a:prstGeom prst="rect">
            <a:avLst/>
          </a:prstGeom>
        </p:spPr>
        <p:txBody>
          <a:bodyPr vert="horz" wrap="square" lIns="0" tIns="0" rIns="0" bIns="0" rtlCol="0" anchor="ctr" anchorCtr="0">
            <a:spAutoFit/>
          </a:bodyPr>
          <a:lstStyle>
            <a:lvl1pPr>
              <a:defRPr lang="en-US" sz="1400" b="0" i="0" cap="all" baseline="0" dirty="0" smtClean="0">
                <a:solidFill>
                  <a:schemeClr val="bg1"/>
                </a:solidFill>
                <a:latin typeface="Zebra Mono Medium" pitchFamily="2" charset="77"/>
              </a:defRPr>
            </a:lvl1pPr>
          </a:lstStyle>
          <a:p>
            <a:pPr lvl="0"/>
            <a:r>
              <a:rPr lang="en-US" dirty="0"/>
              <a:t>Click to edit Master text </a:t>
            </a:r>
          </a:p>
        </p:txBody>
      </p:sp>
      <p:sp>
        <p:nvSpPr>
          <p:cNvPr id="15" name="Text Placeholder 8">
            <a:extLst>
              <a:ext uri="{FF2B5EF4-FFF2-40B4-BE49-F238E27FC236}">
                <a16:creationId xmlns:a16="http://schemas.microsoft.com/office/drawing/2014/main" id="{B81D17CC-F22B-D67A-26DE-C297BC4769A2}"/>
              </a:ext>
            </a:extLst>
          </p:cNvPr>
          <p:cNvSpPr>
            <a:spLocks noGrp="1"/>
          </p:cNvSpPr>
          <p:nvPr>
            <p:ph type="body" sz="quarter" idx="23"/>
          </p:nvPr>
        </p:nvSpPr>
        <p:spPr>
          <a:xfrm>
            <a:off x="457198" y="3206567"/>
            <a:ext cx="2929469" cy="222433"/>
          </a:xfrm>
          <a:prstGeom prst="rect">
            <a:avLst/>
          </a:prstGeom>
        </p:spPr>
        <p:txBody>
          <a:bodyPr vert="horz" wrap="square" lIns="0" tIns="0" rIns="0" bIns="0" rtlCol="0" anchor="ctr" anchorCtr="0">
            <a:spAutoFit/>
          </a:bodyPr>
          <a:lstStyle>
            <a:lvl1pPr>
              <a:defRPr lang="en-US" sz="1400" b="0" i="0" cap="all" baseline="0" dirty="0" smtClean="0">
                <a:solidFill>
                  <a:schemeClr val="bg1"/>
                </a:solidFill>
                <a:latin typeface="Zebra Mono Medium" pitchFamily="2" charset="77"/>
              </a:defRPr>
            </a:lvl1pPr>
          </a:lstStyle>
          <a:p>
            <a:pPr lvl="0"/>
            <a:r>
              <a:rPr lang="en-US" dirty="0"/>
              <a:t>Click to edit Master text </a:t>
            </a:r>
          </a:p>
        </p:txBody>
      </p:sp>
      <p:sp>
        <p:nvSpPr>
          <p:cNvPr id="16" name="Text Placeholder 42">
            <a:extLst>
              <a:ext uri="{FF2B5EF4-FFF2-40B4-BE49-F238E27FC236}">
                <a16:creationId xmlns:a16="http://schemas.microsoft.com/office/drawing/2014/main" id="{F89F1364-9F3F-1734-D9B9-2C6D9F731D46}"/>
              </a:ext>
            </a:extLst>
          </p:cNvPr>
          <p:cNvSpPr>
            <a:spLocks noGrp="1" noChangeAspect="1"/>
          </p:cNvSpPr>
          <p:nvPr>
            <p:ph type="body" sz="quarter" idx="118"/>
          </p:nvPr>
        </p:nvSpPr>
        <p:spPr>
          <a:xfrm>
            <a:off x="463365" y="1837483"/>
            <a:ext cx="222434" cy="222433"/>
          </a:xfrm>
          <a:prstGeom prst="ellipse">
            <a:avLst/>
          </a:prstGeom>
          <a:solidFill>
            <a:schemeClr val="bg1"/>
          </a:solidFill>
          <a:ln w="31750">
            <a:noFill/>
          </a:ln>
        </p:spPr>
        <p:txBody>
          <a:bodyPr vert="horz" lIns="0" tIns="0" rIns="0" bIns="0" rtlCol="0" anchor="ctr" anchorCtr="1">
            <a:noAutofit/>
          </a:bodyPr>
          <a:lstStyle>
            <a:lvl1pPr>
              <a:defRPr lang="en-US" sz="100" b="1" i="0" dirty="0">
                <a:solidFill>
                  <a:schemeClr val="accent1">
                    <a:alpha val="0"/>
                  </a:schemeClr>
                </a:solidFill>
                <a:latin typeface="Zebra Sans Cnd ExtraBold" pitchFamily="2" charset="77"/>
              </a:defRPr>
            </a:lvl1pPr>
          </a:lstStyle>
          <a:p>
            <a:pPr lvl="0" algn="ctr">
              <a:lnSpc>
                <a:spcPct val="90000"/>
              </a:lnSpc>
            </a:pPr>
            <a:endParaRPr lang="en-US" dirty="0"/>
          </a:p>
        </p:txBody>
      </p:sp>
      <p:sp>
        <p:nvSpPr>
          <p:cNvPr id="17" name="Text Placeholder 42">
            <a:extLst>
              <a:ext uri="{FF2B5EF4-FFF2-40B4-BE49-F238E27FC236}">
                <a16:creationId xmlns:a16="http://schemas.microsoft.com/office/drawing/2014/main" id="{F37C537A-E113-EACE-1BEC-33C2E1458AFA}"/>
              </a:ext>
            </a:extLst>
          </p:cNvPr>
          <p:cNvSpPr>
            <a:spLocks noGrp="1" noChangeAspect="1"/>
          </p:cNvSpPr>
          <p:nvPr>
            <p:ph type="body" sz="quarter" idx="119"/>
          </p:nvPr>
        </p:nvSpPr>
        <p:spPr>
          <a:xfrm>
            <a:off x="770197" y="1837483"/>
            <a:ext cx="222434" cy="222433"/>
          </a:xfrm>
          <a:prstGeom prst="ellipse">
            <a:avLst/>
          </a:prstGeom>
          <a:solidFill>
            <a:schemeClr val="bg1"/>
          </a:solidFill>
          <a:ln w="31750">
            <a:noFill/>
          </a:ln>
        </p:spPr>
        <p:txBody>
          <a:bodyPr vert="horz" lIns="0" tIns="0" rIns="0" bIns="0" rtlCol="0" anchor="ctr" anchorCtr="1">
            <a:noAutofit/>
          </a:bodyPr>
          <a:lstStyle>
            <a:lvl1pPr>
              <a:defRPr lang="en-US" sz="100" b="1" i="0" dirty="0">
                <a:solidFill>
                  <a:schemeClr val="accent1">
                    <a:alpha val="0"/>
                  </a:schemeClr>
                </a:solidFill>
                <a:latin typeface="Zebra Sans Cnd ExtraBold" pitchFamily="2" charset="77"/>
              </a:defRPr>
            </a:lvl1pPr>
          </a:lstStyle>
          <a:p>
            <a:pPr lvl="0" algn="ctr">
              <a:lnSpc>
                <a:spcPct val="90000"/>
              </a:lnSpc>
            </a:pPr>
            <a:endParaRPr lang="en-US" dirty="0"/>
          </a:p>
        </p:txBody>
      </p:sp>
      <p:sp>
        <p:nvSpPr>
          <p:cNvPr id="18" name="Text Placeholder 42">
            <a:extLst>
              <a:ext uri="{FF2B5EF4-FFF2-40B4-BE49-F238E27FC236}">
                <a16:creationId xmlns:a16="http://schemas.microsoft.com/office/drawing/2014/main" id="{2409206E-E7D2-80AC-B162-FC5F5C2F7EE1}"/>
              </a:ext>
            </a:extLst>
          </p:cNvPr>
          <p:cNvSpPr>
            <a:spLocks noGrp="1" noChangeAspect="1"/>
          </p:cNvSpPr>
          <p:nvPr>
            <p:ph type="body" sz="quarter" idx="120"/>
          </p:nvPr>
        </p:nvSpPr>
        <p:spPr>
          <a:xfrm>
            <a:off x="1077029" y="1837483"/>
            <a:ext cx="222434" cy="222433"/>
          </a:xfrm>
          <a:prstGeom prst="ellipse">
            <a:avLst/>
          </a:prstGeom>
          <a:solidFill>
            <a:schemeClr val="bg1"/>
          </a:solidFill>
          <a:ln w="31750">
            <a:noFill/>
          </a:ln>
        </p:spPr>
        <p:txBody>
          <a:bodyPr vert="horz" lIns="0" tIns="0" rIns="0" bIns="0" rtlCol="0" anchor="ctr" anchorCtr="1">
            <a:noAutofit/>
          </a:bodyPr>
          <a:lstStyle>
            <a:lvl1pPr>
              <a:defRPr lang="en-US" sz="100" b="1" i="0" dirty="0">
                <a:solidFill>
                  <a:schemeClr val="accent1">
                    <a:alpha val="0"/>
                  </a:schemeClr>
                </a:solidFill>
                <a:latin typeface="Zebra Sans Cnd ExtraBold" pitchFamily="2" charset="77"/>
              </a:defRPr>
            </a:lvl1pPr>
          </a:lstStyle>
          <a:p>
            <a:pPr lvl="0" algn="ctr">
              <a:lnSpc>
                <a:spcPct val="90000"/>
              </a:lnSpc>
            </a:pPr>
            <a:endParaRPr lang="en-US" dirty="0"/>
          </a:p>
        </p:txBody>
      </p:sp>
      <p:sp>
        <p:nvSpPr>
          <p:cNvPr id="19" name="Text Placeholder 42">
            <a:extLst>
              <a:ext uri="{FF2B5EF4-FFF2-40B4-BE49-F238E27FC236}">
                <a16:creationId xmlns:a16="http://schemas.microsoft.com/office/drawing/2014/main" id="{61BC51A5-9510-762D-D028-354A8A620D09}"/>
              </a:ext>
            </a:extLst>
          </p:cNvPr>
          <p:cNvSpPr>
            <a:spLocks noGrp="1" noChangeAspect="1"/>
          </p:cNvSpPr>
          <p:nvPr>
            <p:ph type="body" sz="quarter" idx="121"/>
          </p:nvPr>
        </p:nvSpPr>
        <p:spPr>
          <a:xfrm>
            <a:off x="1383861" y="1837483"/>
            <a:ext cx="222434" cy="222433"/>
          </a:xfrm>
          <a:prstGeom prst="ellipse">
            <a:avLst/>
          </a:prstGeom>
          <a:solidFill>
            <a:schemeClr val="bg1"/>
          </a:solidFill>
          <a:ln w="31750">
            <a:noFill/>
          </a:ln>
        </p:spPr>
        <p:txBody>
          <a:bodyPr vert="horz" lIns="0" tIns="0" rIns="0" bIns="0" rtlCol="0" anchor="ctr" anchorCtr="1">
            <a:noAutofit/>
          </a:bodyPr>
          <a:lstStyle>
            <a:lvl1pPr>
              <a:defRPr lang="en-US" sz="100" b="1" i="0" dirty="0">
                <a:solidFill>
                  <a:schemeClr val="accent1">
                    <a:alpha val="0"/>
                  </a:schemeClr>
                </a:solidFill>
                <a:latin typeface="Zebra Sans Cnd ExtraBold" pitchFamily="2" charset="77"/>
              </a:defRPr>
            </a:lvl1pPr>
          </a:lstStyle>
          <a:p>
            <a:pPr lvl="0" algn="ctr">
              <a:lnSpc>
                <a:spcPct val="90000"/>
              </a:lnSpc>
            </a:pPr>
            <a:endParaRPr lang="en-US" dirty="0"/>
          </a:p>
        </p:txBody>
      </p:sp>
      <p:cxnSp>
        <p:nvCxnSpPr>
          <p:cNvPr id="2" name="Straight Connector 1">
            <a:extLst>
              <a:ext uri="{FF2B5EF4-FFF2-40B4-BE49-F238E27FC236}">
                <a16:creationId xmlns:a16="http://schemas.microsoft.com/office/drawing/2014/main" id="{82521216-C2CC-C17E-66EE-000489C5B203}"/>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3" name="Graphic 2">
            <a:extLst>
              <a:ext uri="{FF2B5EF4-FFF2-40B4-BE49-F238E27FC236}">
                <a16:creationId xmlns:a16="http://schemas.microsoft.com/office/drawing/2014/main" id="{A0089E7A-5BCC-9F97-BB70-D74DAA36E6EB}"/>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8" name="Text Placeholder 8">
            <a:extLst>
              <a:ext uri="{FF2B5EF4-FFF2-40B4-BE49-F238E27FC236}">
                <a16:creationId xmlns:a16="http://schemas.microsoft.com/office/drawing/2014/main" id="{7C5A0E26-1260-2A0C-2FEA-01901487A1B3}"/>
              </a:ext>
            </a:extLst>
          </p:cNvPr>
          <p:cNvSpPr>
            <a:spLocks noGrp="1"/>
          </p:cNvSpPr>
          <p:nvPr>
            <p:ph type="body" sz="quarter" idx="122"/>
          </p:nvPr>
        </p:nvSpPr>
        <p:spPr>
          <a:xfrm>
            <a:off x="457199" y="5258095"/>
            <a:ext cx="2929468" cy="215444"/>
          </a:xfrm>
          <a:prstGeom prst="rect">
            <a:avLst/>
          </a:prstGeom>
        </p:spPr>
        <p:txBody>
          <a:bodyPr vert="horz" wrap="square" lIns="0" tIns="0" rIns="0" bIns="0" rtlCol="0" anchor="b" anchorCtr="0">
            <a:spAutoFit/>
          </a:bodyPr>
          <a:lstStyle>
            <a:lvl1pPr>
              <a:defRPr lang="en-US" sz="1400" b="0" i="0" dirty="0" smtClean="0">
                <a:solidFill>
                  <a:schemeClr val="bg1"/>
                </a:solidFill>
                <a:latin typeface="Zebra Sans" pitchFamily="2" charset="77"/>
              </a:defRPr>
            </a:lvl1pPr>
          </a:lstStyle>
          <a:p>
            <a:pPr lvl="0"/>
            <a:r>
              <a:rPr lang="en-US" dirty="0"/>
              <a:t>Click to edit Master text </a:t>
            </a:r>
          </a:p>
        </p:txBody>
      </p:sp>
    </p:spTree>
    <p:extLst>
      <p:ext uri="{BB962C8B-B14F-4D97-AF65-F5344CB8AC3E}">
        <p14:creationId xmlns:p14="http://schemas.microsoft.com/office/powerpoint/2010/main" val="2553105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n-situ A - Tablet/Computer">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3" name="Picture Placeholder 9">
            <a:extLst>
              <a:ext uri="{FF2B5EF4-FFF2-40B4-BE49-F238E27FC236}">
                <a16:creationId xmlns:a16="http://schemas.microsoft.com/office/drawing/2014/main" id="{0F049FE0-AB46-5236-64D1-05EBB7CC4941}"/>
              </a:ext>
            </a:extLst>
          </p:cNvPr>
          <p:cNvSpPr>
            <a:spLocks noGrp="1"/>
          </p:cNvSpPr>
          <p:nvPr>
            <p:ph type="pic" sz="quarter" idx="18" hasCustomPrompt="1"/>
          </p:nvPr>
        </p:nvSpPr>
        <p:spPr>
          <a:xfrm>
            <a:off x="633720" y="1498498"/>
            <a:ext cx="6809892" cy="4417237"/>
          </a:xfrm>
          <a:prstGeom prst="rect">
            <a:avLst/>
          </a:prstGeom>
          <a:solidFill>
            <a:srgbClr val="302F2F"/>
          </a:solidFill>
          <a:ln>
            <a:noFill/>
          </a:ln>
          <a:scene3d>
            <a:camera prst="orthographicFront"/>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1280160" numCol="1" spcCol="0" rtlCol="0" fromWordArt="0" anchor="ctr" anchorCtr="1" forceAA="0" compatLnSpc="1">
            <a:prstTxWarp prst="textNoShape">
              <a:avLst/>
            </a:prstTxWarp>
            <a:noAutofit/>
          </a:bodyPr>
          <a:lstStyle>
            <a:lvl1pPr>
              <a:defRPr lang="en-US" sz="2000" b="0" i="0">
                <a:solidFill>
                  <a:schemeClr val="bg1"/>
                </a:solidFill>
                <a:latin typeface="Zebra Sans" pitchFamily="2" charset="77"/>
              </a:defRPr>
            </a:lvl1pPr>
          </a:lstStyle>
          <a:p>
            <a:pPr lvl="0" algn="ctr">
              <a:spcBef>
                <a:spcPts val="900"/>
              </a:spcBef>
            </a:pPr>
            <a:r>
              <a:rPr lang="en-US" dirty="0"/>
              <a:t>Drag and drop photo here</a:t>
            </a:r>
          </a:p>
        </p:txBody>
      </p:sp>
      <p:sp>
        <p:nvSpPr>
          <p:cNvPr id="8" name="Text Placeholder 8">
            <a:extLst>
              <a:ext uri="{FF2B5EF4-FFF2-40B4-BE49-F238E27FC236}">
                <a16:creationId xmlns:a16="http://schemas.microsoft.com/office/drawing/2014/main" id="{E1C2A9DF-2524-182B-2850-D6636BB01880}"/>
              </a:ext>
            </a:extLst>
          </p:cNvPr>
          <p:cNvSpPr>
            <a:spLocks noGrp="1"/>
          </p:cNvSpPr>
          <p:nvPr>
            <p:ph type="body" sz="quarter" idx="20"/>
          </p:nvPr>
        </p:nvSpPr>
        <p:spPr>
          <a:xfrm>
            <a:off x="8063044" y="5258095"/>
            <a:ext cx="3657470" cy="215444"/>
          </a:xfrm>
          <a:prstGeom prst="rect">
            <a:avLst/>
          </a:prstGeom>
        </p:spPr>
        <p:txBody>
          <a:bodyPr vert="horz" wrap="square" lIns="0" tIns="0" rIns="0" bIns="0" rtlCol="0" anchor="b" anchorCtr="0">
            <a:spAutoFit/>
          </a:bodyPr>
          <a:lstStyle>
            <a:lvl1pPr>
              <a:defRPr lang="en-US" sz="1400" b="0" i="0" dirty="0" smtClean="0">
                <a:solidFill>
                  <a:schemeClr val="bg1"/>
                </a:solidFill>
                <a:latin typeface="Zebra Sans" pitchFamily="2" charset="77"/>
              </a:defRPr>
            </a:lvl1pPr>
          </a:lstStyle>
          <a:p>
            <a:pPr lvl="0"/>
            <a:r>
              <a:rPr lang="en-US" dirty="0"/>
              <a:t>Click to edit Master text </a:t>
            </a:r>
          </a:p>
        </p:txBody>
      </p:sp>
      <p:sp>
        <p:nvSpPr>
          <p:cNvPr id="33" name="Text Placeholder 7">
            <a:extLst>
              <a:ext uri="{FF2B5EF4-FFF2-40B4-BE49-F238E27FC236}">
                <a16:creationId xmlns:a16="http://schemas.microsoft.com/office/drawing/2014/main" id="{97581005-41F5-B4D6-EA25-71CB1F1CC861}"/>
              </a:ext>
            </a:extLst>
          </p:cNvPr>
          <p:cNvSpPr>
            <a:spLocks noGrp="1"/>
          </p:cNvSpPr>
          <p:nvPr>
            <p:ph type="body" sz="quarter" idx="28"/>
          </p:nvPr>
        </p:nvSpPr>
        <p:spPr>
          <a:xfrm>
            <a:off x="471487" y="1330071"/>
            <a:ext cx="7134359" cy="4754090"/>
          </a:xfrm>
          <a:custGeom>
            <a:avLst/>
            <a:gdLst>
              <a:gd name="connsiteX0" fmla="*/ 182785 w 8012112"/>
              <a:gd name="connsiteY0" fmla="*/ 207519 h 5338995"/>
              <a:gd name="connsiteX1" fmla="*/ 182785 w 8012112"/>
              <a:gd name="connsiteY1" fmla="*/ 5131477 h 5338995"/>
              <a:gd name="connsiteX2" fmla="*/ 7829326 w 8012112"/>
              <a:gd name="connsiteY2" fmla="*/ 5131477 h 5338995"/>
              <a:gd name="connsiteX3" fmla="*/ 7829326 w 8012112"/>
              <a:gd name="connsiteY3" fmla="*/ 207519 h 5338995"/>
              <a:gd name="connsiteX4" fmla="*/ 231873 w 8012112"/>
              <a:gd name="connsiteY4" fmla="*/ 0 h 5338995"/>
              <a:gd name="connsiteX5" fmla="*/ 7780239 w 8012112"/>
              <a:gd name="connsiteY5" fmla="*/ 0 h 5338995"/>
              <a:gd name="connsiteX6" fmla="*/ 8012112 w 8012112"/>
              <a:gd name="connsiteY6" fmla="*/ 231873 h 5338995"/>
              <a:gd name="connsiteX7" fmla="*/ 8012112 w 8012112"/>
              <a:gd name="connsiteY7" fmla="*/ 5107122 h 5338995"/>
              <a:gd name="connsiteX8" fmla="*/ 7780239 w 8012112"/>
              <a:gd name="connsiteY8" fmla="*/ 5338995 h 5338995"/>
              <a:gd name="connsiteX9" fmla="*/ 231873 w 8012112"/>
              <a:gd name="connsiteY9" fmla="*/ 5338995 h 5338995"/>
              <a:gd name="connsiteX10" fmla="*/ 0 w 8012112"/>
              <a:gd name="connsiteY10" fmla="*/ 5107122 h 5338995"/>
              <a:gd name="connsiteX11" fmla="*/ 0 w 8012112"/>
              <a:gd name="connsiteY11" fmla="*/ 231873 h 5338995"/>
              <a:gd name="connsiteX12" fmla="*/ 231873 w 8012112"/>
              <a:gd name="connsiteY12" fmla="*/ 0 h 533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2112" h="5338995">
                <a:moveTo>
                  <a:pt x="182785" y="207519"/>
                </a:moveTo>
                <a:lnTo>
                  <a:pt x="182785" y="5131477"/>
                </a:lnTo>
                <a:lnTo>
                  <a:pt x="7829326" y="5131477"/>
                </a:lnTo>
                <a:lnTo>
                  <a:pt x="7829326" y="207519"/>
                </a:lnTo>
                <a:close/>
                <a:moveTo>
                  <a:pt x="231873" y="0"/>
                </a:moveTo>
                <a:lnTo>
                  <a:pt x="7780239" y="0"/>
                </a:lnTo>
                <a:cubicBezTo>
                  <a:pt x="7908299" y="0"/>
                  <a:pt x="8012112" y="103813"/>
                  <a:pt x="8012112" y="231873"/>
                </a:cubicBezTo>
                <a:lnTo>
                  <a:pt x="8012112" y="5107122"/>
                </a:lnTo>
                <a:cubicBezTo>
                  <a:pt x="8012112" y="5235182"/>
                  <a:pt x="7908299" y="5338995"/>
                  <a:pt x="7780239" y="5338995"/>
                </a:cubicBezTo>
                <a:lnTo>
                  <a:pt x="231873" y="5338995"/>
                </a:lnTo>
                <a:cubicBezTo>
                  <a:pt x="103813" y="5338995"/>
                  <a:pt x="0" y="5235182"/>
                  <a:pt x="0" y="5107122"/>
                </a:cubicBezTo>
                <a:lnTo>
                  <a:pt x="0" y="231873"/>
                </a:lnTo>
                <a:cubicBezTo>
                  <a:pt x="0" y="103813"/>
                  <a:pt x="103813" y="0"/>
                  <a:pt x="231873" y="0"/>
                </a:cubicBezTo>
                <a:close/>
              </a:path>
            </a:pathLst>
          </a:custGeom>
          <a:solidFill>
            <a:schemeClr val="bg2"/>
          </a:solidFill>
        </p:spPr>
        <p:txBody>
          <a:bodyPr wrap="square">
            <a:noAutofit/>
          </a:bodyPr>
          <a:lstStyle>
            <a:lvl1pPr>
              <a:defRPr sz="100" b="0" i="0">
                <a:solidFill>
                  <a:schemeClr val="accent2">
                    <a:alpha val="0"/>
                  </a:schemeClr>
                </a:solidFill>
                <a:latin typeface="Zebra Sans" pitchFamily="2" charset="77"/>
                <a:cs typeface="Arial" panose="020B0604020202020204" pitchFamily="34" charset="0"/>
              </a:defRPr>
            </a:lvl1pPr>
            <a:lvl2pPr>
              <a:defRPr sz="100">
                <a:solidFill>
                  <a:schemeClr val="tx1">
                    <a:alpha val="0"/>
                  </a:schemeClr>
                </a:solidFill>
              </a:defRPr>
            </a:lvl2pPr>
            <a:lvl3pPr>
              <a:defRPr sz="100">
                <a:solidFill>
                  <a:schemeClr val="tx1">
                    <a:alpha val="0"/>
                  </a:schemeClr>
                </a:solidFill>
              </a:defRPr>
            </a:lvl3pPr>
          </a:lstStyle>
          <a:p>
            <a:pPr lvl="0"/>
            <a:endParaRPr lang="en-US" dirty="0"/>
          </a:p>
        </p:txBody>
      </p:sp>
      <p:sp>
        <p:nvSpPr>
          <p:cNvPr id="7" name="Title 6">
            <a:extLst>
              <a:ext uri="{FF2B5EF4-FFF2-40B4-BE49-F238E27FC236}">
                <a16:creationId xmlns:a16="http://schemas.microsoft.com/office/drawing/2014/main" id="{37A3E049-D65E-10C0-14F9-D2A9131E5291}"/>
              </a:ext>
            </a:extLst>
          </p:cNvPr>
          <p:cNvSpPr>
            <a:spLocks noGrp="1"/>
          </p:cNvSpPr>
          <p:nvPr>
            <p:ph type="title" hasCustomPrompt="1"/>
          </p:nvPr>
        </p:nvSpPr>
        <p:spPr/>
        <p:txBody>
          <a:bodyPr/>
          <a:lstStyle>
            <a:lvl1pPr>
              <a:defRPr>
                <a:solidFill>
                  <a:schemeClr val="bg1"/>
                </a:solidFill>
              </a:defRPr>
            </a:lvl1pPr>
          </a:lstStyle>
          <a:p>
            <a:r>
              <a:rPr lang="en-US" dirty="0"/>
              <a:t>In-situ A</a:t>
            </a:r>
          </a:p>
        </p:txBody>
      </p:sp>
      <p:cxnSp>
        <p:nvCxnSpPr>
          <p:cNvPr id="2" name="Straight Connector 1">
            <a:extLst>
              <a:ext uri="{FF2B5EF4-FFF2-40B4-BE49-F238E27FC236}">
                <a16:creationId xmlns:a16="http://schemas.microsoft.com/office/drawing/2014/main" id="{2669BC21-CC1F-00BB-5402-D854E799CF89}"/>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538766B6-720E-3EBF-E509-8801E6122E8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1961324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n-situ B - Tablet / Computer">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8" name="Text Placeholder 8">
            <a:extLst>
              <a:ext uri="{FF2B5EF4-FFF2-40B4-BE49-F238E27FC236}">
                <a16:creationId xmlns:a16="http://schemas.microsoft.com/office/drawing/2014/main" id="{E1C2A9DF-2524-182B-2850-D6636BB01880}"/>
              </a:ext>
            </a:extLst>
          </p:cNvPr>
          <p:cNvSpPr>
            <a:spLocks noGrp="1"/>
          </p:cNvSpPr>
          <p:nvPr>
            <p:ph type="body" sz="quarter" idx="20"/>
          </p:nvPr>
        </p:nvSpPr>
        <p:spPr>
          <a:xfrm>
            <a:off x="457199" y="5258095"/>
            <a:ext cx="3686040" cy="215444"/>
          </a:xfrm>
          <a:prstGeom prst="rect">
            <a:avLst/>
          </a:prstGeom>
        </p:spPr>
        <p:txBody>
          <a:bodyPr vert="horz" wrap="square" lIns="0" tIns="0" rIns="0" bIns="0" rtlCol="0" anchor="b" anchorCtr="0">
            <a:spAutoFit/>
          </a:bodyPr>
          <a:lstStyle>
            <a:lvl1pPr>
              <a:defRPr lang="en-US" sz="1400" b="0" i="0" dirty="0" smtClean="0">
                <a:solidFill>
                  <a:schemeClr val="bg1"/>
                </a:solidFill>
                <a:latin typeface="Zebra Sans" pitchFamily="2" charset="77"/>
              </a:defRPr>
            </a:lvl1pPr>
          </a:lstStyle>
          <a:p>
            <a:pPr lvl="0"/>
            <a:r>
              <a:rPr lang="en-US" dirty="0"/>
              <a:t>Click to edit Master text </a:t>
            </a:r>
          </a:p>
        </p:txBody>
      </p:sp>
      <p:sp>
        <p:nvSpPr>
          <p:cNvPr id="3" name="Title 2">
            <a:extLst>
              <a:ext uri="{FF2B5EF4-FFF2-40B4-BE49-F238E27FC236}">
                <a16:creationId xmlns:a16="http://schemas.microsoft.com/office/drawing/2014/main" id="{87550755-85B3-C9D4-0A30-692FBD9EA769}"/>
              </a:ext>
            </a:extLst>
          </p:cNvPr>
          <p:cNvSpPr>
            <a:spLocks noGrp="1"/>
          </p:cNvSpPr>
          <p:nvPr>
            <p:ph type="title" hasCustomPrompt="1"/>
          </p:nvPr>
        </p:nvSpPr>
        <p:spPr/>
        <p:txBody>
          <a:bodyPr/>
          <a:lstStyle>
            <a:lvl1pPr>
              <a:defRPr>
                <a:solidFill>
                  <a:schemeClr val="bg1"/>
                </a:solidFill>
              </a:defRPr>
            </a:lvl1pPr>
          </a:lstStyle>
          <a:p>
            <a:r>
              <a:rPr lang="en-US" dirty="0"/>
              <a:t>In-situ B</a:t>
            </a:r>
          </a:p>
        </p:txBody>
      </p:sp>
      <p:sp>
        <p:nvSpPr>
          <p:cNvPr id="14" name="Picture Placeholder 9">
            <a:extLst>
              <a:ext uri="{FF2B5EF4-FFF2-40B4-BE49-F238E27FC236}">
                <a16:creationId xmlns:a16="http://schemas.microsoft.com/office/drawing/2014/main" id="{E148815E-FCAC-75D9-A1FA-C74FF08CDE45}"/>
              </a:ext>
            </a:extLst>
          </p:cNvPr>
          <p:cNvSpPr>
            <a:spLocks noGrp="1"/>
          </p:cNvSpPr>
          <p:nvPr>
            <p:ph type="pic" sz="quarter" idx="18" hasCustomPrompt="1"/>
          </p:nvPr>
        </p:nvSpPr>
        <p:spPr>
          <a:xfrm>
            <a:off x="4762672" y="1498498"/>
            <a:ext cx="6809892" cy="4417237"/>
          </a:xfrm>
          <a:prstGeom prst="rect">
            <a:avLst/>
          </a:prstGeom>
          <a:solidFill>
            <a:srgbClr val="302F2F"/>
          </a:solidFill>
          <a:ln>
            <a:noFill/>
          </a:ln>
          <a:scene3d>
            <a:camera prst="orthographicFront"/>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1280160" numCol="1" spcCol="0" rtlCol="0" fromWordArt="0" anchor="ctr" anchorCtr="1" forceAA="0" compatLnSpc="1">
            <a:prstTxWarp prst="textNoShape">
              <a:avLst/>
            </a:prstTxWarp>
            <a:noAutofit/>
          </a:bodyPr>
          <a:lstStyle>
            <a:lvl1pPr>
              <a:defRPr lang="en-US" sz="2000" b="0" i="0">
                <a:solidFill>
                  <a:schemeClr val="bg1"/>
                </a:solidFill>
                <a:latin typeface="Zebra Sans" pitchFamily="2" charset="77"/>
              </a:defRPr>
            </a:lvl1pPr>
          </a:lstStyle>
          <a:p>
            <a:pPr lvl="0" algn="ctr">
              <a:spcBef>
                <a:spcPts val="900"/>
              </a:spcBef>
            </a:pPr>
            <a:r>
              <a:rPr lang="en-US" dirty="0"/>
              <a:t>Drag and drop photo here</a:t>
            </a:r>
          </a:p>
        </p:txBody>
      </p:sp>
      <p:sp>
        <p:nvSpPr>
          <p:cNvPr id="15" name="Text Placeholder 7">
            <a:extLst>
              <a:ext uri="{FF2B5EF4-FFF2-40B4-BE49-F238E27FC236}">
                <a16:creationId xmlns:a16="http://schemas.microsoft.com/office/drawing/2014/main" id="{C198B4E7-22E6-0E43-A50F-6FF1C16B9561}"/>
              </a:ext>
            </a:extLst>
          </p:cNvPr>
          <p:cNvSpPr>
            <a:spLocks noGrp="1"/>
          </p:cNvSpPr>
          <p:nvPr>
            <p:ph type="body" sz="quarter" idx="28"/>
          </p:nvPr>
        </p:nvSpPr>
        <p:spPr>
          <a:xfrm>
            <a:off x="4600439" y="1330071"/>
            <a:ext cx="7134359" cy="4754090"/>
          </a:xfrm>
          <a:custGeom>
            <a:avLst/>
            <a:gdLst>
              <a:gd name="connsiteX0" fmla="*/ 182785 w 8012112"/>
              <a:gd name="connsiteY0" fmla="*/ 207519 h 5338995"/>
              <a:gd name="connsiteX1" fmla="*/ 182785 w 8012112"/>
              <a:gd name="connsiteY1" fmla="*/ 5131477 h 5338995"/>
              <a:gd name="connsiteX2" fmla="*/ 7829326 w 8012112"/>
              <a:gd name="connsiteY2" fmla="*/ 5131477 h 5338995"/>
              <a:gd name="connsiteX3" fmla="*/ 7829326 w 8012112"/>
              <a:gd name="connsiteY3" fmla="*/ 207519 h 5338995"/>
              <a:gd name="connsiteX4" fmla="*/ 231873 w 8012112"/>
              <a:gd name="connsiteY4" fmla="*/ 0 h 5338995"/>
              <a:gd name="connsiteX5" fmla="*/ 7780239 w 8012112"/>
              <a:gd name="connsiteY5" fmla="*/ 0 h 5338995"/>
              <a:gd name="connsiteX6" fmla="*/ 8012112 w 8012112"/>
              <a:gd name="connsiteY6" fmla="*/ 231873 h 5338995"/>
              <a:gd name="connsiteX7" fmla="*/ 8012112 w 8012112"/>
              <a:gd name="connsiteY7" fmla="*/ 5107122 h 5338995"/>
              <a:gd name="connsiteX8" fmla="*/ 7780239 w 8012112"/>
              <a:gd name="connsiteY8" fmla="*/ 5338995 h 5338995"/>
              <a:gd name="connsiteX9" fmla="*/ 231873 w 8012112"/>
              <a:gd name="connsiteY9" fmla="*/ 5338995 h 5338995"/>
              <a:gd name="connsiteX10" fmla="*/ 0 w 8012112"/>
              <a:gd name="connsiteY10" fmla="*/ 5107122 h 5338995"/>
              <a:gd name="connsiteX11" fmla="*/ 0 w 8012112"/>
              <a:gd name="connsiteY11" fmla="*/ 231873 h 5338995"/>
              <a:gd name="connsiteX12" fmla="*/ 231873 w 8012112"/>
              <a:gd name="connsiteY12" fmla="*/ 0 h 533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2112" h="5338995">
                <a:moveTo>
                  <a:pt x="182785" y="207519"/>
                </a:moveTo>
                <a:lnTo>
                  <a:pt x="182785" y="5131477"/>
                </a:lnTo>
                <a:lnTo>
                  <a:pt x="7829326" y="5131477"/>
                </a:lnTo>
                <a:lnTo>
                  <a:pt x="7829326" y="207519"/>
                </a:lnTo>
                <a:close/>
                <a:moveTo>
                  <a:pt x="231873" y="0"/>
                </a:moveTo>
                <a:lnTo>
                  <a:pt x="7780239" y="0"/>
                </a:lnTo>
                <a:cubicBezTo>
                  <a:pt x="7908299" y="0"/>
                  <a:pt x="8012112" y="103813"/>
                  <a:pt x="8012112" y="231873"/>
                </a:cubicBezTo>
                <a:lnTo>
                  <a:pt x="8012112" y="5107122"/>
                </a:lnTo>
                <a:cubicBezTo>
                  <a:pt x="8012112" y="5235182"/>
                  <a:pt x="7908299" y="5338995"/>
                  <a:pt x="7780239" y="5338995"/>
                </a:cubicBezTo>
                <a:lnTo>
                  <a:pt x="231873" y="5338995"/>
                </a:lnTo>
                <a:cubicBezTo>
                  <a:pt x="103813" y="5338995"/>
                  <a:pt x="0" y="5235182"/>
                  <a:pt x="0" y="5107122"/>
                </a:cubicBezTo>
                <a:lnTo>
                  <a:pt x="0" y="231873"/>
                </a:lnTo>
                <a:cubicBezTo>
                  <a:pt x="0" y="103813"/>
                  <a:pt x="103813" y="0"/>
                  <a:pt x="231873" y="0"/>
                </a:cubicBezTo>
                <a:close/>
              </a:path>
            </a:pathLst>
          </a:custGeom>
          <a:solidFill>
            <a:schemeClr val="bg2"/>
          </a:solidFill>
        </p:spPr>
        <p:txBody>
          <a:bodyPr vert="horz" wrap="square" lIns="0" tIns="0" rIns="0" bIns="0" rtlCol="0">
            <a:noAutofit/>
          </a:bodyPr>
          <a:lstStyle>
            <a:lvl1pPr>
              <a:defRPr lang="en-US" sz="100" b="0" i="0" dirty="0">
                <a:solidFill>
                  <a:schemeClr val="accent2">
                    <a:alpha val="0"/>
                  </a:schemeClr>
                </a:solidFill>
                <a:latin typeface="Zebra Sans" pitchFamily="2" charset="77"/>
                <a:cs typeface="Arial" panose="020B0604020202020204" pitchFamily="34" charset="0"/>
              </a:defRPr>
            </a:lvl1pPr>
          </a:lstStyle>
          <a:p>
            <a:pPr lvl="0"/>
            <a:endParaRPr lang="en-US" dirty="0"/>
          </a:p>
        </p:txBody>
      </p:sp>
      <p:cxnSp>
        <p:nvCxnSpPr>
          <p:cNvPr id="2" name="Straight Connector 1">
            <a:extLst>
              <a:ext uri="{FF2B5EF4-FFF2-40B4-BE49-F238E27FC236}">
                <a16:creationId xmlns:a16="http://schemas.microsoft.com/office/drawing/2014/main" id="{68C5649D-3895-EA9A-C2DA-1B7CC9D7A681}"/>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682DC462-36C4-3AE6-D1F0-E6938944D2E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36573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In-situ C - Mobil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13" name="Picture Placeholder 17">
            <a:extLst>
              <a:ext uri="{FF2B5EF4-FFF2-40B4-BE49-F238E27FC236}">
                <a16:creationId xmlns:a16="http://schemas.microsoft.com/office/drawing/2014/main" id="{F670F703-A641-E3B9-FB4F-62792ADCBED9}"/>
              </a:ext>
            </a:extLst>
          </p:cNvPr>
          <p:cNvSpPr>
            <a:spLocks noGrp="1"/>
          </p:cNvSpPr>
          <p:nvPr>
            <p:ph type="pic" sz="quarter" idx="22" hasCustomPrompt="1"/>
          </p:nvPr>
        </p:nvSpPr>
        <p:spPr>
          <a:xfrm>
            <a:off x="9058664" y="1081320"/>
            <a:ext cx="2101273" cy="4699619"/>
          </a:xfrm>
          <a:prstGeom prst="roundRect">
            <a:avLst>
              <a:gd name="adj" fmla="val 6840"/>
            </a:avLst>
          </a:prstGeom>
          <a:solidFill>
            <a:srgbClr val="302F2F"/>
          </a:solidFill>
          <a:ln>
            <a:noFill/>
          </a:ln>
          <a:scene3d>
            <a:camera prst="orthographicFront"/>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914400" numCol="1" spcCol="0" rtlCol="0" fromWordArt="0" anchor="ctr" anchorCtr="1" forceAA="0" compatLnSpc="1">
            <a:prstTxWarp prst="textNoShape">
              <a:avLst/>
            </a:prstTxWarp>
            <a:noAutofit/>
          </a:bodyPr>
          <a:lstStyle>
            <a:lvl1pPr>
              <a:defRPr lang="en-US" sz="1400" b="0" i="0">
                <a:solidFill>
                  <a:schemeClr val="bg1"/>
                </a:solidFill>
                <a:latin typeface="Zebra Sans" pitchFamily="2" charset="77"/>
              </a:defRPr>
            </a:lvl1pPr>
          </a:lstStyle>
          <a:p>
            <a:pPr lvl="0" algn="ctr">
              <a:spcBef>
                <a:spcPts val="900"/>
              </a:spcBef>
            </a:pPr>
            <a:r>
              <a:rPr lang="en-US" dirty="0"/>
              <a:t>Drag and drop photo</a:t>
            </a:r>
          </a:p>
        </p:txBody>
      </p:sp>
      <p:sp>
        <p:nvSpPr>
          <p:cNvPr id="15" name="Text Placeholder 27">
            <a:extLst>
              <a:ext uri="{FF2B5EF4-FFF2-40B4-BE49-F238E27FC236}">
                <a16:creationId xmlns:a16="http://schemas.microsoft.com/office/drawing/2014/main" id="{50305BC6-C265-1FD4-2B68-073AC8E0E846}"/>
              </a:ext>
            </a:extLst>
          </p:cNvPr>
          <p:cNvSpPr>
            <a:spLocks noGrp="1"/>
          </p:cNvSpPr>
          <p:nvPr>
            <p:ph type="body" sz="quarter" idx="27"/>
          </p:nvPr>
        </p:nvSpPr>
        <p:spPr>
          <a:xfrm>
            <a:off x="8990408" y="994221"/>
            <a:ext cx="2261421" cy="4869560"/>
          </a:xfrm>
          <a:custGeom>
            <a:avLst/>
            <a:gdLst>
              <a:gd name="connsiteX0" fmla="*/ 206446 w 2261421"/>
              <a:gd name="connsiteY0" fmla="*/ 91287 h 4869560"/>
              <a:gd name="connsiteX1" fmla="*/ 159204 w 2261421"/>
              <a:gd name="connsiteY1" fmla="*/ 100832 h 4869560"/>
              <a:gd name="connsiteX2" fmla="*/ 84887 w 2261421"/>
              <a:gd name="connsiteY2" fmla="*/ 212901 h 4869560"/>
              <a:gd name="connsiteX3" fmla="*/ 84887 w 2261421"/>
              <a:gd name="connsiteY3" fmla="*/ 4656687 h 4869560"/>
              <a:gd name="connsiteX4" fmla="*/ 206529 w 2261421"/>
              <a:gd name="connsiteY4" fmla="*/ 4778301 h 4869560"/>
              <a:gd name="connsiteX5" fmla="*/ 2055835 w 2261421"/>
              <a:gd name="connsiteY5" fmla="*/ 4778301 h 4869560"/>
              <a:gd name="connsiteX6" fmla="*/ 2103049 w 2261421"/>
              <a:gd name="connsiteY6" fmla="*/ 4768756 h 4869560"/>
              <a:gd name="connsiteX7" fmla="*/ 2177339 w 2261421"/>
              <a:gd name="connsiteY7" fmla="*/ 4656715 h 4869560"/>
              <a:gd name="connsiteX8" fmla="*/ 2177339 w 2261421"/>
              <a:gd name="connsiteY8" fmla="*/ 212929 h 4869560"/>
              <a:gd name="connsiteX9" fmla="*/ 2055696 w 2261421"/>
              <a:gd name="connsiteY9" fmla="*/ 91287 h 4869560"/>
              <a:gd name="connsiteX10" fmla="*/ 220095 w 2261421"/>
              <a:gd name="connsiteY10" fmla="*/ 0 h 4869560"/>
              <a:gd name="connsiteX11" fmla="*/ 2041326 w 2261421"/>
              <a:gd name="connsiteY11" fmla="*/ 0 h 4869560"/>
              <a:gd name="connsiteX12" fmla="*/ 2261421 w 2261421"/>
              <a:gd name="connsiteY12" fmla="*/ 220060 h 4869560"/>
              <a:gd name="connsiteX13" fmla="*/ 2261421 w 2261421"/>
              <a:gd name="connsiteY13" fmla="*/ 4649500 h 4869560"/>
              <a:gd name="connsiteX14" fmla="*/ 2041326 w 2261421"/>
              <a:gd name="connsiteY14" fmla="*/ 4869560 h 4869560"/>
              <a:gd name="connsiteX15" fmla="*/ 220095 w 2261421"/>
              <a:gd name="connsiteY15" fmla="*/ 4869560 h 4869560"/>
              <a:gd name="connsiteX16" fmla="*/ 0 w 2261421"/>
              <a:gd name="connsiteY16" fmla="*/ 4649500 h 4869560"/>
              <a:gd name="connsiteX17" fmla="*/ 0 w 2261421"/>
              <a:gd name="connsiteY17" fmla="*/ 220060 h 4869560"/>
              <a:gd name="connsiteX18" fmla="*/ 220095 w 2261421"/>
              <a:gd name="connsiteY18" fmla="*/ 0 h 486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1421" h="4869560">
                <a:moveTo>
                  <a:pt x="206446" y="91287"/>
                </a:moveTo>
                <a:lnTo>
                  <a:pt x="159204" y="100832"/>
                </a:lnTo>
                <a:cubicBezTo>
                  <a:pt x="115540" y="119283"/>
                  <a:pt x="84887" y="162513"/>
                  <a:pt x="84887" y="212901"/>
                </a:cubicBezTo>
                <a:lnTo>
                  <a:pt x="84887" y="4656687"/>
                </a:lnTo>
                <a:cubicBezTo>
                  <a:pt x="84887" y="4723834"/>
                  <a:pt x="139369" y="4778301"/>
                  <a:pt x="206529" y="4778301"/>
                </a:cubicBezTo>
                <a:lnTo>
                  <a:pt x="2055835" y="4778301"/>
                </a:lnTo>
                <a:lnTo>
                  <a:pt x="2103049" y="4768756"/>
                </a:lnTo>
                <a:cubicBezTo>
                  <a:pt x="2146713" y="4750277"/>
                  <a:pt x="2177339" y="4707075"/>
                  <a:pt x="2177339" y="4656715"/>
                </a:cubicBezTo>
                <a:lnTo>
                  <a:pt x="2177339" y="212929"/>
                </a:lnTo>
                <a:cubicBezTo>
                  <a:pt x="2177339" y="145754"/>
                  <a:pt x="2122884" y="91287"/>
                  <a:pt x="2055696" y="91287"/>
                </a:cubicBezTo>
                <a:close/>
                <a:moveTo>
                  <a:pt x="220095" y="0"/>
                </a:moveTo>
                <a:lnTo>
                  <a:pt x="2041326" y="0"/>
                </a:lnTo>
                <a:cubicBezTo>
                  <a:pt x="2162886" y="0"/>
                  <a:pt x="2261421" y="98529"/>
                  <a:pt x="2261421" y="220060"/>
                </a:cubicBezTo>
                <a:lnTo>
                  <a:pt x="2261421" y="4649500"/>
                </a:lnTo>
                <a:cubicBezTo>
                  <a:pt x="2261421" y="4771031"/>
                  <a:pt x="2162914" y="4869560"/>
                  <a:pt x="2041326" y="4869560"/>
                </a:cubicBezTo>
                <a:lnTo>
                  <a:pt x="220095" y="4869560"/>
                </a:lnTo>
                <a:cubicBezTo>
                  <a:pt x="98563" y="4869560"/>
                  <a:pt x="0" y="4771059"/>
                  <a:pt x="0" y="4649500"/>
                </a:cubicBezTo>
                <a:lnTo>
                  <a:pt x="0" y="220060"/>
                </a:lnTo>
                <a:cubicBezTo>
                  <a:pt x="0" y="98529"/>
                  <a:pt x="98563" y="0"/>
                  <a:pt x="220095" y="0"/>
                </a:cubicBezTo>
                <a:close/>
              </a:path>
            </a:pathLst>
          </a:custGeom>
          <a:solidFill>
            <a:schemeClr val="bg2"/>
          </a:solidFill>
        </p:spPr>
        <p:txBody>
          <a:bodyPr vert="horz" wrap="square" lIns="0" tIns="0" rIns="0" bIns="0" rtlCol="0">
            <a:noAutofit/>
          </a:bodyPr>
          <a:lstStyle>
            <a:lvl1pPr>
              <a:defRPr lang="en-US" sz="100" b="0" i="0" dirty="0">
                <a:solidFill>
                  <a:schemeClr val="accent2">
                    <a:alpha val="0"/>
                  </a:schemeClr>
                </a:solidFill>
                <a:latin typeface="Zebra Sans" pitchFamily="2" charset="77"/>
                <a:cs typeface="Arial" panose="020B0604020202020204" pitchFamily="34" charset="0"/>
              </a:defRPr>
            </a:lvl1pPr>
          </a:lstStyle>
          <a:p>
            <a:pPr lvl="0"/>
            <a:endParaRPr lang="en-US" dirty="0"/>
          </a:p>
        </p:txBody>
      </p:sp>
      <p:sp>
        <p:nvSpPr>
          <p:cNvPr id="16" name="Text Placeholder 7">
            <a:extLst>
              <a:ext uri="{FF2B5EF4-FFF2-40B4-BE49-F238E27FC236}">
                <a16:creationId xmlns:a16="http://schemas.microsoft.com/office/drawing/2014/main" id="{42D95AC9-9DD5-7D0D-2517-A74719B6FD62}"/>
              </a:ext>
            </a:extLst>
          </p:cNvPr>
          <p:cNvSpPr>
            <a:spLocks noGrp="1"/>
          </p:cNvSpPr>
          <p:nvPr>
            <p:ph type="body" sz="quarter" idx="13"/>
          </p:nvPr>
        </p:nvSpPr>
        <p:spPr>
          <a:xfrm>
            <a:off x="457198" y="1828800"/>
            <a:ext cx="5206623" cy="3886200"/>
          </a:xfrm>
        </p:spPr>
        <p:txBody>
          <a:bodyPr/>
          <a:lstStyle>
            <a:lvl1pPr>
              <a:defRPr b="0" i="0">
                <a:solidFill>
                  <a:schemeClr val="bg1"/>
                </a:solidFill>
                <a:latin typeface="Zebra Sans" pitchFamily="2" charset="77"/>
              </a:defRPr>
            </a:lvl1pPr>
            <a:lvl2pPr>
              <a:defRPr b="0" i="0">
                <a:solidFill>
                  <a:schemeClr val="bg1"/>
                </a:solidFill>
                <a:latin typeface="Zebra Sans" pitchFamily="2" charset="77"/>
              </a:defRPr>
            </a:lvl2pPr>
            <a:lvl3pPr>
              <a:defRPr b="0" i="0">
                <a:solidFill>
                  <a:schemeClr val="bg1"/>
                </a:solidFill>
                <a:latin typeface="Zebra Sans" pitchFamily="2" charset="77"/>
              </a:defRPr>
            </a:lvl3pPr>
            <a:lvl4pPr>
              <a:defRPr b="0" i="0">
                <a:solidFill>
                  <a:schemeClr val="bg1"/>
                </a:solidFill>
                <a:latin typeface="Zebra Sans" pitchFamily="2" charset="77"/>
              </a:defRPr>
            </a:lvl4pPr>
            <a:lvl5pPr>
              <a:defRPr b="0" i="0">
                <a:solidFill>
                  <a:schemeClr val="bg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7">
            <a:extLst>
              <a:ext uri="{FF2B5EF4-FFF2-40B4-BE49-F238E27FC236}">
                <a16:creationId xmlns:a16="http://schemas.microsoft.com/office/drawing/2014/main" id="{F5DCA29B-D36C-A354-13B6-357F6F0A4BB1}"/>
              </a:ext>
            </a:extLst>
          </p:cNvPr>
          <p:cNvSpPr>
            <a:spLocks noGrp="1"/>
          </p:cNvSpPr>
          <p:nvPr>
            <p:ph type="pic" sz="quarter" idx="29" hasCustomPrompt="1"/>
          </p:nvPr>
        </p:nvSpPr>
        <p:spPr>
          <a:xfrm>
            <a:off x="6232651" y="1081320"/>
            <a:ext cx="2101273" cy="4699619"/>
          </a:xfrm>
          <a:prstGeom prst="roundRect">
            <a:avLst>
              <a:gd name="adj" fmla="val 6840"/>
            </a:avLst>
          </a:prstGeom>
          <a:solidFill>
            <a:srgbClr val="302F2F"/>
          </a:solidFill>
          <a:ln>
            <a:noFill/>
          </a:ln>
          <a:scene3d>
            <a:camera prst="orthographicFront"/>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914400" numCol="1" spcCol="0" rtlCol="0" fromWordArt="0" anchor="ctr" anchorCtr="1" forceAA="0" compatLnSpc="1">
            <a:prstTxWarp prst="textNoShape">
              <a:avLst/>
            </a:prstTxWarp>
            <a:noAutofit/>
          </a:bodyPr>
          <a:lstStyle>
            <a:lvl1pPr>
              <a:defRPr lang="en-US" sz="1400" b="0" i="0">
                <a:solidFill>
                  <a:schemeClr val="bg1"/>
                </a:solidFill>
                <a:latin typeface="Zebra Sans" pitchFamily="2" charset="77"/>
              </a:defRPr>
            </a:lvl1pPr>
          </a:lstStyle>
          <a:p>
            <a:pPr lvl="0" algn="ctr">
              <a:spcBef>
                <a:spcPts val="900"/>
              </a:spcBef>
            </a:pPr>
            <a:r>
              <a:rPr lang="en-US" dirty="0"/>
              <a:t>Drag and drop photo</a:t>
            </a:r>
          </a:p>
        </p:txBody>
      </p:sp>
      <p:sp>
        <p:nvSpPr>
          <p:cNvPr id="9" name="Text Placeholder 27">
            <a:extLst>
              <a:ext uri="{FF2B5EF4-FFF2-40B4-BE49-F238E27FC236}">
                <a16:creationId xmlns:a16="http://schemas.microsoft.com/office/drawing/2014/main" id="{C73778C2-BAF6-EEE0-98FC-591EBAFFD9DC}"/>
              </a:ext>
            </a:extLst>
          </p:cNvPr>
          <p:cNvSpPr>
            <a:spLocks noGrp="1"/>
          </p:cNvSpPr>
          <p:nvPr>
            <p:ph type="body" sz="quarter" idx="30"/>
          </p:nvPr>
        </p:nvSpPr>
        <p:spPr>
          <a:xfrm>
            <a:off x="6164395" y="994221"/>
            <a:ext cx="2261421" cy="4869560"/>
          </a:xfrm>
          <a:custGeom>
            <a:avLst/>
            <a:gdLst>
              <a:gd name="connsiteX0" fmla="*/ 206446 w 2261421"/>
              <a:gd name="connsiteY0" fmla="*/ 91287 h 4869560"/>
              <a:gd name="connsiteX1" fmla="*/ 159204 w 2261421"/>
              <a:gd name="connsiteY1" fmla="*/ 100832 h 4869560"/>
              <a:gd name="connsiteX2" fmla="*/ 84887 w 2261421"/>
              <a:gd name="connsiteY2" fmla="*/ 212901 h 4869560"/>
              <a:gd name="connsiteX3" fmla="*/ 84887 w 2261421"/>
              <a:gd name="connsiteY3" fmla="*/ 4656687 h 4869560"/>
              <a:gd name="connsiteX4" fmla="*/ 206529 w 2261421"/>
              <a:gd name="connsiteY4" fmla="*/ 4778301 h 4869560"/>
              <a:gd name="connsiteX5" fmla="*/ 2055835 w 2261421"/>
              <a:gd name="connsiteY5" fmla="*/ 4778301 h 4869560"/>
              <a:gd name="connsiteX6" fmla="*/ 2103049 w 2261421"/>
              <a:gd name="connsiteY6" fmla="*/ 4768756 h 4869560"/>
              <a:gd name="connsiteX7" fmla="*/ 2177339 w 2261421"/>
              <a:gd name="connsiteY7" fmla="*/ 4656715 h 4869560"/>
              <a:gd name="connsiteX8" fmla="*/ 2177339 w 2261421"/>
              <a:gd name="connsiteY8" fmla="*/ 212929 h 4869560"/>
              <a:gd name="connsiteX9" fmla="*/ 2055696 w 2261421"/>
              <a:gd name="connsiteY9" fmla="*/ 91287 h 4869560"/>
              <a:gd name="connsiteX10" fmla="*/ 220095 w 2261421"/>
              <a:gd name="connsiteY10" fmla="*/ 0 h 4869560"/>
              <a:gd name="connsiteX11" fmla="*/ 2041326 w 2261421"/>
              <a:gd name="connsiteY11" fmla="*/ 0 h 4869560"/>
              <a:gd name="connsiteX12" fmla="*/ 2261421 w 2261421"/>
              <a:gd name="connsiteY12" fmla="*/ 220060 h 4869560"/>
              <a:gd name="connsiteX13" fmla="*/ 2261421 w 2261421"/>
              <a:gd name="connsiteY13" fmla="*/ 4649500 h 4869560"/>
              <a:gd name="connsiteX14" fmla="*/ 2041326 w 2261421"/>
              <a:gd name="connsiteY14" fmla="*/ 4869560 h 4869560"/>
              <a:gd name="connsiteX15" fmla="*/ 220095 w 2261421"/>
              <a:gd name="connsiteY15" fmla="*/ 4869560 h 4869560"/>
              <a:gd name="connsiteX16" fmla="*/ 0 w 2261421"/>
              <a:gd name="connsiteY16" fmla="*/ 4649500 h 4869560"/>
              <a:gd name="connsiteX17" fmla="*/ 0 w 2261421"/>
              <a:gd name="connsiteY17" fmla="*/ 220060 h 4869560"/>
              <a:gd name="connsiteX18" fmla="*/ 220095 w 2261421"/>
              <a:gd name="connsiteY18" fmla="*/ 0 h 486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1421" h="4869560">
                <a:moveTo>
                  <a:pt x="206446" y="91287"/>
                </a:moveTo>
                <a:lnTo>
                  <a:pt x="159204" y="100832"/>
                </a:lnTo>
                <a:cubicBezTo>
                  <a:pt x="115540" y="119283"/>
                  <a:pt x="84887" y="162513"/>
                  <a:pt x="84887" y="212901"/>
                </a:cubicBezTo>
                <a:lnTo>
                  <a:pt x="84887" y="4656687"/>
                </a:lnTo>
                <a:cubicBezTo>
                  <a:pt x="84887" y="4723834"/>
                  <a:pt x="139369" y="4778301"/>
                  <a:pt x="206529" y="4778301"/>
                </a:cubicBezTo>
                <a:lnTo>
                  <a:pt x="2055835" y="4778301"/>
                </a:lnTo>
                <a:lnTo>
                  <a:pt x="2103049" y="4768756"/>
                </a:lnTo>
                <a:cubicBezTo>
                  <a:pt x="2146713" y="4750277"/>
                  <a:pt x="2177339" y="4707075"/>
                  <a:pt x="2177339" y="4656715"/>
                </a:cubicBezTo>
                <a:lnTo>
                  <a:pt x="2177339" y="212929"/>
                </a:lnTo>
                <a:cubicBezTo>
                  <a:pt x="2177339" y="145754"/>
                  <a:pt x="2122884" y="91287"/>
                  <a:pt x="2055696" y="91287"/>
                </a:cubicBezTo>
                <a:close/>
                <a:moveTo>
                  <a:pt x="220095" y="0"/>
                </a:moveTo>
                <a:lnTo>
                  <a:pt x="2041326" y="0"/>
                </a:lnTo>
                <a:cubicBezTo>
                  <a:pt x="2162886" y="0"/>
                  <a:pt x="2261421" y="98529"/>
                  <a:pt x="2261421" y="220060"/>
                </a:cubicBezTo>
                <a:lnTo>
                  <a:pt x="2261421" y="4649500"/>
                </a:lnTo>
                <a:cubicBezTo>
                  <a:pt x="2261421" y="4771031"/>
                  <a:pt x="2162914" y="4869560"/>
                  <a:pt x="2041326" y="4869560"/>
                </a:cubicBezTo>
                <a:lnTo>
                  <a:pt x="220095" y="4869560"/>
                </a:lnTo>
                <a:cubicBezTo>
                  <a:pt x="98563" y="4869560"/>
                  <a:pt x="0" y="4771059"/>
                  <a:pt x="0" y="4649500"/>
                </a:cubicBezTo>
                <a:lnTo>
                  <a:pt x="0" y="220060"/>
                </a:lnTo>
                <a:cubicBezTo>
                  <a:pt x="0" y="98529"/>
                  <a:pt x="98563" y="0"/>
                  <a:pt x="220095" y="0"/>
                </a:cubicBezTo>
                <a:close/>
              </a:path>
            </a:pathLst>
          </a:custGeom>
          <a:solidFill>
            <a:schemeClr val="bg2"/>
          </a:solidFill>
        </p:spPr>
        <p:txBody>
          <a:bodyPr vert="horz" wrap="square" lIns="0" tIns="0" rIns="0" bIns="0" rtlCol="0">
            <a:noAutofit/>
          </a:bodyPr>
          <a:lstStyle>
            <a:lvl1pPr>
              <a:defRPr lang="en-US" sz="100" b="0" i="0" dirty="0">
                <a:solidFill>
                  <a:schemeClr val="accent2">
                    <a:alpha val="0"/>
                  </a:schemeClr>
                </a:solidFill>
                <a:latin typeface="Zebra Sans" pitchFamily="2" charset="77"/>
                <a:cs typeface="Arial" panose="020B0604020202020204" pitchFamily="34" charset="0"/>
              </a:defRPr>
            </a:lvl1pPr>
          </a:lstStyle>
          <a:p>
            <a:pPr lvl="0"/>
            <a:endParaRPr lang="en-US" dirty="0"/>
          </a:p>
        </p:txBody>
      </p:sp>
      <p:cxnSp>
        <p:nvCxnSpPr>
          <p:cNvPr id="2" name="Straight Connector 1">
            <a:extLst>
              <a:ext uri="{FF2B5EF4-FFF2-40B4-BE49-F238E27FC236}">
                <a16:creationId xmlns:a16="http://schemas.microsoft.com/office/drawing/2014/main" id="{EC7B7D0F-2008-48EB-2189-EC03CC495CE3}"/>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17" name="Graphic 16">
            <a:extLst>
              <a:ext uri="{FF2B5EF4-FFF2-40B4-BE49-F238E27FC236}">
                <a16:creationId xmlns:a16="http://schemas.microsoft.com/office/drawing/2014/main" id="{ADC1A3F0-AD28-F09E-0CDC-7FE7DCFD2C2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8" name="Title 17">
            <a:extLst>
              <a:ext uri="{FF2B5EF4-FFF2-40B4-BE49-F238E27FC236}">
                <a16:creationId xmlns:a16="http://schemas.microsoft.com/office/drawing/2014/main" id="{268B3A85-B34F-4F83-9D61-8C157649E92D}"/>
              </a:ext>
            </a:extLst>
          </p:cNvPr>
          <p:cNvSpPr>
            <a:spLocks noGrp="1"/>
          </p:cNvSpPr>
          <p:nvPr>
            <p:ph type="title" hasCustomPrompt="1"/>
          </p:nvPr>
        </p:nvSpPr>
        <p:spPr>
          <a:xfrm>
            <a:off x="457200" y="556011"/>
            <a:ext cx="5206621" cy="369947"/>
          </a:xfrm>
        </p:spPr>
        <p:txBody>
          <a:bodyPr/>
          <a:lstStyle>
            <a:lvl1pPr>
              <a:defRPr>
                <a:solidFill>
                  <a:schemeClr val="bg1"/>
                </a:solidFill>
              </a:defRPr>
            </a:lvl1pPr>
          </a:lstStyle>
          <a:p>
            <a:r>
              <a:rPr lang="en-US" dirty="0"/>
              <a:t>In-situ C</a:t>
            </a:r>
          </a:p>
        </p:txBody>
      </p:sp>
    </p:spTree>
    <p:extLst>
      <p:ext uri="{BB962C8B-B14F-4D97-AF65-F5344CB8AC3E}">
        <p14:creationId xmlns:p14="http://schemas.microsoft.com/office/powerpoint/2010/main" val="1285969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In-situ D - Mobil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bg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bg1"/>
                </a:solidFill>
                <a:latin typeface="Zebra Sans" pitchFamily="2" charset="77"/>
              </a:defRPr>
            </a:lvl1pPr>
          </a:lstStyle>
          <a:p>
            <a:fld id="{1AD59F8F-821C-794D-AFBA-1518A32149B9}" type="slidenum">
              <a:rPr lang="en-US" smtClean="0"/>
              <a:pPr/>
              <a:t>‹#›</a:t>
            </a:fld>
            <a:endParaRPr lang="en-US" dirty="0"/>
          </a:p>
        </p:txBody>
      </p:sp>
      <p:sp>
        <p:nvSpPr>
          <p:cNvPr id="10" name="Picture Placeholder 17">
            <a:extLst>
              <a:ext uri="{FF2B5EF4-FFF2-40B4-BE49-F238E27FC236}">
                <a16:creationId xmlns:a16="http://schemas.microsoft.com/office/drawing/2014/main" id="{BD115084-58A5-2F89-BAD7-718A1D036242}"/>
              </a:ext>
            </a:extLst>
          </p:cNvPr>
          <p:cNvSpPr>
            <a:spLocks noGrp="1"/>
          </p:cNvSpPr>
          <p:nvPr>
            <p:ph type="pic" sz="quarter" idx="17" hasCustomPrompt="1"/>
          </p:nvPr>
        </p:nvSpPr>
        <p:spPr>
          <a:xfrm>
            <a:off x="6342582" y="1012474"/>
            <a:ext cx="2240280" cy="4864608"/>
          </a:xfrm>
          <a:prstGeom prst="roundRect">
            <a:avLst>
              <a:gd name="adj" fmla="val 5001"/>
            </a:avLst>
          </a:prstGeom>
          <a:solidFill>
            <a:srgbClr val="302F2F"/>
          </a:solidFill>
          <a:ln>
            <a:noFill/>
          </a:ln>
          <a:scene3d>
            <a:camera prst="perspectiveContrastingRightFacing" fov="3000000">
              <a:rot lat="0" lon="19680000" rev="0"/>
            </a:camera>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914400" numCol="1" spcCol="0" rtlCol="0" fromWordArt="0" anchor="ctr" anchorCtr="1" forceAA="0" compatLnSpc="1">
            <a:prstTxWarp prst="textNoShape">
              <a:avLst/>
            </a:prstTxWarp>
            <a:noAutofit/>
          </a:bodyPr>
          <a:lstStyle>
            <a:lvl1pPr>
              <a:defRPr lang="en-US" sz="1400" b="0" i="0">
                <a:solidFill>
                  <a:schemeClr val="bg1"/>
                </a:solidFill>
                <a:latin typeface="Zebra Sans" pitchFamily="2" charset="77"/>
              </a:defRPr>
            </a:lvl1pPr>
          </a:lstStyle>
          <a:p>
            <a:pPr lvl="0" algn="ctr">
              <a:spcBef>
                <a:spcPts val="900"/>
              </a:spcBef>
            </a:pPr>
            <a:r>
              <a:rPr lang="en-US" dirty="0"/>
              <a:t>Drag and drop photo</a:t>
            </a:r>
          </a:p>
        </p:txBody>
      </p:sp>
      <p:sp>
        <p:nvSpPr>
          <p:cNvPr id="11" name="Text Placeholder 19">
            <a:extLst>
              <a:ext uri="{FF2B5EF4-FFF2-40B4-BE49-F238E27FC236}">
                <a16:creationId xmlns:a16="http://schemas.microsoft.com/office/drawing/2014/main" id="{8B90F0A9-1845-3515-D4C3-B2B0570BA35D}"/>
              </a:ext>
            </a:extLst>
          </p:cNvPr>
          <p:cNvSpPr>
            <a:spLocks noGrp="1"/>
          </p:cNvSpPr>
          <p:nvPr>
            <p:ph type="body" sz="quarter" idx="26"/>
          </p:nvPr>
        </p:nvSpPr>
        <p:spPr>
          <a:xfrm>
            <a:off x="6152167" y="795458"/>
            <a:ext cx="2283533" cy="5309294"/>
          </a:xfrm>
          <a:custGeom>
            <a:avLst/>
            <a:gdLst>
              <a:gd name="connsiteX0" fmla="*/ 436360 w 2283533"/>
              <a:gd name="connsiteY0" fmla="*/ 119690 h 5309294"/>
              <a:gd name="connsiteX1" fmla="*/ 315617 w 2283533"/>
              <a:gd name="connsiteY1" fmla="*/ 237329 h 5309294"/>
              <a:gd name="connsiteX2" fmla="*/ 315617 w 2283533"/>
              <a:gd name="connsiteY2" fmla="*/ 5074480 h 5309294"/>
              <a:gd name="connsiteX3" fmla="*/ 386644 w 2283533"/>
              <a:gd name="connsiteY3" fmla="*/ 5186411 h 5309294"/>
              <a:gd name="connsiteX4" fmla="*/ 392325 w 2283533"/>
              <a:gd name="connsiteY4" fmla="*/ 5187685 h 5309294"/>
              <a:gd name="connsiteX5" fmla="*/ 433617 w 2283533"/>
              <a:gd name="connsiteY5" fmla="*/ 5191814 h 5309294"/>
              <a:gd name="connsiteX6" fmla="*/ 438743 w 2283533"/>
              <a:gd name="connsiteY6" fmla="*/ 5191759 h 5309294"/>
              <a:gd name="connsiteX7" fmla="*/ 2113489 w 2283533"/>
              <a:gd name="connsiteY7" fmla="*/ 4987158 h 5309294"/>
              <a:gd name="connsiteX8" fmla="*/ 2214363 w 2283533"/>
              <a:gd name="connsiteY8" fmla="*/ 4854499 h 5309294"/>
              <a:gd name="connsiteX9" fmla="*/ 2214363 w 2283533"/>
              <a:gd name="connsiteY9" fmla="*/ 457255 h 5309294"/>
              <a:gd name="connsiteX10" fmla="*/ 2113462 w 2283533"/>
              <a:gd name="connsiteY10" fmla="*/ 324596 h 5309294"/>
              <a:gd name="connsiteX11" fmla="*/ 243288 w 2283533"/>
              <a:gd name="connsiteY11" fmla="*/ 0 h 5309294"/>
              <a:gd name="connsiteX12" fmla="*/ 2101573 w 2283533"/>
              <a:gd name="connsiteY12" fmla="*/ 232230 h 5309294"/>
              <a:gd name="connsiteX13" fmla="*/ 2283533 w 2283533"/>
              <a:gd name="connsiteY13" fmla="*/ 472303 h 5309294"/>
              <a:gd name="connsiteX14" fmla="*/ 2283533 w 2283533"/>
              <a:gd name="connsiteY14" fmla="*/ 4839451 h 5309294"/>
              <a:gd name="connsiteX15" fmla="*/ 2101573 w 2283533"/>
              <a:gd name="connsiteY15" fmla="*/ 5079524 h 5309294"/>
              <a:gd name="connsiteX16" fmla="*/ 449773 w 2283533"/>
              <a:gd name="connsiteY16" fmla="*/ 5289196 h 5309294"/>
              <a:gd name="connsiteX17" fmla="*/ 242013 w 2283533"/>
              <a:gd name="connsiteY17" fmla="*/ 5309177 h 5309294"/>
              <a:gd name="connsiteX18" fmla="*/ 239380 w 2283533"/>
              <a:gd name="connsiteY18" fmla="*/ 5309287 h 5309294"/>
              <a:gd name="connsiteX19" fmla="*/ 0 w 2283533"/>
              <a:gd name="connsiteY19" fmla="*/ 5075893 h 5309294"/>
              <a:gd name="connsiteX20" fmla="*/ 0 w 2283533"/>
              <a:gd name="connsiteY20" fmla="*/ 237080 h 5309294"/>
              <a:gd name="connsiteX21" fmla="*/ 243288 w 2283533"/>
              <a:gd name="connsiteY21" fmla="*/ 0 h 5309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83533" h="5309294">
                <a:moveTo>
                  <a:pt x="436360" y="119690"/>
                </a:moveTo>
                <a:cubicBezTo>
                  <a:pt x="369850" y="111570"/>
                  <a:pt x="315617" y="164224"/>
                  <a:pt x="315617" y="237329"/>
                </a:cubicBezTo>
                <a:lnTo>
                  <a:pt x="315617" y="5074480"/>
                </a:lnTo>
                <a:cubicBezTo>
                  <a:pt x="315617" y="5128131"/>
                  <a:pt x="344826" y="5170753"/>
                  <a:pt x="386644" y="5186411"/>
                </a:cubicBezTo>
                <a:cubicBezTo>
                  <a:pt x="388473" y="5187103"/>
                  <a:pt x="390385" y="5187491"/>
                  <a:pt x="392325" y="5187685"/>
                </a:cubicBezTo>
                <a:lnTo>
                  <a:pt x="433617" y="5191814"/>
                </a:lnTo>
                <a:cubicBezTo>
                  <a:pt x="435335" y="5191981"/>
                  <a:pt x="437053" y="5191953"/>
                  <a:pt x="438743" y="5191759"/>
                </a:cubicBezTo>
                <a:lnTo>
                  <a:pt x="2113489" y="4987158"/>
                </a:lnTo>
                <a:cubicBezTo>
                  <a:pt x="2169330" y="4980313"/>
                  <a:pt x="2214363" y="4920953"/>
                  <a:pt x="2214363" y="4854499"/>
                </a:cubicBezTo>
                <a:lnTo>
                  <a:pt x="2214363" y="457255"/>
                </a:lnTo>
                <a:cubicBezTo>
                  <a:pt x="2214363" y="390773"/>
                  <a:pt x="2169330" y="331413"/>
                  <a:pt x="2113462" y="324596"/>
                </a:cubicBezTo>
                <a:close/>
                <a:moveTo>
                  <a:pt x="243288" y="0"/>
                </a:moveTo>
                <a:lnTo>
                  <a:pt x="2101573" y="232230"/>
                </a:lnTo>
                <a:cubicBezTo>
                  <a:pt x="2202502" y="245061"/>
                  <a:pt x="2283533" y="352502"/>
                  <a:pt x="2283533" y="472303"/>
                </a:cubicBezTo>
                <a:lnTo>
                  <a:pt x="2283533" y="4839451"/>
                </a:lnTo>
                <a:cubicBezTo>
                  <a:pt x="2283533" y="4959280"/>
                  <a:pt x="2202502" y="5066720"/>
                  <a:pt x="2101573" y="5079524"/>
                </a:cubicBezTo>
                <a:lnTo>
                  <a:pt x="449773" y="5289196"/>
                </a:lnTo>
                <a:lnTo>
                  <a:pt x="242013" y="5309177"/>
                </a:lnTo>
                <a:cubicBezTo>
                  <a:pt x="241126" y="5309260"/>
                  <a:pt x="240267" y="5309315"/>
                  <a:pt x="239380" y="5309287"/>
                </a:cubicBezTo>
                <a:cubicBezTo>
                  <a:pt x="121796" y="5308429"/>
                  <a:pt x="0" y="5193699"/>
                  <a:pt x="0" y="5075893"/>
                </a:cubicBezTo>
                <a:lnTo>
                  <a:pt x="0" y="237080"/>
                </a:lnTo>
                <a:cubicBezTo>
                  <a:pt x="28" y="119496"/>
                  <a:pt x="125981" y="970"/>
                  <a:pt x="243288" y="0"/>
                </a:cubicBezTo>
                <a:close/>
              </a:path>
            </a:pathLst>
          </a:custGeom>
          <a:solidFill>
            <a:schemeClr val="bg2"/>
          </a:solidFill>
        </p:spPr>
        <p:txBody>
          <a:bodyPr vert="horz" wrap="square" lIns="0" tIns="0" rIns="0" bIns="0" rtlCol="0">
            <a:noAutofit/>
          </a:bodyPr>
          <a:lstStyle>
            <a:lvl1pPr>
              <a:defRPr lang="en-US" sz="100" b="0" i="0" dirty="0">
                <a:solidFill>
                  <a:schemeClr val="accent2">
                    <a:alpha val="0"/>
                  </a:schemeClr>
                </a:solidFill>
                <a:latin typeface="Zebra Sans" pitchFamily="2" charset="77"/>
                <a:cs typeface="Arial" panose="020B0604020202020204" pitchFamily="34" charset="0"/>
              </a:defRPr>
            </a:lvl1pPr>
          </a:lstStyle>
          <a:p>
            <a:pPr lvl="0"/>
            <a:endParaRPr lang="en-US" dirty="0"/>
          </a:p>
        </p:txBody>
      </p:sp>
      <p:sp>
        <p:nvSpPr>
          <p:cNvPr id="13" name="Picture Placeholder 17">
            <a:extLst>
              <a:ext uri="{FF2B5EF4-FFF2-40B4-BE49-F238E27FC236}">
                <a16:creationId xmlns:a16="http://schemas.microsoft.com/office/drawing/2014/main" id="{F670F703-A641-E3B9-FB4F-62792ADCBED9}"/>
              </a:ext>
            </a:extLst>
          </p:cNvPr>
          <p:cNvSpPr>
            <a:spLocks noGrp="1"/>
          </p:cNvSpPr>
          <p:nvPr>
            <p:ph type="pic" sz="quarter" idx="22" hasCustomPrompt="1"/>
          </p:nvPr>
        </p:nvSpPr>
        <p:spPr>
          <a:xfrm>
            <a:off x="9058664" y="1081320"/>
            <a:ext cx="2101273" cy="4699619"/>
          </a:xfrm>
          <a:prstGeom prst="roundRect">
            <a:avLst>
              <a:gd name="adj" fmla="val 6840"/>
            </a:avLst>
          </a:prstGeom>
          <a:solidFill>
            <a:srgbClr val="302F2F"/>
          </a:solidFill>
          <a:ln>
            <a:noFill/>
          </a:ln>
          <a:scene3d>
            <a:camera prst="orthographicFront"/>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914400" numCol="1" spcCol="0" rtlCol="0" fromWordArt="0" anchor="ctr" anchorCtr="1" forceAA="0" compatLnSpc="1">
            <a:prstTxWarp prst="textNoShape">
              <a:avLst/>
            </a:prstTxWarp>
            <a:noAutofit/>
          </a:bodyPr>
          <a:lstStyle>
            <a:lvl1pPr>
              <a:defRPr lang="en-US" sz="1400" b="0" i="0">
                <a:solidFill>
                  <a:schemeClr val="bg1"/>
                </a:solidFill>
                <a:latin typeface="Zebra Sans" pitchFamily="2" charset="77"/>
              </a:defRPr>
            </a:lvl1pPr>
          </a:lstStyle>
          <a:p>
            <a:pPr lvl="0" algn="ctr">
              <a:spcBef>
                <a:spcPts val="900"/>
              </a:spcBef>
            </a:pPr>
            <a:r>
              <a:rPr lang="en-US" dirty="0"/>
              <a:t>Drag and drop photo</a:t>
            </a:r>
          </a:p>
        </p:txBody>
      </p:sp>
      <p:sp>
        <p:nvSpPr>
          <p:cNvPr id="15" name="Text Placeholder 27">
            <a:extLst>
              <a:ext uri="{FF2B5EF4-FFF2-40B4-BE49-F238E27FC236}">
                <a16:creationId xmlns:a16="http://schemas.microsoft.com/office/drawing/2014/main" id="{50305BC6-C265-1FD4-2B68-073AC8E0E846}"/>
              </a:ext>
            </a:extLst>
          </p:cNvPr>
          <p:cNvSpPr>
            <a:spLocks noGrp="1"/>
          </p:cNvSpPr>
          <p:nvPr>
            <p:ph type="body" sz="quarter" idx="27"/>
          </p:nvPr>
        </p:nvSpPr>
        <p:spPr>
          <a:xfrm>
            <a:off x="8990408" y="994221"/>
            <a:ext cx="2261421" cy="4869560"/>
          </a:xfrm>
          <a:custGeom>
            <a:avLst/>
            <a:gdLst>
              <a:gd name="connsiteX0" fmla="*/ 206446 w 2261421"/>
              <a:gd name="connsiteY0" fmla="*/ 91287 h 4869560"/>
              <a:gd name="connsiteX1" fmla="*/ 159204 w 2261421"/>
              <a:gd name="connsiteY1" fmla="*/ 100832 h 4869560"/>
              <a:gd name="connsiteX2" fmla="*/ 84887 w 2261421"/>
              <a:gd name="connsiteY2" fmla="*/ 212901 h 4869560"/>
              <a:gd name="connsiteX3" fmla="*/ 84887 w 2261421"/>
              <a:gd name="connsiteY3" fmla="*/ 4656687 h 4869560"/>
              <a:gd name="connsiteX4" fmla="*/ 206529 w 2261421"/>
              <a:gd name="connsiteY4" fmla="*/ 4778301 h 4869560"/>
              <a:gd name="connsiteX5" fmla="*/ 2055835 w 2261421"/>
              <a:gd name="connsiteY5" fmla="*/ 4778301 h 4869560"/>
              <a:gd name="connsiteX6" fmla="*/ 2103049 w 2261421"/>
              <a:gd name="connsiteY6" fmla="*/ 4768756 h 4869560"/>
              <a:gd name="connsiteX7" fmla="*/ 2177339 w 2261421"/>
              <a:gd name="connsiteY7" fmla="*/ 4656715 h 4869560"/>
              <a:gd name="connsiteX8" fmla="*/ 2177339 w 2261421"/>
              <a:gd name="connsiteY8" fmla="*/ 212929 h 4869560"/>
              <a:gd name="connsiteX9" fmla="*/ 2055696 w 2261421"/>
              <a:gd name="connsiteY9" fmla="*/ 91287 h 4869560"/>
              <a:gd name="connsiteX10" fmla="*/ 220095 w 2261421"/>
              <a:gd name="connsiteY10" fmla="*/ 0 h 4869560"/>
              <a:gd name="connsiteX11" fmla="*/ 2041326 w 2261421"/>
              <a:gd name="connsiteY11" fmla="*/ 0 h 4869560"/>
              <a:gd name="connsiteX12" fmla="*/ 2261421 w 2261421"/>
              <a:gd name="connsiteY12" fmla="*/ 220060 h 4869560"/>
              <a:gd name="connsiteX13" fmla="*/ 2261421 w 2261421"/>
              <a:gd name="connsiteY13" fmla="*/ 4649500 h 4869560"/>
              <a:gd name="connsiteX14" fmla="*/ 2041326 w 2261421"/>
              <a:gd name="connsiteY14" fmla="*/ 4869560 h 4869560"/>
              <a:gd name="connsiteX15" fmla="*/ 220095 w 2261421"/>
              <a:gd name="connsiteY15" fmla="*/ 4869560 h 4869560"/>
              <a:gd name="connsiteX16" fmla="*/ 0 w 2261421"/>
              <a:gd name="connsiteY16" fmla="*/ 4649500 h 4869560"/>
              <a:gd name="connsiteX17" fmla="*/ 0 w 2261421"/>
              <a:gd name="connsiteY17" fmla="*/ 220060 h 4869560"/>
              <a:gd name="connsiteX18" fmla="*/ 220095 w 2261421"/>
              <a:gd name="connsiteY18" fmla="*/ 0 h 486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1421" h="4869560">
                <a:moveTo>
                  <a:pt x="206446" y="91287"/>
                </a:moveTo>
                <a:lnTo>
                  <a:pt x="159204" y="100832"/>
                </a:lnTo>
                <a:cubicBezTo>
                  <a:pt x="115540" y="119283"/>
                  <a:pt x="84887" y="162513"/>
                  <a:pt x="84887" y="212901"/>
                </a:cubicBezTo>
                <a:lnTo>
                  <a:pt x="84887" y="4656687"/>
                </a:lnTo>
                <a:cubicBezTo>
                  <a:pt x="84887" y="4723834"/>
                  <a:pt x="139369" y="4778301"/>
                  <a:pt x="206529" y="4778301"/>
                </a:cubicBezTo>
                <a:lnTo>
                  <a:pt x="2055835" y="4778301"/>
                </a:lnTo>
                <a:lnTo>
                  <a:pt x="2103049" y="4768756"/>
                </a:lnTo>
                <a:cubicBezTo>
                  <a:pt x="2146713" y="4750277"/>
                  <a:pt x="2177339" y="4707075"/>
                  <a:pt x="2177339" y="4656715"/>
                </a:cubicBezTo>
                <a:lnTo>
                  <a:pt x="2177339" y="212929"/>
                </a:lnTo>
                <a:cubicBezTo>
                  <a:pt x="2177339" y="145754"/>
                  <a:pt x="2122884" y="91287"/>
                  <a:pt x="2055696" y="91287"/>
                </a:cubicBezTo>
                <a:close/>
                <a:moveTo>
                  <a:pt x="220095" y="0"/>
                </a:moveTo>
                <a:lnTo>
                  <a:pt x="2041326" y="0"/>
                </a:lnTo>
                <a:cubicBezTo>
                  <a:pt x="2162886" y="0"/>
                  <a:pt x="2261421" y="98529"/>
                  <a:pt x="2261421" y="220060"/>
                </a:cubicBezTo>
                <a:lnTo>
                  <a:pt x="2261421" y="4649500"/>
                </a:lnTo>
                <a:cubicBezTo>
                  <a:pt x="2261421" y="4771031"/>
                  <a:pt x="2162914" y="4869560"/>
                  <a:pt x="2041326" y="4869560"/>
                </a:cubicBezTo>
                <a:lnTo>
                  <a:pt x="220095" y="4869560"/>
                </a:lnTo>
                <a:cubicBezTo>
                  <a:pt x="98563" y="4869560"/>
                  <a:pt x="0" y="4771059"/>
                  <a:pt x="0" y="4649500"/>
                </a:cubicBezTo>
                <a:lnTo>
                  <a:pt x="0" y="220060"/>
                </a:lnTo>
                <a:cubicBezTo>
                  <a:pt x="0" y="98529"/>
                  <a:pt x="98563" y="0"/>
                  <a:pt x="220095" y="0"/>
                </a:cubicBezTo>
                <a:close/>
              </a:path>
            </a:pathLst>
          </a:custGeom>
          <a:solidFill>
            <a:schemeClr val="bg2"/>
          </a:solidFill>
        </p:spPr>
        <p:txBody>
          <a:bodyPr vert="horz" wrap="square" lIns="0" tIns="0" rIns="0" bIns="0" rtlCol="0">
            <a:noAutofit/>
          </a:bodyPr>
          <a:lstStyle>
            <a:lvl1pPr>
              <a:defRPr lang="en-US" sz="100" b="0" i="0" dirty="0">
                <a:solidFill>
                  <a:schemeClr val="accent2">
                    <a:alpha val="0"/>
                  </a:schemeClr>
                </a:solidFill>
                <a:latin typeface="Zebra Sans" pitchFamily="2" charset="77"/>
                <a:cs typeface="Arial" panose="020B0604020202020204" pitchFamily="34" charset="0"/>
              </a:defRPr>
            </a:lvl1pPr>
          </a:lstStyle>
          <a:p>
            <a:pPr lvl="0"/>
            <a:endParaRPr lang="en-US" dirty="0"/>
          </a:p>
        </p:txBody>
      </p:sp>
      <p:sp>
        <p:nvSpPr>
          <p:cNvPr id="16" name="Text Placeholder 7">
            <a:extLst>
              <a:ext uri="{FF2B5EF4-FFF2-40B4-BE49-F238E27FC236}">
                <a16:creationId xmlns:a16="http://schemas.microsoft.com/office/drawing/2014/main" id="{42D95AC9-9DD5-7D0D-2517-A74719B6FD62}"/>
              </a:ext>
            </a:extLst>
          </p:cNvPr>
          <p:cNvSpPr>
            <a:spLocks noGrp="1"/>
          </p:cNvSpPr>
          <p:nvPr>
            <p:ph type="body" sz="quarter" idx="13"/>
          </p:nvPr>
        </p:nvSpPr>
        <p:spPr>
          <a:xfrm>
            <a:off x="457198" y="1828800"/>
            <a:ext cx="5206623" cy="3886200"/>
          </a:xfrm>
        </p:spPr>
        <p:txBody>
          <a:bodyPr/>
          <a:lstStyle>
            <a:lvl1pPr>
              <a:defRPr b="0" i="0">
                <a:solidFill>
                  <a:schemeClr val="bg1"/>
                </a:solidFill>
                <a:latin typeface="Zebra Sans" pitchFamily="2" charset="77"/>
              </a:defRPr>
            </a:lvl1pPr>
            <a:lvl2pPr>
              <a:defRPr b="0" i="0">
                <a:solidFill>
                  <a:schemeClr val="bg1"/>
                </a:solidFill>
                <a:latin typeface="Zebra Sans" pitchFamily="2" charset="77"/>
              </a:defRPr>
            </a:lvl2pPr>
            <a:lvl3pPr>
              <a:defRPr b="0" i="0">
                <a:solidFill>
                  <a:schemeClr val="bg1"/>
                </a:solidFill>
                <a:latin typeface="Zebra Sans" pitchFamily="2" charset="77"/>
              </a:defRPr>
            </a:lvl3pPr>
            <a:lvl4pPr>
              <a:defRPr b="0" i="0">
                <a:solidFill>
                  <a:schemeClr val="bg1"/>
                </a:solidFill>
                <a:latin typeface="Zebra Sans" pitchFamily="2" charset="77"/>
              </a:defRPr>
            </a:lvl4pPr>
            <a:lvl5pPr>
              <a:defRPr b="0" i="0">
                <a:solidFill>
                  <a:schemeClr val="bg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5EAB36C5-BE47-B059-58BA-06D75FDD6A11}"/>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BAA7A864-2C61-AA43-492F-68F3AA39A39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7" name="Title 16">
            <a:extLst>
              <a:ext uri="{FF2B5EF4-FFF2-40B4-BE49-F238E27FC236}">
                <a16:creationId xmlns:a16="http://schemas.microsoft.com/office/drawing/2014/main" id="{8F13CFE9-C640-E13D-1D52-7CAC8F09B489}"/>
              </a:ext>
            </a:extLst>
          </p:cNvPr>
          <p:cNvSpPr>
            <a:spLocks noGrp="1"/>
          </p:cNvSpPr>
          <p:nvPr>
            <p:ph type="title" hasCustomPrompt="1"/>
          </p:nvPr>
        </p:nvSpPr>
        <p:spPr>
          <a:xfrm>
            <a:off x="457200" y="556011"/>
            <a:ext cx="5206621" cy="369947"/>
          </a:xfrm>
        </p:spPr>
        <p:txBody>
          <a:bodyPr/>
          <a:lstStyle>
            <a:lvl1pPr>
              <a:defRPr>
                <a:solidFill>
                  <a:schemeClr val="bg1"/>
                </a:solidFill>
              </a:defRPr>
            </a:lvl1pPr>
          </a:lstStyle>
          <a:p>
            <a:r>
              <a:rPr lang="en-US" dirty="0"/>
              <a:t>In-situ D</a:t>
            </a:r>
          </a:p>
        </p:txBody>
      </p:sp>
    </p:spTree>
    <p:extLst>
      <p:ext uri="{BB962C8B-B14F-4D97-AF65-F5344CB8AC3E}">
        <p14:creationId xmlns:p14="http://schemas.microsoft.com/office/powerpoint/2010/main" val="307574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Black 2">
    <p:bg>
      <p:bgPr>
        <a:solidFill>
          <a:schemeClr val="tx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7" name="Straight Connector 6">
            <a:extLst>
              <a:ext uri="{FF2B5EF4-FFF2-40B4-BE49-F238E27FC236}">
                <a16:creationId xmlns:a16="http://schemas.microsoft.com/office/drawing/2014/main" id="{A8B88CB9-00B9-4CD4-58C5-9EBBD44DFD0E}"/>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B4C6AA54-F83A-748F-99A9-260A734D003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55D5ACBC-5424-B1C1-AEAE-0853852BAF1F}"/>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bg1"/>
                </a:solidFill>
              </a:defRPr>
            </a:lvl1pPr>
          </a:lstStyle>
          <a:p>
            <a:r>
              <a:rPr lang="en-US" dirty="0"/>
              <a:t>Slide Title Goes</a:t>
            </a:r>
            <a:br>
              <a:rPr lang="en-US" dirty="0"/>
            </a:br>
            <a:r>
              <a:rPr lang="en-US" dirty="0"/>
              <a:t>In This Spot Here</a:t>
            </a:r>
          </a:p>
        </p:txBody>
      </p:sp>
      <p:sp>
        <p:nvSpPr>
          <p:cNvPr id="11" name="Subtitle 2">
            <a:extLst>
              <a:ext uri="{FF2B5EF4-FFF2-40B4-BE49-F238E27FC236}">
                <a16:creationId xmlns:a16="http://schemas.microsoft.com/office/drawing/2014/main" id="{288093FF-F104-AB83-014F-6F5AB78A3DF8}"/>
              </a:ext>
            </a:extLst>
          </p:cNvPr>
          <p:cNvSpPr>
            <a:spLocks noGrp="1"/>
          </p:cNvSpPr>
          <p:nvPr>
            <p:ph type="subTitle" idx="1"/>
          </p:nvPr>
        </p:nvSpPr>
        <p:spPr>
          <a:xfrm>
            <a:off x="457200" y="4895999"/>
            <a:ext cx="6400800"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05675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eature Full Screen">
    <p:bg>
      <p:bgPr>
        <a:solidFill>
          <a:schemeClr val="tx1"/>
        </a:solidFill>
        <a:effectLst/>
      </p:bgPr>
    </p:bg>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851567CB-E314-B3C0-010B-500DAC9DE6CE}"/>
              </a:ext>
            </a:extLst>
          </p:cNvPr>
          <p:cNvSpPr>
            <a:spLocks noGrp="1"/>
          </p:cNvSpPr>
          <p:nvPr>
            <p:ph type="pic" sz="quarter" idx="13" hasCustomPrompt="1"/>
          </p:nvPr>
        </p:nvSpPr>
        <p:spPr>
          <a:xfrm>
            <a:off x="1" y="0"/>
            <a:ext cx="12192000" cy="6858000"/>
          </a:xfrm>
          <a:prstGeom prst="rect">
            <a:avLst/>
          </a:prstGeom>
        </p:spPr>
        <p:txBody>
          <a:bodyPr bIns="1371600" anchor="ctr" anchorCtr="0"/>
          <a:lstStyle>
            <a:lvl1pPr algn="ctr">
              <a:defRPr sz="1400" b="0" i="0">
                <a:solidFill>
                  <a:schemeClr val="bg1"/>
                </a:solidFill>
                <a:latin typeface="Zebra Sans" pitchFamily="2" charset="77"/>
              </a:defRPr>
            </a:lvl1pPr>
          </a:lstStyle>
          <a:p>
            <a:r>
              <a:rPr lang="en-US" dirty="0"/>
              <a:t>Features Full Screen</a:t>
            </a:r>
          </a:p>
        </p:txBody>
      </p:sp>
    </p:spTree>
    <p:extLst>
      <p:ext uri="{BB962C8B-B14F-4D97-AF65-F5344CB8AC3E}">
        <p14:creationId xmlns:p14="http://schemas.microsoft.com/office/powerpoint/2010/main" val="322314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ingle Headshot">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7" name="Text Placeholder 14">
            <a:extLst>
              <a:ext uri="{FF2B5EF4-FFF2-40B4-BE49-F238E27FC236}">
                <a16:creationId xmlns:a16="http://schemas.microsoft.com/office/drawing/2014/main" id="{8A47BB16-642B-5DE7-719C-33BF38E8EE7D}"/>
              </a:ext>
            </a:extLst>
          </p:cNvPr>
          <p:cNvSpPr>
            <a:spLocks noGrp="1"/>
          </p:cNvSpPr>
          <p:nvPr>
            <p:ph type="body" sz="quarter" idx="18"/>
          </p:nvPr>
        </p:nvSpPr>
        <p:spPr>
          <a:xfrm>
            <a:off x="5039001" y="1642391"/>
            <a:ext cx="6695799" cy="4123409"/>
          </a:xfrm>
        </p:spPr>
        <p:txBody>
          <a:bodyPr anchor="ctr" anchorCtr="0"/>
          <a:lstStyle>
            <a:lvl1pPr>
              <a:defRPr sz="2800" b="0" i="0">
                <a:solidFill>
                  <a:schemeClr val="tx1"/>
                </a:solidFill>
                <a:latin typeface="Zebra Sans Cnd ExtraBold" pitchFamily="2" charset="77"/>
              </a:defRPr>
            </a:lvl1pPr>
            <a:lvl2pPr marL="0" indent="0">
              <a:spcBef>
                <a:spcPts val="0"/>
              </a:spcBef>
              <a:buNone/>
              <a:defRPr sz="2000" b="0" i="0">
                <a:solidFill>
                  <a:schemeClr val="tx1"/>
                </a:solidFill>
                <a:latin typeface="Zebra Sans" pitchFamily="2" charset="77"/>
              </a:defRPr>
            </a:lvl2pPr>
            <a:lvl3pPr marL="14288" indent="0">
              <a:lnSpc>
                <a:spcPct val="100000"/>
              </a:lnSpc>
              <a:spcBef>
                <a:spcPts val="900"/>
              </a:spcBef>
              <a:buNone/>
              <a:tabLst/>
              <a:defRPr sz="1400" b="0" i="0">
                <a:solidFill>
                  <a:schemeClr val="tx1"/>
                </a:solidFill>
                <a:latin typeface="Zebra Sans" pitchFamily="2" charset="77"/>
              </a:defRPr>
            </a:lvl3pPr>
          </a:lstStyle>
          <a:p>
            <a:pPr lvl="0"/>
            <a:r>
              <a:rPr lang="en-US" dirty="0"/>
              <a:t>Click to edit Master text styles</a:t>
            </a:r>
          </a:p>
          <a:p>
            <a:pPr lvl="1"/>
            <a:r>
              <a:rPr lang="en-US" dirty="0"/>
              <a:t>Second level</a:t>
            </a:r>
          </a:p>
          <a:p>
            <a:pPr lvl="2"/>
            <a:r>
              <a:rPr lang="en-US" dirty="0"/>
              <a:t>Third level</a:t>
            </a:r>
          </a:p>
        </p:txBody>
      </p:sp>
      <p:sp>
        <p:nvSpPr>
          <p:cNvPr id="8" name="Picture Placeholder 9">
            <a:extLst>
              <a:ext uri="{FF2B5EF4-FFF2-40B4-BE49-F238E27FC236}">
                <a16:creationId xmlns:a16="http://schemas.microsoft.com/office/drawing/2014/main" id="{430A531A-D0FC-8D96-79E0-0D3281864A32}"/>
              </a:ext>
            </a:extLst>
          </p:cNvPr>
          <p:cNvSpPr>
            <a:spLocks noGrp="1"/>
          </p:cNvSpPr>
          <p:nvPr>
            <p:ph type="pic" sz="quarter" idx="13" hasCustomPrompt="1"/>
          </p:nvPr>
        </p:nvSpPr>
        <p:spPr>
          <a:xfrm>
            <a:off x="457200" y="1642391"/>
            <a:ext cx="4124602" cy="4123028"/>
          </a:xfrm>
          <a:prstGeom prst="roundRect">
            <a:avLst>
              <a:gd name="adj" fmla="val 2317"/>
            </a:avLst>
          </a:prstGeom>
          <a:solidFill>
            <a:schemeClr val="bg1">
              <a:lumMod val="95000"/>
            </a:schemeClr>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2" name="Title 1">
            <a:extLst>
              <a:ext uri="{FF2B5EF4-FFF2-40B4-BE49-F238E27FC236}">
                <a16:creationId xmlns:a16="http://schemas.microsoft.com/office/drawing/2014/main" id="{3E00C3AC-DCA5-5683-17BC-16EE1FE20B70}"/>
              </a:ext>
            </a:extLst>
          </p:cNvPr>
          <p:cNvSpPr>
            <a:spLocks noGrp="1"/>
          </p:cNvSpPr>
          <p:nvPr>
            <p:ph type="title" hasCustomPrompt="1"/>
          </p:nvPr>
        </p:nvSpPr>
        <p:spPr/>
        <p:txBody>
          <a:bodyPr/>
          <a:lstStyle>
            <a:lvl1pPr>
              <a:defRPr>
                <a:solidFill>
                  <a:schemeClr val="tx1"/>
                </a:solidFill>
              </a:defRPr>
            </a:lvl1pPr>
          </a:lstStyle>
          <a:p>
            <a:r>
              <a:rPr lang="en-US" dirty="0"/>
              <a:t>Single presenter feature</a:t>
            </a:r>
          </a:p>
        </p:txBody>
      </p:sp>
      <p:cxnSp>
        <p:nvCxnSpPr>
          <p:cNvPr id="9" name="Straight Connector 8">
            <a:extLst>
              <a:ext uri="{FF2B5EF4-FFF2-40B4-BE49-F238E27FC236}">
                <a16:creationId xmlns:a16="http://schemas.microsoft.com/office/drawing/2014/main" id="{67333B50-2DFD-31AC-17B1-97E33CC93481}"/>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2" name="Graphic 11">
            <a:extLst>
              <a:ext uri="{FF2B5EF4-FFF2-40B4-BE49-F238E27FC236}">
                <a16:creationId xmlns:a16="http://schemas.microsoft.com/office/drawing/2014/main" id="{B8D9F742-6113-CC51-3FA2-6AFA019025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3" name="Text Placeholder 8">
            <a:extLst>
              <a:ext uri="{FF2B5EF4-FFF2-40B4-BE49-F238E27FC236}">
                <a16:creationId xmlns:a16="http://schemas.microsoft.com/office/drawing/2014/main" id="{A8DF62A0-554E-308E-A322-5735C9D7D305}"/>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914580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hree Presenter Gri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2" name="Picture Placeholder 9">
            <a:extLst>
              <a:ext uri="{FF2B5EF4-FFF2-40B4-BE49-F238E27FC236}">
                <a16:creationId xmlns:a16="http://schemas.microsoft.com/office/drawing/2014/main" id="{95B82C53-1012-3481-1D8B-9A973A6A63CC}"/>
              </a:ext>
            </a:extLst>
          </p:cNvPr>
          <p:cNvSpPr>
            <a:spLocks noGrp="1"/>
          </p:cNvSpPr>
          <p:nvPr>
            <p:ph type="pic" sz="quarter" idx="24" hasCustomPrompt="1"/>
          </p:nvPr>
        </p:nvSpPr>
        <p:spPr>
          <a:xfrm>
            <a:off x="457200" y="1642390"/>
            <a:ext cx="3654530" cy="3653135"/>
          </a:xfrm>
          <a:prstGeom prst="roundRect">
            <a:avLst>
              <a:gd name="adj" fmla="val 2317"/>
            </a:avLst>
          </a:prstGeom>
          <a:solidFill>
            <a:schemeClr val="bg1">
              <a:lumMod val="95000"/>
            </a:schemeClr>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5" name="Picture Placeholder 9">
            <a:extLst>
              <a:ext uri="{FF2B5EF4-FFF2-40B4-BE49-F238E27FC236}">
                <a16:creationId xmlns:a16="http://schemas.microsoft.com/office/drawing/2014/main" id="{4BCCC0F3-9564-5617-7E29-DF41C3CC5FEA}"/>
              </a:ext>
            </a:extLst>
          </p:cNvPr>
          <p:cNvSpPr>
            <a:spLocks noGrp="1"/>
          </p:cNvSpPr>
          <p:nvPr>
            <p:ph type="pic" sz="quarter" idx="25" hasCustomPrompt="1"/>
          </p:nvPr>
        </p:nvSpPr>
        <p:spPr>
          <a:xfrm>
            <a:off x="4268735" y="1642390"/>
            <a:ext cx="3654530" cy="3653135"/>
          </a:xfrm>
          <a:prstGeom prst="roundRect">
            <a:avLst>
              <a:gd name="adj" fmla="val 2317"/>
            </a:avLst>
          </a:prstGeom>
          <a:solidFill>
            <a:schemeClr val="bg1">
              <a:lumMod val="95000"/>
            </a:schemeClr>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6" name="Picture Placeholder 9">
            <a:extLst>
              <a:ext uri="{FF2B5EF4-FFF2-40B4-BE49-F238E27FC236}">
                <a16:creationId xmlns:a16="http://schemas.microsoft.com/office/drawing/2014/main" id="{C3FCA406-012F-8B57-4632-D20A3D92968C}"/>
              </a:ext>
            </a:extLst>
          </p:cNvPr>
          <p:cNvSpPr>
            <a:spLocks noGrp="1"/>
          </p:cNvSpPr>
          <p:nvPr>
            <p:ph type="pic" sz="quarter" idx="26" hasCustomPrompt="1"/>
          </p:nvPr>
        </p:nvSpPr>
        <p:spPr>
          <a:xfrm>
            <a:off x="8080270" y="1642390"/>
            <a:ext cx="3654530" cy="3653135"/>
          </a:xfrm>
          <a:prstGeom prst="roundRect">
            <a:avLst>
              <a:gd name="adj" fmla="val 2317"/>
            </a:avLst>
          </a:prstGeom>
          <a:solidFill>
            <a:schemeClr val="bg1">
              <a:lumMod val="95000"/>
            </a:schemeClr>
          </a:solidFill>
          <a:ln w="12700">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7" name="Text Placeholder 14">
            <a:extLst>
              <a:ext uri="{FF2B5EF4-FFF2-40B4-BE49-F238E27FC236}">
                <a16:creationId xmlns:a16="http://schemas.microsoft.com/office/drawing/2014/main" id="{4A7059C6-7CE6-4D82-DDE9-F3F98E74AEE1}"/>
              </a:ext>
            </a:extLst>
          </p:cNvPr>
          <p:cNvSpPr>
            <a:spLocks noGrp="1"/>
          </p:cNvSpPr>
          <p:nvPr>
            <p:ph type="body" sz="quarter" idx="18"/>
          </p:nvPr>
        </p:nvSpPr>
        <p:spPr>
          <a:xfrm>
            <a:off x="457200" y="5428509"/>
            <a:ext cx="3654530" cy="385482"/>
          </a:xfrm>
        </p:spPr>
        <p:txBody>
          <a:bodyPr anchor="t" anchorCtr="0"/>
          <a:lstStyle>
            <a:lvl1pPr algn="ctr">
              <a:defRPr sz="2000" b="0" i="0">
                <a:solidFill>
                  <a:schemeClr val="tx1"/>
                </a:solidFill>
                <a:latin typeface="Zebra Sans Cnd ExtraBold" pitchFamily="2" charset="77"/>
              </a:defRPr>
            </a:lvl1pPr>
            <a:lvl2pPr marL="0" indent="0" algn="ctr">
              <a:spcBef>
                <a:spcPts val="0"/>
              </a:spcBef>
              <a:buNone/>
              <a:defRPr sz="1200" b="0" i="0">
                <a:solidFill>
                  <a:schemeClr val="tx1"/>
                </a:solidFill>
                <a:latin typeface="Zebra Sans" pitchFamily="2" charset="77"/>
              </a:defRPr>
            </a:lvl2pPr>
            <a:lvl3pPr marL="14288" indent="0" algn="ctr">
              <a:buNone/>
              <a:tabLst/>
              <a:defRPr sz="1400"/>
            </a:lvl3pPr>
          </a:lstStyle>
          <a:p>
            <a:pPr lvl="0"/>
            <a:r>
              <a:rPr lang="en-US" dirty="0"/>
              <a:t>Click to edit Master text styles</a:t>
            </a:r>
          </a:p>
          <a:p>
            <a:pPr lvl="1"/>
            <a:r>
              <a:rPr lang="en-US" dirty="0"/>
              <a:t>Second level</a:t>
            </a:r>
          </a:p>
        </p:txBody>
      </p:sp>
      <p:sp>
        <p:nvSpPr>
          <p:cNvPr id="18" name="Text Placeholder 14">
            <a:extLst>
              <a:ext uri="{FF2B5EF4-FFF2-40B4-BE49-F238E27FC236}">
                <a16:creationId xmlns:a16="http://schemas.microsoft.com/office/drawing/2014/main" id="{122DF01B-7644-A390-E4F6-764DA6136C32}"/>
              </a:ext>
            </a:extLst>
          </p:cNvPr>
          <p:cNvSpPr>
            <a:spLocks noGrp="1"/>
          </p:cNvSpPr>
          <p:nvPr>
            <p:ph type="body" sz="quarter" idx="27"/>
          </p:nvPr>
        </p:nvSpPr>
        <p:spPr>
          <a:xfrm>
            <a:off x="4268735" y="5428509"/>
            <a:ext cx="3654530" cy="385482"/>
          </a:xfrm>
        </p:spPr>
        <p:txBody>
          <a:bodyPr anchor="t" anchorCtr="0"/>
          <a:lstStyle>
            <a:lvl1pPr algn="ctr">
              <a:defRPr sz="2000" b="0" i="0">
                <a:solidFill>
                  <a:schemeClr val="tx1"/>
                </a:solidFill>
                <a:latin typeface="Zebra Sans Cnd ExtraBold" pitchFamily="2" charset="77"/>
              </a:defRPr>
            </a:lvl1pPr>
            <a:lvl2pPr marL="0" indent="0" algn="ctr">
              <a:spcBef>
                <a:spcPts val="0"/>
              </a:spcBef>
              <a:buNone/>
              <a:defRPr sz="1200" b="0" i="0">
                <a:solidFill>
                  <a:schemeClr val="tx1"/>
                </a:solidFill>
                <a:latin typeface="Zebra Sans" pitchFamily="2" charset="77"/>
              </a:defRPr>
            </a:lvl2pPr>
            <a:lvl3pPr marL="14288" indent="0" algn="ctr">
              <a:buNone/>
              <a:tabLst/>
              <a:defRPr sz="1400"/>
            </a:lvl3pPr>
          </a:lstStyle>
          <a:p>
            <a:pPr lvl="0"/>
            <a:r>
              <a:rPr lang="en-US" dirty="0"/>
              <a:t>Click to edit Master text styles</a:t>
            </a:r>
          </a:p>
          <a:p>
            <a:pPr lvl="1"/>
            <a:r>
              <a:rPr lang="en-US" dirty="0"/>
              <a:t>Second level</a:t>
            </a:r>
          </a:p>
        </p:txBody>
      </p:sp>
      <p:sp>
        <p:nvSpPr>
          <p:cNvPr id="19" name="Text Placeholder 14">
            <a:extLst>
              <a:ext uri="{FF2B5EF4-FFF2-40B4-BE49-F238E27FC236}">
                <a16:creationId xmlns:a16="http://schemas.microsoft.com/office/drawing/2014/main" id="{7075102D-538C-69B0-5D60-897D6C9D033B}"/>
              </a:ext>
            </a:extLst>
          </p:cNvPr>
          <p:cNvSpPr>
            <a:spLocks noGrp="1"/>
          </p:cNvSpPr>
          <p:nvPr>
            <p:ph type="body" sz="quarter" idx="28"/>
          </p:nvPr>
        </p:nvSpPr>
        <p:spPr>
          <a:xfrm>
            <a:off x="8080270" y="5428509"/>
            <a:ext cx="3654530" cy="385482"/>
          </a:xfrm>
        </p:spPr>
        <p:txBody>
          <a:bodyPr anchor="t" anchorCtr="0"/>
          <a:lstStyle>
            <a:lvl1pPr algn="ctr">
              <a:defRPr sz="2000" b="0" i="0">
                <a:solidFill>
                  <a:schemeClr val="tx1"/>
                </a:solidFill>
                <a:latin typeface="Zebra Sans Cnd ExtraBold" pitchFamily="2" charset="77"/>
              </a:defRPr>
            </a:lvl1pPr>
            <a:lvl2pPr marL="0" indent="0" algn="ctr">
              <a:spcBef>
                <a:spcPts val="0"/>
              </a:spcBef>
              <a:buNone/>
              <a:defRPr sz="1200" b="0" i="0">
                <a:solidFill>
                  <a:schemeClr val="tx1"/>
                </a:solidFill>
                <a:latin typeface="Zebra Sans" pitchFamily="2" charset="77"/>
              </a:defRPr>
            </a:lvl2pPr>
            <a:lvl3pPr marL="14288" indent="0" algn="ctr">
              <a:buNone/>
              <a:tabLst/>
              <a:defRPr sz="1400"/>
            </a:lvl3pPr>
          </a:lstStyle>
          <a:p>
            <a:pPr lvl="0"/>
            <a:r>
              <a:rPr lang="en-US" dirty="0"/>
              <a:t>Click to edit Master text styles</a:t>
            </a:r>
          </a:p>
          <a:p>
            <a:pPr lvl="1"/>
            <a:r>
              <a:rPr lang="en-US" dirty="0"/>
              <a:t>Second level</a:t>
            </a:r>
          </a:p>
        </p:txBody>
      </p:sp>
      <p:sp>
        <p:nvSpPr>
          <p:cNvPr id="7" name="Title 6">
            <a:extLst>
              <a:ext uri="{FF2B5EF4-FFF2-40B4-BE49-F238E27FC236}">
                <a16:creationId xmlns:a16="http://schemas.microsoft.com/office/drawing/2014/main" id="{8A9FC40A-9097-99BD-31C7-22F8A1B10250}"/>
              </a:ext>
            </a:extLst>
          </p:cNvPr>
          <p:cNvSpPr>
            <a:spLocks noGrp="1"/>
          </p:cNvSpPr>
          <p:nvPr>
            <p:ph type="title" hasCustomPrompt="1"/>
          </p:nvPr>
        </p:nvSpPr>
        <p:spPr/>
        <p:txBody>
          <a:bodyPr/>
          <a:lstStyle>
            <a:lvl1pPr>
              <a:defRPr>
                <a:solidFill>
                  <a:schemeClr val="tx1"/>
                </a:solidFill>
              </a:defRPr>
            </a:lvl1pPr>
          </a:lstStyle>
          <a:p>
            <a:r>
              <a:rPr lang="en-US" dirty="0"/>
              <a:t>Three photo grid</a:t>
            </a:r>
          </a:p>
        </p:txBody>
      </p:sp>
      <p:cxnSp>
        <p:nvCxnSpPr>
          <p:cNvPr id="9" name="Straight Connector 8">
            <a:extLst>
              <a:ext uri="{FF2B5EF4-FFF2-40B4-BE49-F238E27FC236}">
                <a16:creationId xmlns:a16="http://schemas.microsoft.com/office/drawing/2014/main" id="{D6E5307B-62D5-A2FA-0E9C-E7D5F81CB830}"/>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D3773843-5075-A465-123E-D681549C1AC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2" name="Text Placeholder 8">
            <a:extLst>
              <a:ext uri="{FF2B5EF4-FFF2-40B4-BE49-F238E27FC236}">
                <a16:creationId xmlns:a16="http://schemas.microsoft.com/office/drawing/2014/main" id="{D9EA2853-BDB9-59FA-7153-4E24315D6A66}"/>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1250555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arge Presenter Gri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3" name="Text Placeholder 33">
            <a:extLst>
              <a:ext uri="{FF2B5EF4-FFF2-40B4-BE49-F238E27FC236}">
                <a16:creationId xmlns:a16="http://schemas.microsoft.com/office/drawing/2014/main" id="{71F271DB-9BA3-C71D-DD1B-F8F0DF165A4B}"/>
              </a:ext>
            </a:extLst>
          </p:cNvPr>
          <p:cNvSpPr>
            <a:spLocks noGrp="1"/>
          </p:cNvSpPr>
          <p:nvPr>
            <p:ph type="body" sz="quarter" idx="37" hasCustomPrompt="1"/>
          </p:nvPr>
        </p:nvSpPr>
        <p:spPr>
          <a:xfrm>
            <a:off x="457198" y="3375506"/>
            <a:ext cx="1636712" cy="361001"/>
          </a:xfrm>
        </p:spPr>
        <p:txBody>
          <a:bodyPr/>
          <a:lstStyle>
            <a:lvl1pPr algn="ctr">
              <a:lnSpc>
                <a:spcPct val="90000"/>
              </a:lnSpc>
              <a:spcBef>
                <a:spcPts val="0"/>
              </a:spcBef>
              <a:defRPr sz="1400" b="0" i="0">
                <a:solidFill>
                  <a:schemeClr val="tx1"/>
                </a:solidFill>
                <a:latin typeface="Zebra Sans Cnd ExtraBold" pitchFamily="2" charset="77"/>
              </a:defRPr>
            </a:lvl1pPr>
            <a:lvl2pPr marL="0" indent="0" algn="ctr">
              <a:lnSpc>
                <a:spcPct val="90000"/>
              </a:lnSpc>
              <a:spcBef>
                <a:spcPts val="0"/>
              </a:spcBef>
              <a:buNone/>
              <a:defRPr sz="1000" b="0" i="0">
                <a:solidFill>
                  <a:schemeClr val="tx1"/>
                </a:solidFill>
                <a:latin typeface="Zebra Sans" pitchFamily="2" charset="77"/>
              </a:defRPr>
            </a:lvl2pPr>
            <a:lvl3pPr algn="ctr">
              <a:spcBef>
                <a:spcPts val="0"/>
              </a:spcBef>
              <a:defRPr/>
            </a:lvl3pPr>
          </a:lstStyle>
          <a:p>
            <a:pPr lvl="0"/>
            <a:r>
              <a:rPr lang="en-US" dirty="0"/>
              <a:t>Click to edit text</a:t>
            </a:r>
          </a:p>
          <a:p>
            <a:pPr lvl="1"/>
            <a:r>
              <a:rPr lang="en-US" dirty="0"/>
              <a:t>Second level</a:t>
            </a:r>
          </a:p>
        </p:txBody>
      </p:sp>
      <p:sp>
        <p:nvSpPr>
          <p:cNvPr id="7" name="Text Placeholder 33">
            <a:extLst>
              <a:ext uri="{FF2B5EF4-FFF2-40B4-BE49-F238E27FC236}">
                <a16:creationId xmlns:a16="http://schemas.microsoft.com/office/drawing/2014/main" id="{02A7BED1-80ED-02D1-98A8-A8892BD05248}"/>
              </a:ext>
            </a:extLst>
          </p:cNvPr>
          <p:cNvSpPr>
            <a:spLocks noGrp="1"/>
          </p:cNvSpPr>
          <p:nvPr>
            <p:ph type="body" sz="quarter" idx="38" hasCustomPrompt="1"/>
          </p:nvPr>
        </p:nvSpPr>
        <p:spPr>
          <a:xfrm>
            <a:off x="2882309" y="3375506"/>
            <a:ext cx="1636712" cy="361001"/>
          </a:xfrm>
        </p:spPr>
        <p:txBody>
          <a:bodyPr/>
          <a:lstStyle>
            <a:lvl1pPr algn="ctr">
              <a:lnSpc>
                <a:spcPct val="90000"/>
              </a:lnSpc>
              <a:spcBef>
                <a:spcPts val="0"/>
              </a:spcBef>
              <a:defRPr sz="1400" b="1" i="0">
                <a:solidFill>
                  <a:schemeClr val="tx1"/>
                </a:solidFill>
                <a:latin typeface="Zebra Sans Cnd ExtraBold" pitchFamily="2" charset="77"/>
              </a:defRPr>
            </a:lvl1pPr>
            <a:lvl2pPr marL="0" indent="0" algn="ctr">
              <a:lnSpc>
                <a:spcPct val="90000"/>
              </a:lnSpc>
              <a:spcBef>
                <a:spcPts val="0"/>
              </a:spcBef>
              <a:buNone/>
              <a:defRPr sz="1000" b="0" i="0">
                <a:solidFill>
                  <a:schemeClr val="tx1"/>
                </a:solidFill>
                <a:latin typeface="Zebra Sans" pitchFamily="2" charset="77"/>
              </a:defRPr>
            </a:lvl2pPr>
            <a:lvl3pPr algn="ctr">
              <a:spcBef>
                <a:spcPts val="0"/>
              </a:spcBef>
              <a:defRPr/>
            </a:lvl3pPr>
          </a:lstStyle>
          <a:p>
            <a:pPr lvl="0"/>
            <a:r>
              <a:rPr lang="en-US" dirty="0"/>
              <a:t>Click to edit text</a:t>
            </a:r>
          </a:p>
          <a:p>
            <a:pPr lvl="1"/>
            <a:r>
              <a:rPr lang="en-US" dirty="0"/>
              <a:t>Second level</a:t>
            </a:r>
          </a:p>
        </p:txBody>
      </p:sp>
      <p:sp>
        <p:nvSpPr>
          <p:cNvPr id="8" name="Text Placeholder 33">
            <a:extLst>
              <a:ext uri="{FF2B5EF4-FFF2-40B4-BE49-F238E27FC236}">
                <a16:creationId xmlns:a16="http://schemas.microsoft.com/office/drawing/2014/main" id="{D27AB31A-174E-6061-FA49-2E726ECEFFF8}"/>
              </a:ext>
            </a:extLst>
          </p:cNvPr>
          <p:cNvSpPr>
            <a:spLocks noGrp="1"/>
          </p:cNvSpPr>
          <p:nvPr>
            <p:ph type="body" sz="quarter" idx="39" hasCustomPrompt="1"/>
          </p:nvPr>
        </p:nvSpPr>
        <p:spPr>
          <a:xfrm>
            <a:off x="5267728" y="3375506"/>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b="0" i="0">
                <a:solidFill>
                  <a:schemeClr val="tx1"/>
                </a:solidFill>
                <a:latin typeface="Zebra Sans" pitchFamily="2" charset="77"/>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Click to edit text</a:t>
            </a:r>
          </a:p>
          <a:p>
            <a:pPr lvl="1"/>
            <a:r>
              <a:rPr lang="en-US" dirty="0"/>
              <a:t>Second level</a:t>
            </a:r>
          </a:p>
        </p:txBody>
      </p:sp>
      <p:sp>
        <p:nvSpPr>
          <p:cNvPr id="10" name="Text Placeholder 33">
            <a:extLst>
              <a:ext uri="{FF2B5EF4-FFF2-40B4-BE49-F238E27FC236}">
                <a16:creationId xmlns:a16="http://schemas.microsoft.com/office/drawing/2014/main" id="{4343B15F-8D88-EEC6-A5AB-797B338A3E56}"/>
              </a:ext>
            </a:extLst>
          </p:cNvPr>
          <p:cNvSpPr>
            <a:spLocks noGrp="1"/>
          </p:cNvSpPr>
          <p:nvPr>
            <p:ph type="body" sz="quarter" idx="40" hasCustomPrompt="1"/>
          </p:nvPr>
        </p:nvSpPr>
        <p:spPr>
          <a:xfrm>
            <a:off x="7653149" y="3375506"/>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b="0" i="0">
                <a:solidFill>
                  <a:schemeClr val="tx1"/>
                </a:solidFill>
                <a:latin typeface="Zebra Sans" pitchFamily="2" charset="77"/>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Click to edit text</a:t>
            </a:r>
          </a:p>
          <a:p>
            <a:pPr lvl="1"/>
            <a:r>
              <a:rPr lang="en-US" dirty="0"/>
              <a:t>Second level</a:t>
            </a:r>
          </a:p>
        </p:txBody>
      </p:sp>
      <p:sp>
        <p:nvSpPr>
          <p:cNvPr id="11" name="Text Placeholder 33">
            <a:extLst>
              <a:ext uri="{FF2B5EF4-FFF2-40B4-BE49-F238E27FC236}">
                <a16:creationId xmlns:a16="http://schemas.microsoft.com/office/drawing/2014/main" id="{64B3DFF3-023F-C584-9513-A6FEA1A5C467}"/>
              </a:ext>
            </a:extLst>
          </p:cNvPr>
          <p:cNvSpPr>
            <a:spLocks noGrp="1"/>
          </p:cNvSpPr>
          <p:nvPr>
            <p:ph type="body" sz="quarter" idx="41" hasCustomPrompt="1"/>
          </p:nvPr>
        </p:nvSpPr>
        <p:spPr>
          <a:xfrm>
            <a:off x="10093004" y="3375506"/>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b="0" i="0">
                <a:solidFill>
                  <a:schemeClr val="tx1"/>
                </a:solidFill>
                <a:latin typeface="Zebra Sans" pitchFamily="2" charset="77"/>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Click to edit text</a:t>
            </a:r>
          </a:p>
          <a:p>
            <a:pPr lvl="1"/>
            <a:r>
              <a:rPr lang="en-US" dirty="0"/>
              <a:t>Second level</a:t>
            </a:r>
          </a:p>
        </p:txBody>
      </p:sp>
      <p:sp>
        <p:nvSpPr>
          <p:cNvPr id="12" name="Text Placeholder 33">
            <a:extLst>
              <a:ext uri="{FF2B5EF4-FFF2-40B4-BE49-F238E27FC236}">
                <a16:creationId xmlns:a16="http://schemas.microsoft.com/office/drawing/2014/main" id="{660307AA-720E-0CE1-4848-E7359BC9C78C}"/>
              </a:ext>
            </a:extLst>
          </p:cNvPr>
          <p:cNvSpPr>
            <a:spLocks noGrp="1"/>
          </p:cNvSpPr>
          <p:nvPr>
            <p:ph type="body" sz="quarter" idx="42" hasCustomPrompt="1"/>
          </p:nvPr>
        </p:nvSpPr>
        <p:spPr>
          <a:xfrm>
            <a:off x="457198" y="5620303"/>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b="0" i="0">
                <a:solidFill>
                  <a:schemeClr val="tx1"/>
                </a:solidFill>
                <a:latin typeface="Zebra Sans" pitchFamily="2" charset="77"/>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Click to edit text</a:t>
            </a:r>
          </a:p>
          <a:p>
            <a:pPr lvl="1"/>
            <a:r>
              <a:rPr lang="en-US" dirty="0"/>
              <a:t>Second level</a:t>
            </a:r>
          </a:p>
        </p:txBody>
      </p:sp>
      <p:sp>
        <p:nvSpPr>
          <p:cNvPr id="13" name="Text Placeholder 33">
            <a:extLst>
              <a:ext uri="{FF2B5EF4-FFF2-40B4-BE49-F238E27FC236}">
                <a16:creationId xmlns:a16="http://schemas.microsoft.com/office/drawing/2014/main" id="{58A58F57-F8C9-379E-3356-460882BC18E5}"/>
              </a:ext>
            </a:extLst>
          </p:cNvPr>
          <p:cNvSpPr>
            <a:spLocks noGrp="1"/>
          </p:cNvSpPr>
          <p:nvPr>
            <p:ph type="body" sz="quarter" idx="43" hasCustomPrompt="1"/>
          </p:nvPr>
        </p:nvSpPr>
        <p:spPr>
          <a:xfrm>
            <a:off x="2882309" y="5620303"/>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b="0" i="0">
                <a:solidFill>
                  <a:schemeClr val="tx1"/>
                </a:solidFill>
                <a:latin typeface="Zebra Sans" pitchFamily="2" charset="77"/>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Click to edit text</a:t>
            </a:r>
          </a:p>
          <a:p>
            <a:pPr lvl="1"/>
            <a:r>
              <a:rPr lang="en-US" dirty="0"/>
              <a:t>Second level</a:t>
            </a:r>
          </a:p>
        </p:txBody>
      </p:sp>
      <p:sp>
        <p:nvSpPr>
          <p:cNvPr id="14" name="Text Placeholder 33">
            <a:extLst>
              <a:ext uri="{FF2B5EF4-FFF2-40B4-BE49-F238E27FC236}">
                <a16:creationId xmlns:a16="http://schemas.microsoft.com/office/drawing/2014/main" id="{0BF112AC-056E-3157-162B-5C4218340D82}"/>
              </a:ext>
            </a:extLst>
          </p:cNvPr>
          <p:cNvSpPr>
            <a:spLocks noGrp="1"/>
          </p:cNvSpPr>
          <p:nvPr>
            <p:ph type="body" sz="quarter" idx="44" hasCustomPrompt="1"/>
          </p:nvPr>
        </p:nvSpPr>
        <p:spPr>
          <a:xfrm>
            <a:off x="5267728" y="5620303"/>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b="0" i="0">
                <a:solidFill>
                  <a:schemeClr val="tx1"/>
                </a:solidFill>
                <a:latin typeface="Zebra Sans" pitchFamily="2" charset="77"/>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Click to edit text</a:t>
            </a:r>
          </a:p>
          <a:p>
            <a:pPr lvl="1"/>
            <a:r>
              <a:rPr lang="en-US" dirty="0"/>
              <a:t>Second level</a:t>
            </a:r>
          </a:p>
        </p:txBody>
      </p:sp>
      <p:sp>
        <p:nvSpPr>
          <p:cNvPr id="20" name="Text Placeholder 33">
            <a:extLst>
              <a:ext uri="{FF2B5EF4-FFF2-40B4-BE49-F238E27FC236}">
                <a16:creationId xmlns:a16="http://schemas.microsoft.com/office/drawing/2014/main" id="{8C78D3AC-D680-E6AD-DE4B-4E33DE827A14}"/>
              </a:ext>
            </a:extLst>
          </p:cNvPr>
          <p:cNvSpPr>
            <a:spLocks noGrp="1"/>
          </p:cNvSpPr>
          <p:nvPr>
            <p:ph type="body" sz="quarter" idx="45" hasCustomPrompt="1"/>
          </p:nvPr>
        </p:nvSpPr>
        <p:spPr>
          <a:xfrm>
            <a:off x="7653149" y="5620303"/>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b="0" i="0">
                <a:solidFill>
                  <a:schemeClr val="tx1"/>
                </a:solidFill>
                <a:latin typeface="Zebra Sans" pitchFamily="2" charset="77"/>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Click to edit text</a:t>
            </a:r>
          </a:p>
          <a:p>
            <a:pPr lvl="1"/>
            <a:r>
              <a:rPr lang="en-US" dirty="0"/>
              <a:t>Second level</a:t>
            </a:r>
          </a:p>
        </p:txBody>
      </p:sp>
      <p:sp>
        <p:nvSpPr>
          <p:cNvPr id="21" name="Text Placeholder 33">
            <a:extLst>
              <a:ext uri="{FF2B5EF4-FFF2-40B4-BE49-F238E27FC236}">
                <a16:creationId xmlns:a16="http://schemas.microsoft.com/office/drawing/2014/main" id="{AD2CA01D-0F42-474E-BC85-92521DC76451}"/>
              </a:ext>
            </a:extLst>
          </p:cNvPr>
          <p:cNvSpPr>
            <a:spLocks noGrp="1"/>
          </p:cNvSpPr>
          <p:nvPr>
            <p:ph type="body" sz="quarter" idx="46" hasCustomPrompt="1"/>
          </p:nvPr>
        </p:nvSpPr>
        <p:spPr>
          <a:xfrm>
            <a:off x="10093004" y="5620303"/>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b="0" i="0">
                <a:solidFill>
                  <a:schemeClr val="tx1"/>
                </a:solidFill>
                <a:latin typeface="Zebra Sans" pitchFamily="2" charset="77"/>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Click to edit text</a:t>
            </a:r>
          </a:p>
          <a:p>
            <a:pPr lvl="1"/>
            <a:r>
              <a:rPr lang="en-US" dirty="0"/>
              <a:t>Second level</a:t>
            </a:r>
          </a:p>
        </p:txBody>
      </p:sp>
      <p:sp>
        <p:nvSpPr>
          <p:cNvPr id="22" name="Picture Placeholder 9">
            <a:extLst>
              <a:ext uri="{FF2B5EF4-FFF2-40B4-BE49-F238E27FC236}">
                <a16:creationId xmlns:a16="http://schemas.microsoft.com/office/drawing/2014/main" id="{D5CD7B54-8ABD-4F61-753F-CF288B56238D}"/>
              </a:ext>
            </a:extLst>
          </p:cNvPr>
          <p:cNvSpPr>
            <a:spLocks noGrp="1"/>
          </p:cNvSpPr>
          <p:nvPr>
            <p:ph type="pic" sz="quarter" idx="48" hasCustomPrompt="1"/>
          </p:nvPr>
        </p:nvSpPr>
        <p:spPr>
          <a:xfrm>
            <a:off x="457199" y="1642390"/>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b="0" i="0" dirty="0">
                <a:solidFill>
                  <a:schemeClr val="tx1"/>
                </a:solidFill>
                <a:latin typeface="Zebra Sans" pitchFamily="2" charset="77"/>
              </a:defRPr>
            </a:lvl1pPr>
          </a:lstStyle>
          <a:p>
            <a:pPr lvl="0" algn="ctr"/>
            <a:r>
              <a:rPr lang="en-US" dirty="0"/>
              <a:t>Insert photo</a:t>
            </a:r>
          </a:p>
        </p:txBody>
      </p:sp>
      <p:sp>
        <p:nvSpPr>
          <p:cNvPr id="23" name="Picture Placeholder 9">
            <a:extLst>
              <a:ext uri="{FF2B5EF4-FFF2-40B4-BE49-F238E27FC236}">
                <a16:creationId xmlns:a16="http://schemas.microsoft.com/office/drawing/2014/main" id="{1610916D-6705-E987-F3A1-0F8827BC217E}"/>
              </a:ext>
            </a:extLst>
          </p:cNvPr>
          <p:cNvSpPr>
            <a:spLocks noGrp="1"/>
          </p:cNvSpPr>
          <p:nvPr>
            <p:ph type="pic" sz="quarter" idx="49" hasCustomPrompt="1"/>
          </p:nvPr>
        </p:nvSpPr>
        <p:spPr>
          <a:xfrm>
            <a:off x="2882309" y="1642390"/>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b="0" i="0" dirty="0">
                <a:solidFill>
                  <a:schemeClr val="tx1"/>
                </a:solidFill>
                <a:latin typeface="Zebra Sans" pitchFamily="2" charset="77"/>
              </a:defRPr>
            </a:lvl1pPr>
          </a:lstStyle>
          <a:p>
            <a:pPr lvl="0" algn="ctr"/>
            <a:r>
              <a:rPr lang="en-US" dirty="0"/>
              <a:t>Insert photo</a:t>
            </a:r>
          </a:p>
        </p:txBody>
      </p:sp>
      <p:sp>
        <p:nvSpPr>
          <p:cNvPr id="24" name="Picture Placeholder 9">
            <a:extLst>
              <a:ext uri="{FF2B5EF4-FFF2-40B4-BE49-F238E27FC236}">
                <a16:creationId xmlns:a16="http://schemas.microsoft.com/office/drawing/2014/main" id="{B31D3BE7-46F6-3BD7-2E1F-E55E85028289}"/>
              </a:ext>
            </a:extLst>
          </p:cNvPr>
          <p:cNvSpPr>
            <a:spLocks noGrp="1"/>
          </p:cNvSpPr>
          <p:nvPr>
            <p:ph type="pic" sz="quarter" idx="50" hasCustomPrompt="1"/>
          </p:nvPr>
        </p:nvSpPr>
        <p:spPr>
          <a:xfrm>
            <a:off x="5257559" y="1642390"/>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b="0" i="0" dirty="0">
                <a:solidFill>
                  <a:schemeClr val="tx1"/>
                </a:solidFill>
                <a:latin typeface="Zebra Sans" pitchFamily="2" charset="77"/>
              </a:defRPr>
            </a:lvl1pPr>
          </a:lstStyle>
          <a:p>
            <a:pPr lvl="0" algn="ctr"/>
            <a:r>
              <a:rPr lang="en-US" dirty="0"/>
              <a:t>Insert photo</a:t>
            </a:r>
          </a:p>
        </p:txBody>
      </p:sp>
      <p:sp>
        <p:nvSpPr>
          <p:cNvPr id="25" name="Picture Placeholder 9">
            <a:extLst>
              <a:ext uri="{FF2B5EF4-FFF2-40B4-BE49-F238E27FC236}">
                <a16:creationId xmlns:a16="http://schemas.microsoft.com/office/drawing/2014/main" id="{A7AA6973-B029-9F92-9DEF-80609DC3A586}"/>
              </a:ext>
            </a:extLst>
          </p:cNvPr>
          <p:cNvSpPr>
            <a:spLocks noGrp="1"/>
          </p:cNvSpPr>
          <p:nvPr>
            <p:ph type="pic" sz="quarter" idx="51" hasCustomPrompt="1"/>
          </p:nvPr>
        </p:nvSpPr>
        <p:spPr>
          <a:xfrm>
            <a:off x="7642979" y="1642390"/>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b="0" i="0" dirty="0">
                <a:solidFill>
                  <a:schemeClr val="tx1"/>
                </a:solidFill>
                <a:latin typeface="Zebra Sans" pitchFamily="2" charset="77"/>
              </a:defRPr>
            </a:lvl1pPr>
          </a:lstStyle>
          <a:p>
            <a:pPr lvl="0" algn="ctr"/>
            <a:r>
              <a:rPr lang="en-US" dirty="0"/>
              <a:t>Insert photo</a:t>
            </a:r>
          </a:p>
        </p:txBody>
      </p:sp>
      <p:sp>
        <p:nvSpPr>
          <p:cNvPr id="26" name="Picture Placeholder 9">
            <a:extLst>
              <a:ext uri="{FF2B5EF4-FFF2-40B4-BE49-F238E27FC236}">
                <a16:creationId xmlns:a16="http://schemas.microsoft.com/office/drawing/2014/main" id="{982BD8EB-D92F-AA4A-0E28-0B32334C174B}"/>
              </a:ext>
            </a:extLst>
          </p:cNvPr>
          <p:cNvSpPr>
            <a:spLocks noGrp="1"/>
          </p:cNvSpPr>
          <p:nvPr>
            <p:ph type="pic" sz="quarter" idx="52" hasCustomPrompt="1"/>
          </p:nvPr>
        </p:nvSpPr>
        <p:spPr>
          <a:xfrm>
            <a:off x="10087919" y="1642390"/>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b="0" i="0" dirty="0">
                <a:solidFill>
                  <a:schemeClr val="tx1"/>
                </a:solidFill>
                <a:latin typeface="Zebra Sans" pitchFamily="2" charset="77"/>
              </a:defRPr>
            </a:lvl1pPr>
          </a:lstStyle>
          <a:p>
            <a:pPr lvl="0" algn="ctr"/>
            <a:r>
              <a:rPr lang="en-US" dirty="0"/>
              <a:t>Insert headshot</a:t>
            </a:r>
          </a:p>
        </p:txBody>
      </p:sp>
      <p:sp>
        <p:nvSpPr>
          <p:cNvPr id="27" name="Picture Placeholder 9">
            <a:extLst>
              <a:ext uri="{FF2B5EF4-FFF2-40B4-BE49-F238E27FC236}">
                <a16:creationId xmlns:a16="http://schemas.microsoft.com/office/drawing/2014/main" id="{AFBE39E1-EC2F-387F-0625-BC20C2A6C616}"/>
              </a:ext>
            </a:extLst>
          </p:cNvPr>
          <p:cNvSpPr>
            <a:spLocks noGrp="1"/>
          </p:cNvSpPr>
          <p:nvPr>
            <p:ph type="pic" sz="quarter" idx="53" hasCustomPrompt="1"/>
          </p:nvPr>
        </p:nvSpPr>
        <p:spPr>
          <a:xfrm>
            <a:off x="457199" y="3887188"/>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b="0" i="0" dirty="0">
                <a:solidFill>
                  <a:schemeClr val="tx1"/>
                </a:solidFill>
                <a:latin typeface="Zebra Sans" pitchFamily="2" charset="77"/>
              </a:defRPr>
            </a:lvl1pPr>
          </a:lstStyle>
          <a:p>
            <a:pPr lvl="0" algn="ctr"/>
            <a:r>
              <a:rPr lang="en-US" dirty="0"/>
              <a:t>Insert headshot</a:t>
            </a:r>
          </a:p>
        </p:txBody>
      </p:sp>
      <p:sp>
        <p:nvSpPr>
          <p:cNvPr id="28" name="Picture Placeholder 9">
            <a:extLst>
              <a:ext uri="{FF2B5EF4-FFF2-40B4-BE49-F238E27FC236}">
                <a16:creationId xmlns:a16="http://schemas.microsoft.com/office/drawing/2014/main" id="{3B5620E4-F4D4-76D9-B4D1-89E524E856F5}"/>
              </a:ext>
            </a:extLst>
          </p:cNvPr>
          <p:cNvSpPr>
            <a:spLocks noGrp="1"/>
          </p:cNvSpPr>
          <p:nvPr>
            <p:ph type="pic" sz="quarter" idx="54" hasCustomPrompt="1"/>
          </p:nvPr>
        </p:nvSpPr>
        <p:spPr>
          <a:xfrm>
            <a:off x="2882309" y="3887188"/>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b="0" i="0" dirty="0">
                <a:solidFill>
                  <a:schemeClr val="tx1"/>
                </a:solidFill>
                <a:latin typeface="Zebra Sans" pitchFamily="2" charset="77"/>
              </a:defRPr>
            </a:lvl1pPr>
          </a:lstStyle>
          <a:p>
            <a:pPr lvl="0" algn="ctr"/>
            <a:r>
              <a:rPr lang="en-US" dirty="0"/>
              <a:t>Insert headshot</a:t>
            </a:r>
          </a:p>
        </p:txBody>
      </p:sp>
      <p:sp>
        <p:nvSpPr>
          <p:cNvPr id="29" name="Picture Placeholder 9">
            <a:extLst>
              <a:ext uri="{FF2B5EF4-FFF2-40B4-BE49-F238E27FC236}">
                <a16:creationId xmlns:a16="http://schemas.microsoft.com/office/drawing/2014/main" id="{41A40473-8115-23BA-583C-F5FB1238C27F}"/>
              </a:ext>
            </a:extLst>
          </p:cNvPr>
          <p:cNvSpPr>
            <a:spLocks noGrp="1"/>
          </p:cNvSpPr>
          <p:nvPr>
            <p:ph type="pic" sz="quarter" idx="55" hasCustomPrompt="1"/>
          </p:nvPr>
        </p:nvSpPr>
        <p:spPr>
          <a:xfrm>
            <a:off x="5257559" y="3887188"/>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b="0" i="0" dirty="0">
                <a:solidFill>
                  <a:schemeClr val="tx1"/>
                </a:solidFill>
                <a:latin typeface="Zebra Sans" pitchFamily="2" charset="77"/>
              </a:defRPr>
            </a:lvl1pPr>
          </a:lstStyle>
          <a:p>
            <a:pPr lvl="0" algn="ctr"/>
            <a:r>
              <a:rPr lang="en-US" dirty="0"/>
              <a:t>Insert headshot</a:t>
            </a:r>
          </a:p>
        </p:txBody>
      </p:sp>
      <p:sp>
        <p:nvSpPr>
          <p:cNvPr id="30" name="Picture Placeholder 9">
            <a:extLst>
              <a:ext uri="{FF2B5EF4-FFF2-40B4-BE49-F238E27FC236}">
                <a16:creationId xmlns:a16="http://schemas.microsoft.com/office/drawing/2014/main" id="{E122B59C-7EE2-12F0-A29A-A03F1EFD192A}"/>
              </a:ext>
            </a:extLst>
          </p:cNvPr>
          <p:cNvSpPr>
            <a:spLocks noGrp="1"/>
          </p:cNvSpPr>
          <p:nvPr>
            <p:ph type="pic" sz="quarter" idx="56" hasCustomPrompt="1"/>
          </p:nvPr>
        </p:nvSpPr>
        <p:spPr>
          <a:xfrm>
            <a:off x="7642979" y="3887188"/>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b="0" i="0" dirty="0">
                <a:solidFill>
                  <a:schemeClr val="tx1"/>
                </a:solidFill>
                <a:latin typeface="Zebra Sans" pitchFamily="2" charset="77"/>
              </a:defRPr>
            </a:lvl1pPr>
          </a:lstStyle>
          <a:p>
            <a:pPr lvl="0" algn="ctr"/>
            <a:r>
              <a:rPr lang="en-US" dirty="0"/>
              <a:t>Insert headshot</a:t>
            </a:r>
          </a:p>
        </p:txBody>
      </p:sp>
      <p:sp>
        <p:nvSpPr>
          <p:cNvPr id="31" name="Picture Placeholder 9">
            <a:extLst>
              <a:ext uri="{FF2B5EF4-FFF2-40B4-BE49-F238E27FC236}">
                <a16:creationId xmlns:a16="http://schemas.microsoft.com/office/drawing/2014/main" id="{5D2A3A5B-0AF6-F77C-2C35-02CA9EC82C90}"/>
              </a:ext>
            </a:extLst>
          </p:cNvPr>
          <p:cNvSpPr>
            <a:spLocks noGrp="1"/>
          </p:cNvSpPr>
          <p:nvPr>
            <p:ph type="pic" sz="quarter" idx="57" hasCustomPrompt="1"/>
          </p:nvPr>
        </p:nvSpPr>
        <p:spPr>
          <a:xfrm>
            <a:off x="10087919" y="3887188"/>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b="0" i="0" dirty="0">
                <a:solidFill>
                  <a:schemeClr val="tx1"/>
                </a:solidFill>
                <a:latin typeface="Zebra Sans" pitchFamily="2" charset="77"/>
              </a:defRPr>
            </a:lvl1pPr>
          </a:lstStyle>
          <a:p>
            <a:pPr lvl="0" algn="ctr"/>
            <a:r>
              <a:rPr lang="en-US" dirty="0"/>
              <a:t>Insert headshot</a:t>
            </a:r>
          </a:p>
        </p:txBody>
      </p:sp>
      <p:sp>
        <p:nvSpPr>
          <p:cNvPr id="2" name="Title 1">
            <a:extLst>
              <a:ext uri="{FF2B5EF4-FFF2-40B4-BE49-F238E27FC236}">
                <a16:creationId xmlns:a16="http://schemas.microsoft.com/office/drawing/2014/main" id="{70AEB326-D799-7F52-3985-2616D6AF9EB2}"/>
              </a:ext>
            </a:extLst>
          </p:cNvPr>
          <p:cNvSpPr>
            <a:spLocks noGrp="1"/>
          </p:cNvSpPr>
          <p:nvPr>
            <p:ph type="title" hasCustomPrompt="1"/>
          </p:nvPr>
        </p:nvSpPr>
        <p:spPr/>
        <p:txBody>
          <a:bodyPr/>
          <a:lstStyle>
            <a:lvl1pPr>
              <a:defRPr>
                <a:solidFill>
                  <a:schemeClr val="tx1"/>
                </a:solidFill>
              </a:defRPr>
            </a:lvl1pPr>
          </a:lstStyle>
          <a:p>
            <a:r>
              <a:rPr lang="en-US" dirty="0"/>
              <a:t>Large presenter grid</a:t>
            </a:r>
          </a:p>
        </p:txBody>
      </p:sp>
      <p:cxnSp>
        <p:nvCxnSpPr>
          <p:cNvPr id="9" name="Straight Connector 8">
            <a:extLst>
              <a:ext uri="{FF2B5EF4-FFF2-40B4-BE49-F238E27FC236}">
                <a16:creationId xmlns:a16="http://schemas.microsoft.com/office/drawing/2014/main" id="{73AFA646-EE50-1A1D-063C-A9B9EAA8850E}"/>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8" name="Graphic 17">
            <a:extLst>
              <a:ext uri="{FF2B5EF4-FFF2-40B4-BE49-F238E27FC236}">
                <a16:creationId xmlns:a16="http://schemas.microsoft.com/office/drawing/2014/main" id="{21E56137-C24A-2012-5A98-EBBEA5C25C6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9" name="Text Placeholder 8">
            <a:extLst>
              <a:ext uri="{FF2B5EF4-FFF2-40B4-BE49-F238E27FC236}">
                <a16:creationId xmlns:a16="http://schemas.microsoft.com/office/drawing/2014/main" id="{B21083A7-B5AC-6891-23B8-FF4E8799654F}"/>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dirty="0"/>
              <a:t>Subtitle Here If You Need It</a:t>
            </a:r>
          </a:p>
        </p:txBody>
      </p:sp>
    </p:spTree>
    <p:extLst>
      <p:ext uri="{BB962C8B-B14F-4D97-AF65-F5344CB8AC3E}">
        <p14:creationId xmlns:p14="http://schemas.microsoft.com/office/powerpoint/2010/main" val="392461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Org Chart 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32" name="Text Placeholder 33">
            <a:extLst>
              <a:ext uri="{FF2B5EF4-FFF2-40B4-BE49-F238E27FC236}">
                <a16:creationId xmlns:a16="http://schemas.microsoft.com/office/drawing/2014/main" id="{B6368198-FFFC-F9B0-81EF-15BB2AB50A8B}"/>
              </a:ext>
            </a:extLst>
          </p:cNvPr>
          <p:cNvSpPr>
            <a:spLocks noGrp="1"/>
          </p:cNvSpPr>
          <p:nvPr>
            <p:ph type="body" sz="quarter" idx="104" hasCustomPrompt="1"/>
          </p:nvPr>
        </p:nvSpPr>
        <p:spPr>
          <a:xfrm>
            <a:off x="496888" y="2341014"/>
            <a:ext cx="2072995" cy="592289"/>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sz="1400" b="0" i="0">
                <a:solidFill>
                  <a:schemeClr val="tx1"/>
                </a:solidFill>
                <a:latin typeface="Zebra Sans Cnd ExtraBold" pitchFamily="2" charset="77"/>
                <a:cs typeface="Arial" panose="020B0604020202020204" pitchFamily="34" charset="0"/>
              </a:defRPr>
            </a:lvl1pPr>
            <a:lvl2pPr marL="0" indent="0" algn="ctr">
              <a:lnSpc>
                <a:spcPct val="90000"/>
              </a:lnSpc>
              <a:spcBef>
                <a:spcPts val="0"/>
              </a:spcBef>
              <a:buNone/>
              <a:defRPr sz="10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dirty="0"/>
              <a:t>Firstname Lastname</a:t>
            </a:r>
          </a:p>
          <a:p>
            <a:pPr lvl="1"/>
            <a:r>
              <a:rPr lang="en-US" dirty="0"/>
              <a:t>Job title goes here</a:t>
            </a:r>
          </a:p>
        </p:txBody>
      </p:sp>
      <p:sp>
        <p:nvSpPr>
          <p:cNvPr id="33" name="Text Placeholder 33">
            <a:extLst>
              <a:ext uri="{FF2B5EF4-FFF2-40B4-BE49-F238E27FC236}">
                <a16:creationId xmlns:a16="http://schemas.microsoft.com/office/drawing/2014/main" id="{33902FB7-51FA-5012-54AF-4389CD47642B}"/>
              </a:ext>
            </a:extLst>
          </p:cNvPr>
          <p:cNvSpPr>
            <a:spLocks noGrp="1"/>
          </p:cNvSpPr>
          <p:nvPr>
            <p:ph type="body" sz="quarter" idx="105" hasCustomPrompt="1"/>
          </p:nvPr>
        </p:nvSpPr>
        <p:spPr>
          <a:xfrm>
            <a:off x="2776911" y="2341014"/>
            <a:ext cx="2072995" cy="592289"/>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4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4" name="Text Placeholder 33">
            <a:extLst>
              <a:ext uri="{FF2B5EF4-FFF2-40B4-BE49-F238E27FC236}">
                <a16:creationId xmlns:a16="http://schemas.microsoft.com/office/drawing/2014/main" id="{A7BE70C8-0F49-A05C-AB78-89BE683F11B1}"/>
              </a:ext>
            </a:extLst>
          </p:cNvPr>
          <p:cNvSpPr>
            <a:spLocks noGrp="1"/>
          </p:cNvSpPr>
          <p:nvPr>
            <p:ph type="body" sz="quarter" idx="106" hasCustomPrompt="1"/>
          </p:nvPr>
        </p:nvSpPr>
        <p:spPr>
          <a:xfrm>
            <a:off x="5056935" y="2341014"/>
            <a:ext cx="2072995" cy="592289"/>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4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5" name="Text Placeholder 33">
            <a:extLst>
              <a:ext uri="{FF2B5EF4-FFF2-40B4-BE49-F238E27FC236}">
                <a16:creationId xmlns:a16="http://schemas.microsoft.com/office/drawing/2014/main" id="{B8409E6A-2474-29ED-30BD-AC4BC0EDDB66}"/>
              </a:ext>
            </a:extLst>
          </p:cNvPr>
          <p:cNvSpPr>
            <a:spLocks noGrp="1"/>
          </p:cNvSpPr>
          <p:nvPr>
            <p:ph type="body" sz="quarter" idx="107" hasCustomPrompt="1"/>
          </p:nvPr>
        </p:nvSpPr>
        <p:spPr>
          <a:xfrm>
            <a:off x="7336958" y="2341014"/>
            <a:ext cx="2072995" cy="592289"/>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4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6" name="Text Placeholder 33">
            <a:extLst>
              <a:ext uri="{FF2B5EF4-FFF2-40B4-BE49-F238E27FC236}">
                <a16:creationId xmlns:a16="http://schemas.microsoft.com/office/drawing/2014/main" id="{3E618174-A9B1-A94E-2E9A-2D4C561CBE74}"/>
              </a:ext>
            </a:extLst>
          </p:cNvPr>
          <p:cNvSpPr>
            <a:spLocks noGrp="1"/>
          </p:cNvSpPr>
          <p:nvPr>
            <p:ph type="body" sz="quarter" idx="108" hasCustomPrompt="1"/>
          </p:nvPr>
        </p:nvSpPr>
        <p:spPr>
          <a:xfrm>
            <a:off x="9616982" y="2341014"/>
            <a:ext cx="2072995" cy="592289"/>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4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7" name="Text Placeholder 33">
            <a:extLst>
              <a:ext uri="{FF2B5EF4-FFF2-40B4-BE49-F238E27FC236}">
                <a16:creationId xmlns:a16="http://schemas.microsoft.com/office/drawing/2014/main" id="{A6B31989-A81B-B88C-19FB-3DA6265B3246}"/>
              </a:ext>
            </a:extLst>
          </p:cNvPr>
          <p:cNvSpPr>
            <a:spLocks noGrp="1"/>
          </p:cNvSpPr>
          <p:nvPr>
            <p:ph type="body" sz="quarter" idx="109" hasCustomPrompt="1"/>
          </p:nvPr>
        </p:nvSpPr>
        <p:spPr>
          <a:xfrm>
            <a:off x="858044" y="3135366"/>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sz="1100" b="0" i="0">
                <a:solidFill>
                  <a:schemeClr val="tx1"/>
                </a:solidFill>
                <a:latin typeface="Zebra Sans Cnd ExtraBold" pitchFamily="2" charset="77"/>
                <a:cs typeface="Arial" panose="020B0604020202020204" pitchFamily="34" charset="0"/>
              </a:defRPr>
            </a:lvl1pPr>
            <a:lvl2pPr marL="0" indent="0" algn="ctr">
              <a:lnSpc>
                <a:spcPct val="90000"/>
              </a:lnSpc>
              <a:spcBef>
                <a:spcPts val="0"/>
              </a:spcBef>
              <a:buNone/>
              <a:defRPr sz="8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sp>
        <p:nvSpPr>
          <p:cNvPr id="38" name="Text Placeholder 33">
            <a:extLst>
              <a:ext uri="{FF2B5EF4-FFF2-40B4-BE49-F238E27FC236}">
                <a16:creationId xmlns:a16="http://schemas.microsoft.com/office/drawing/2014/main" id="{06BB8C11-743E-DFE1-5A3E-340388DD1BC7}"/>
              </a:ext>
            </a:extLst>
          </p:cNvPr>
          <p:cNvSpPr>
            <a:spLocks noGrp="1"/>
          </p:cNvSpPr>
          <p:nvPr>
            <p:ph type="body" sz="quarter" idx="116" hasCustomPrompt="1"/>
          </p:nvPr>
        </p:nvSpPr>
        <p:spPr>
          <a:xfrm>
            <a:off x="3138067" y="3135366"/>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9" name="Text Placeholder 33">
            <a:extLst>
              <a:ext uri="{FF2B5EF4-FFF2-40B4-BE49-F238E27FC236}">
                <a16:creationId xmlns:a16="http://schemas.microsoft.com/office/drawing/2014/main" id="{3F07F88E-67B4-6E9F-6D5A-7E6433DD9E68}"/>
              </a:ext>
            </a:extLst>
          </p:cNvPr>
          <p:cNvSpPr>
            <a:spLocks noGrp="1"/>
          </p:cNvSpPr>
          <p:nvPr>
            <p:ph type="body" sz="quarter" idx="123" hasCustomPrompt="1"/>
          </p:nvPr>
        </p:nvSpPr>
        <p:spPr>
          <a:xfrm>
            <a:off x="5418091" y="3135366"/>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0" name="Text Placeholder 33">
            <a:extLst>
              <a:ext uri="{FF2B5EF4-FFF2-40B4-BE49-F238E27FC236}">
                <a16:creationId xmlns:a16="http://schemas.microsoft.com/office/drawing/2014/main" id="{4F2DD75C-C83B-AAD4-EC70-DE2950D4E10C}"/>
              </a:ext>
            </a:extLst>
          </p:cNvPr>
          <p:cNvSpPr>
            <a:spLocks noGrp="1"/>
          </p:cNvSpPr>
          <p:nvPr>
            <p:ph type="body" sz="quarter" idx="130" hasCustomPrompt="1"/>
          </p:nvPr>
        </p:nvSpPr>
        <p:spPr>
          <a:xfrm>
            <a:off x="7698114" y="3135366"/>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1" name="Text Placeholder 33">
            <a:extLst>
              <a:ext uri="{FF2B5EF4-FFF2-40B4-BE49-F238E27FC236}">
                <a16:creationId xmlns:a16="http://schemas.microsoft.com/office/drawing/2014/main" id="{173B2DEA-28C6-F8AF-344B-96A989338687}"/>
              </a:ext>
            </a:extLst>
          </p:cNvPr>
          <p:cNvSpPr>
            <a:spLocks noGrp="1"/>
          </p:cNvSpPr>
          <p:nvPr>
            <p:ph type="body" sz="quarter" idx="137" hasCustomPrompt="1"/>
          </p:nvPr>
        </p:nvSpPr>
        <p:spPr>
          <a:xfrm>
            <a:off x="9978138" y="3135366"/>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2" name="Text Placeholder 33">
            <a:extLst>
              <a:ext uri="{FF2B5EF4-FFF2-40B4-BE49-F238E27FC236}">
                <a16:creationId xmlns:a16="http://schemas.microsoft.com/office/drawing/2014/main" id="{01511C07-2096-418E-E6EF-18B582D78D3E}"/>
              </a:ext>
            </a:extLst>
          </p:cNvPr>
          <p:cNvSpPr>
            <a:spLocks noGrp="1"/>
          </p:cNvSpPr>
          <p:nvPr>
            <p:ph type="body" sz="quarter" idx="103" hasCustomPrompt="1"/>
          </p:nvPr>
        </p:nvSpPr>
        <p:spPr>
          <a:xfrm>
            <a:off x="4216209" y="1284671"/>
            <a:ext cx="3752739" cy="595913"/>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sz="1800" b="0" i="0">
                <a:solidFill>
                  <a:schemeClr val="tx1"/>
                </a:solidFill>
                <a:latin typeface="Zebra Sans Cnd ExtraBold" pitchFamily="2" charset="77"/>
                <a:cs typeface="Arial" panose="020B0604020202020204" pitchFamily="34" charset="0"/>
              </a:defRPr>
            </a:lvl1pPr>
            <a:lvl2pPr marL="0" indent="0" algn="ctr">
              <a:lnSpc>
                <a:spcPct val="90000"/>
              </a:lnSpc>
              <a:spcBef>
                <a:spcPts val="0"/>
              </a:spcBef>
              <a:buNone/>
              <a:defRPr sz="12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dirty="0"/>
              <a:t>Firstname Lastname</a:t>
            </a:r>
          </a:p>
          <a:p>
            <a:pPr lvl="1"/>
            <a:r>
              <a:rPr lang="en-US" dirty="0"/>
              <a:t>Job title goes here</a:t>
            </a:r>
          </a:p>
        </p:txBody>
      </p:sp>
      <p:sp>
        <p:nvSpPr>
          <p:cNvPr id="43" name="Text Placeholder 33">
            <a:extLst>
              <a:ext uri="{FF2B5EF4-FFF2-40B4-BE49-F238E27FC236}">
                <a16:creationId xmlns:a16="http://schemas.microsoft.com/office/drawing/2014/main" id="{743E2E6D-135E-FC91-2A89-52942F2938C5}"/>
              </a:ext>
            </a:extLst>
          </p:cNvPr>
          <p:cNvSpPr>
            <a:spLocks noGrp="1"/>
          </p:cNvSpPr>
          <p:nvPr>
            <p:ph type="body" sz="quarter" idx="151" hasCustomPrompt="1"/>
          </p:nvPr>
        </p:nvSpPr>
        <p:spPr>
          <a:xfrm>
            <a:off x="858044" y="369749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4" name="Text Placeholder 33">
            <a:extLst>
              <a:ext uri="{FF2B5EF4-FFF2-40B4-BE49-F238E27FC236}">
                <a16:creationId xmlns:a16="http://schemas.microsoft.com/office/drawing/2014/main" id="{FB5E60FA-0CB8-5D8D-5DDC-A86EBEDD177C}"/>
              </a:ext>
            </a:extLst>
          </p:cNvPr>
          <p:cNvSpPr>
            <a:spLocks noGrp="1"/>
          </p:cNvSpPr>
          <p:nvPr>
            <p:ph type="body" sz="quarter" idx="152" hasCustomPrompt="1"/>
          </p:nvPr>
        </p:nvSpPr>
        <p:spPr>
          <a:xfrm>
            <a:off x="3138067" y="369749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5" name="Text Placeholder 33">
            <a:extLst>
              <a:ext uri="{FF2B5EF4-FFF2-40B4-BE49-F238E27FC236}">
                <a16:creationId xmlns:a16="http://schemas.microsoft.com/office/drawing/2014/main" id="{6CBAEA8A-7367-04A7-3F25-528A4E4EEA2D}"/>
              </a:ext>
            </a:extLst>
          </p:cNvPr>
          <p:cNvSpPr>
            <a:spLocks noGrp="1"/>
          </p:cNvSpPr>
          <p:nvPr>
            <p:ph type="body" sz="quarter" idx="153" hasCustomPrompt="1"/>
          </p:nvPr>
        </p:nvSpPr>
        <p:spPr>
          <a:xfrm>
            <a:off x="5418091" y="369749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6" name="Text Placeholder 33">
            <a:extLst>
              <a:ext uri="{FF2B5EF4-FFF2-40B4-BE49-F238E27FC236}">
                <a16:creationId xmlns:a16="http://schemas.microsoft.com/office/drawing/2014/main" id="{763500D7-D1F6-5A99-14BD-ED34FD05EACC}"/>
              </a:ext>
            </a:extLst>
          </p:cNvPr>
          <p:cNvSpPr>
            <a:spLocks noGrp="1"/>
          </p:cNvSpPr>
          <p:nvPr>
            <p:ph type="body" sz="quarter" idx="154" hasCustomPrompt="1"/>
          </p:nvPr>
        </p:nvSpPr>
        <p:spPr>
          <a:xfrm>
            <a:off x="7698114" y="369749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7" name="Text Placeholder 33">
            <a:extLst>
              <a:ext uri="{FF2B5EF4-FFF2-40B4-BE49-F238E27FC236}">
                <a16:creationId xmlns:a16="http://schemas.microsoft.com/office/drawing/2014/main" id="{E2BACAEB-B64E-43EF-2460-1F354AAE313E}"/>
              </a:ext>
            </a:extLst>
          </p:cNvPr>
          <p:cNvSpPr>
            <a:spLocks noGrp="1"/>
          </p:cNvSpPr>
          <p:nvPr>
            <p:ph type="body" sz="quarter" idx="155" hasCustomPrompt="1"/>
          </p:nvPr>
        </p:nvSpPr>
        <p:spPr>
          <a:xfrm>
            <a:off x="9978138" y="369749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8" name="Text Placeholder 33">
            <a:extLst>
              <a:ext uri="{FF2B5EF4-FFF2-40B4-BE49-F238E27FC236}">
                <a16:creationId xmlns:a16="http://schemas.microsoft.com/office/drawing/2014/main" id="{78AC4F97-FF38-CBDB-FCAF-874A58BF4D8A}"/>
              </a:ext>
            </a:extLst>
          </p:cNvPr>
          <p:cNvSpPr>
            <a:spLocks noGrp="1"/>
          </p:cNvSpPr>
          <p:nvPr>
            <p:ph type="body" sz="quarter" idx="156" hasCustomPrompt="1"/>
          </p:nvPr>
        </p:nvSpPr>
        <p:spPr>
          <a:xfrm>
            <a:off x="858044" y="424940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9" name="Text Placeholder 33">
            <a:extLst>
              <a:ext uri="{FF2B5EF4-FFF2-40B4-BE49-F238E27FC236}">
                <a16:creationId xmlns:a16="http://schemas.microsoft.com/office/drawing/2014/main" id="{F6C140A0-FFA6-95CF-6B12-1CABAFF91854}"/>
              </a:ext>
            </a:extLst>
          </p:cNvPr>
          <p:cNvSpPr>
            <a:spLocks noGrp="1"/>
          </p:cNvSpPr>
          <p:nvPr>
            <p:ph type="body" sz="quarter" idx="157" hasCustomPrompt="1"/>
          </p:nvPr>
        </p:nvSpPr>
        <p:spPr>
          <a:xfrm>
            <a:off x="3138067" y="424940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0" name="Text Placeholder 33">
            <a:extLst>
              <a:ext uri="{FF2B5EF4-FFF2-40B4-BE49-F238E27FC236}">
                <a16:creationId xmlns:a16="http://schemas.microsoft.com/office/drawing/2014/main" id="{37A37C09-500E-BE36-B53F-2AC78F3EE4AB}"/>
              </a:ext>
            </a:extLst>
          </p:cNvPr>
          <p:cNvSpPr>
            <a:spLocks noGrp="1"/>
          </p:cNvSpPr>
          <p:nvPr>
            <p:ph type="body" sz="quarter" idx="158" hasCustomPrompt="1"/>
          </p:nvPr>
        </p:nvSpPr>
        <p:spPr>
          <a:xfrm>
            <a:off x="5418091" y="424940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1" name="Text Placeholder 33">
            <a:extLst>
              <a:ext uri="{FF2B5EF4-FFF2-40B4-BE49-F238E27FC236}">
                <a16:creationId xmlns:a16="http://schemas.microsoft.com/office/drawing/2014/main" id="{6B55FD4A-2EB3-429A-D074-3F4A6528E47D}"/>
              </a:ext>
            </a:extLst>
          </p:cNvPr>
          <p:cNvSpPr>
            <a:spLocks noGrp="1"/>
          </p:cNvSpPr>
          <p:nvPr>
            <p:ph type="body" sz="quarter" idx="159" hasCustomPrompt="1"/>
          </p:nvPr>
        </p:nvSpPr>
        <p:spPr>
          <a:xfrm>
            <a:off x="7698114" y="424940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2" name="Text Placeholder 33">
            <a:extLst>
              <a:ext uri="{FF2B5EF4-FFF2-40B4-BE49-F238E27FC236}">
                <a16:creationId xmlns:a16="http://schemas.microsoft.com/office/drawing/2014/main" id="{81E44DD8-2B4C-BD91-F000-A6F580C51C73}"/>
              </a:ext>
            </a:extLst>
          </p:cNvPr>
          <p:cNvSpPr>
            <a:spLocks noGrp="1"/>
          </p:cNvSpPr>
          <p:nvPr>
            <p:ph type="body" sz="quarter" idx="160" hasCustomPrompt="1"/>
          </p:nvPr>
        </p:nvSpPr>
        <p:spPr>
          <a:xfrm>
            <a:off x="9978138" y="424940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3" name="Text Placeholder 33">
            <a:extLst>
              <a:ext uri="{FF2B5EF4-FFF2-40B4-BE49-F238E27FC236}">
                <a16:creationId xmlns:a16="http://schemas.microsoft.com/office/drawing/2014/main" id="{692A39BD-3891-22D5-77F4-8D1E461AE79D}"/>
              </a:ext>
            </a:extLst>
          </p:cNvPr>
          <p:cNvSpPr>
            <a:spLocks noGrp="1"/>
          </p:cNvSpPr>
          <p:nvPr>
            <p:ph type="body" sz="quarter" idx="161" hasCustomPrompt="1"/>
          </p:nvPr>
        </p:nvSpPr>
        <p:spPr>
          <a:xfrm>
            <a:off x="858044" y="4811539"/>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4" name="Text Placeholder 33">
            <a:extLst>
              <a:ext uri="{FF2B5EF4-FFF2-40B4-BE49-F238E27FC236}">
                <a16:creationId xmlns:a16="http://schemas.microsoft.com/office/drawing/2014/main" id="{EFD5CC09-0178-BFEC-EDA4-4B8FBD068085}"/>
              </a:ext>
            </a:extLst>
          </p:cNvPr>
          <p:cNvSpPr>
            <a:spLocks noGrp="1"/>
          </p:cNvSpPr>
          <p:nvPr>
            <p:ph type="body" sz="quarter" idx="162" hasCustomPrompt="1"/>
          </p:nvPr>
        </p:nvSpPr>
        <p:spPr>
          <a:xfrm>
            <a:off x="3138067" y="4811539"/>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5" name="Text Placeholder 33">
            <a:extLst>
              <a:ext uri="{FF2B5EF4-FFF2-40B4-BE49-F238E27FC236}">
                <a16:creationId xmlns:a16="http://schemas.microsoft.com/office/drawing/2014/main" id="{7C501056-2610-4A9D-1E25-AB4C8261A17F}"/>
              </a:ext>
            </a:extLst>
          </p:cNvPr>
          <p:cNvSpPr>
            <a:spLocks noGrp="1"/>
          </p:cNvSpPr>
          <p:nvPr>
            <p:ph type="body" sz="quarter" idx="163" hasCustomPrompt="1"/>
          </p:nvPr>
        </p:nvSpPr>
        <p:spPr>
          <a:xfrm>
            <a:off x="5418091" y="4811539"/>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6" name="Text Placeholder 33">
            <a:extLst>
              <a:ext uri="{FF2B5EF4-FFF2-40B4-BE49-F238E27FC236}">
                <a16:creationId xmlns:a16="http://schemas.microsoft.com/office/drawing/2014/main" id="{E6881B40-6F45-8283-AF1E-644F185AE9B5}"/>
              </a:ext>
            </a:extLst>
          </p:cNvPr>
          <p:cNvSpPr>
            <a:spLocks noGrp="1"/>
          </p:cNvSpPr>
          <p:nvPr>
            <p:ph type="body" sz="quarter" idx="164" hasCustomPrompt="1"/>
          </p:nvPr>
        </p:nvSpPr>
        <p:spPr>
          <a:xfrm>
            <a:off x="7698114" y="4811539"/>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7" name="Text Placeholder 33">
            <a:extLst>
              <a:ext uri="{FF2B5EF4-FFF2-40B4-BE49-F238E27FC236}">
                <a16:creationId xmlns:a16="http://schemas.microsoft.com/office/drawing/2014/main" id="{E47BD72B-4B2B-07B4-0AB2-EB3A50297306}"/>
              </a:ext>
            </a:extLst>
          </p:cNvPr>
          <p:cNvSpPr>
            <a:spLocks noGrp="1"/>
          </p:cNvSpPr>
          <p:nvPr>
            <p:ph type="body" sz="quarter" idx="165" hasCustomPrompt="1"/>
          </p:nvPr>
        </p:nvSpPr>
        <p:spPr>
          <a:xfrm>
            <a:off x="9978138" y="4811539"/>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8" name="Text Placeholder 33">
            <a:extLst>
              <a:ext uri="{FF2B5EF4-FFF2-40B4-BE49-F238E27FC236}">
                <a16:creationId xmlns:a16="http://schemas.microsoft.com/office/drawing/2014/main" id="{5BC14BC0-B14B-16C8-361F-9249F5AEA276}"/>
              </a:ext>
            </a:extLst>
          </p:cNvPr>
          <p:cNvSpPr>
            <a:spLocks noGrp="1"/>
          </p:cNvSpPr>
          <p:nvPr>
            <p:ph type="body" sz="quarter" idx="166" hasCustomPrompt="1"/>
          </p:nvPr>
        </p:nvSpPr>
        <p:spPr>
          <a:xfrm>
            <a:off x="858044" y="5381364"/>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9" name="Text Placeholder 33">
            <a:extLst>
              <a:ext uri="{FF2B5EF4-FFF2-40B4-BE49-F238E27FC236}">
                <a16:creationId xmlns:a16="http://schemas.microsoft.com/office/drawing/2014/main" id="{751D62A5-C082-7FA2-D870-4450531F1CD4}"/>
              </a:ext>
            </a:extLst>
          </p:cNvPr>
          <p:cNvSpPr>
            <a:spLocks noGrp="1"/>
          </p:cNvSpPr>
          <p:nvPr>
            <p:ph type="body" sz="quarter" idx="167" hasCustomPrompt="1"/>
          </p:nvPr>
        </p:nvSpPr>
        <p:spPr>
          <a:xfrm>
            <a:off x="3138067" y="5381364"/>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60" name="Text Placeholder 33">
            <a:extLst>
              <a:ext uri="{FF2B5EF4-FFF2-40B4-BE49-F238E27FC236}">
                <a16:creationId xmlns:a16="http://schemas.microsoft.com/office/drawing/2014/main" id="{0F158B8D-D98C-5866-C31B-CD714BBA1BFC}"/>
              </a:ext>
            </a:extLst>
          </p:cNvPr>
          <p:cNvSpPr>
            <a:spLocks noGrp="1"/>
          </p:cNvSpPr>
          <p:nvPr>
            <p:ph type="body" sz="quarter" idx="168" hasCustomPrompt="1"/>
          </p:nvPr>
        </p:nvSpPr>
        <p:spPr>
          <a:xfrm>
            <a:off x="5418091" y="5381364"/>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61" name="Text Placeholder 33">
            <a:extLst>
              <a:ext uri="{FF2B5EF4-FFF2-40B4-BE49-F238E27FC236}">
                <a16:creationId xmlns:a16="http://schemas.microsoft.com/office/drawing/2014/main" id="{4FA86091-7BC8-FEB7-A301-CA36957FD493}"/>
              </a:ext>
            </a:extLst>
          </p:cNvPr>
          <p:cNvSpPr>
            <a:spLocks noGrp="1"/>
          </p:cNvSpPr>
          <p:nvPr>
            <p:ph type="body" sz="quarter" idx="169" hasCustomPrompt="1"/>
          </p:nvPr>
        </p:nvSpPr>
        <p:spPr>
          <a:xfrm>
            <a:off x="7698114" y="5381364"/>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62" name="Text Placeholder 33">
            <a:extLst>
              <a:ext uri="{FF2B5EF4-FFF2-40B4-BE49-F238E27FC236}">
                <a16:creationId xmlns:a16="http://schemas.microsoft.com/office/drawing/2014/main" id="{28A70FB6-548E-0A44-70F7-4B2BAF68A943}"/>
              </a:ext>
            </a:extLst>
          </p:cNvPr>
          <p:cNvSpPr>
            <a:spLocks noGrp="1"/>
          </p:cNvSpPr>
          <p:nvPr>
            <p:ph type="body" sz="quarter" idx="170" hasCustomPrompt="1"/>
          </p:nvPr>
        </p:nvSpPr>
        <p:spPr>
          <a:xfrm>
            <a:off x="9978138" y="5381364"/>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 name="Title 2">
            <a:extLst>
              <a:ext uri="{FF2B5EF4-FFF2-40B4-BE49-F238E27FC236}">
                <a16:creationId xmlns:a16="http://schemas.microsoft.com/office/drawing/2014/main" id="{2900CE9F-2066-CB24-6471-9CD67848C645}"/>
              </a:ext>
            </a:extLst>
          </p:cNvPr>
          <p:cNvSpPr>
            <a:spLocks noGrp="1"/>
          </p:cNvSpPr>
          <p:nvPr>
            <p:ph type="title" hasCustomPrompt="1"/>
          </p:nvPr>
        </p:nvSpPr>
        <p:spPr/>
        <p:txBody>
          <a:bodyPr/>
          <a:lstStyle>
            <a:lvl1pPr>
              <a:defRPr>
                <a:solidFill>
                  <a:schemeClr val="tx1"/>
                </a:solidFill>
              </a:defRPr>
            </a:lvl1pPr>
          </a:lstStyle>
          <a:p>
            <a:r>
              <a:rPr lang="en-US" dirty="0"/>
              <a:t>Org chart 1</a:t>
            </a:r>
          </a:p>
        </p:txBody>
      </p:sp>
      <p:cxnSp>
        <p:nvCxnSpPr>
          <p:cNvPr id="9" name="Straight Connector 8">
            <a:extLst>
              <a:ext uri="{FF2B5EF4-FFF2-40B4-BE49-F238E27FC236}">
                <a16:creationId xmlns:a16="http://schemas.microsoft.com/office/drawing/2014/main" id="{418A2198-F223-2A46-6CAD-EC82AB362AE8}"/>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E182D74F-BC51-47F8-A563-D2621327DDE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217090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Org Chart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105" name="Text Placeholder 33">
            <a:extLst>
              <a:ext uri="{FF2B5EF4-FFF2-40B4-BE49-F238E27FC236}">
                <a16:creationId xmlns:a16="http://schemas.microsoft.com/office/drawing/2014/main" id="{3C21C3BB-B41B-4DB7-6E7C-A223F6AB2F77}"/>
              </a:ext>
            </a:extLst>
          </p:cNvPr>
          <p:cNvSpPr>
            <a:spLocks noGrp="1"/>
          </p:cNvSpPr>
          <p:nvPr>
            <p:ph type="body" sz="quarter" idx="104" hasCustomPrompt="1"/>
          </p:nvPr>
        </p:nvSpPr>
        <p:spPr>
          <a:xfrm>
            <a:off x="496888" y="3100762"/>
            <a:ext cx="2072995" cy="423363"/>
          </a:xfrm>
          <a:prstGeom prst="roundRect">
            <a:avLst>
              <a:gd name="adj" fmla="val 6605"/>
            </a:avLst>
          </a:prstGeom>
          <a:solidFill>
            <a:schemeClr val="bg2"/>
          </a:solidFill>
          <a:ln w="12700">
            <a:noFill/>
          </a:ln>
        </p:spPr>
        <p:txBody>
          <a:bodyPr anchor="ctr" anchorCtr="0"/>
          <a:lstStyle>
            <a:lvl1pPr algn="ctr">
              <a:spcBef>
                <a:spcPts val="0"/>
              </a:spcBef>
              <a:defRPr sz="1200" b="0" i="0">
                <a:solidFill>
                  <a:schemeClr val="tx1"/>
                </a:solidFill>
                <a:latin typeface="Zebra Sans Cnd ExtraBold" pitchFamily="2" charset="77"/>
                <a:cs typeface="Arial" panose="020B0604020202020204" pitchFamily="34" charset="0"/>
              </a:defRPr>
            </a:lvl1pPr>
            <a:lvl2pPr marL="0" indent="0" algn="ctr">
              <a:lnSpc>
                <a:spcPct val="100000"/>
              </a:lnSpc>
              <a:spcBef>
                <a:spcPts val="0"/>
              </a:spcBef>
              <a:buNone/>
              <a:defRPr sz="8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dirty="0"/>
              <a:t>Firstname Lastname</a:t>
            </a:r>
          </a:p>
          <a:p>
            <a:pPr lvl="1"/>
            <a:r>
              <a:rPr lang="en-US" dirty="0"/>
              <a:t>Job title goes here</a:t>
            </a:r>
          </a:p>
        </p:txBody>
      </p:sp>
      <p:sp>
        <p:nvSpPr>
          <p:cNvPr id="106" name="Text Placeholder 33">
            <a:extLst>
              <a:ext uri="{FF2B5EF4-FFF2-40B4-BE49-F238E27FC236}">
                <a16:creationId xmlns:a16="http://schemas.microsoft.com/office/drawing/2014/main" id="{B8BE3029-6FE3-875D-C422-38DB78C350F5}"/>
              </a:ext>
            </a:extLst>
          </p:cNvPr>
          <p:cNvSpPr>
            <a:spLocks noGrp="1"/>
          </p:cNvSpPr>
          <p:nvPr>
            <p:ph type="body" sz="quarter" idx="105" hasCustomPrompt="1"/>
          </p:nvPr>
        </p:nvSpPr>
        <p:spPr>
          <a:xfrm>
            <a:off x="2776911" y="3100762"/>
            <a:ext cx="2072995" cy="423363"/>
          </a:xfrm>
          <a:prstGeom prst="roundRect">
            <a:avLst>
              <a:gd name="adj" fmla="val 6605"/>
            </a:avLst>
          </a:prstGeom>
          <a:solidFill>
            <a:schemeClr val="bg2"/>
          </a:solidFill>
          <a:ln w="12700">
            <a:noFill/>
          </a:ln>
        </p:spPr>
        <p:txBody>
          <a:bodyPr anchor="ctr" anchorCtr="0"/>
          <a:lstStyle>
            <a:lvl1pPr algn="ctr">
              <a:spcBef>
                <a:spcPts val="0"/>
              </a:spcBef>
              <a:defRPr lang="en-US" sz="12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sz="8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lvl="1"/>
            <a:r>
              <a:rPr lang="en-US" dirty="0"/>
              <a:t>Job title goes here</a:t>
            </a:r>
          </a:p>
        </p:txBody>
      </p:sp>
      <p:sp>
        <p:nvSpPr>
          <p:cNvPr id="107" name="Text Placeholder 33">
            <a:extLst>
              <a:ext uri="{FF2B5EF4-FFF2-40B4-BE49-F238E27FC236}">
                <a16:creationId xmlns:a16="http://schemas.microsoft.com/office/drawing/2014/main" id="{4A08E9EA-0580-E61E-B7F3-EB91C5C76C16}"/>
              </a:ext>
            </a:extLst>
          </p:cNvPr>
          <p:cNvSpPr>
            <a:spLocks noGrp="1"/>
          </p:cNvSpPr>
          <p:nvPr>
            <p:ph type="body" sz="quarter" idx="106" hasCustomPrompt="1"/>
          </p:nvPr>
        </p:nvSpPr>
        <p:spPr>
          <a:xfrm>
            <a:off x="5058373" y="3100762"/>
            <a:ext cx="2072995" cy="423363"/>
          </a:xfrm>
          <a:prstGeom prst="roundRect">
            <a:avLst>
              <a:gd name="adj" fmla="val 6605"/>
            </a:avLst>
          </a:prstGeom>
          <a:solidFill>
            <a:schemeClr val="bg2"/>
          </a:solidFill>
          <a:ln w="12700">
            <a:noFill/>
          </a:ln>
        </p:spPr>
        <p:txBody>
          <a:bodyPr anchor="ctr" anchorCtr="0"/>
          <a:lstStyle>
            <a:lvl1pPr algn="ctr">
              <a:spcBef>
                <a:spcPts val="0"/>
              </a:spcBef>
              <a:defRPr lang="en-US" sz="12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08" name="Text Placeholder 33">
            <a:extLst>
              <a:ext uri="{FF2B5EF4-FFF2-40B4-BE49-F238E27FC236}">
                <a16:creationId xmlns:a16="http://schemas.microsoft.com/office/drawing/2014/main" id="{3AFECC29-DB39-8B4E-C569-12ECD504FABC}"/>
              </a:ext>
            </a:extLst>
          </p:cNvPr>
          <p:cNvSpPr>
            <a:spLocks noGrp="1"/>
          </p:cNvSpPr>
          <p:nvPr>
            <p:ph type="body" sz="quarter" idx="107" hasCustomPrompt="1"/>
          </p:nvPr>
        </p:nvSpPr>
        <p:spPr>
          <a:xfrm>
            <a:off x="7336958" y="3100762"/>
            <a:ext cx="2072995" cy="423363"/>
          </a:xfrm>
          <a:prstGeom prst="roundRect">
            <a:avLst>
              <a:gd name="adj" fmla="val 6605"/>
            </a:avLst>
          </a:prstGeom>
          <a:solidFill>
            <a:schemeClr val="bg2"/>
          </a:solidFill>
          <a:ln w="12700">
            <a:noFill/>
          </a:ln>
        </p:spPr>
        <p:txBody>
          <a:bodyPr anchor="ctr" anchorCtr="0"/>
          <a:lstStyle>
            <a:lvl1pPr algn="ctr">
              <a:spcBef>
                <a:spcPts val="0"/>
              </a:spcBef>
              <a:defRPr lang="en-US" sz="12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09" name="Text Placeholder 33">
            <a:extLst>
              <a:ext uri="{FF2B5EF4-FFF2-40B4-BE49-F238E27FC236}">
                <a16:creationId xmlns:a16="http://schemas.microsoft.com/office/drawing/2014/main" id="{C6E03ED0-2B8B-4F0E-91A4-A05C7808167B}"/>
              </a:ext>
            </a:extLst>
          </p:cNvPr>
          <p:cNvSpPr>
            <a:spLocks noGrp="1"/>
          </p:cNvSpPr>
          <p:nvPr>
            <p:ph type="body" sz="quarter" idx="108" hasCustomPrompt="1"/>
          </p:nvPr>
        </p:nvSpPr>
        <p:spPr>
          <a:xfrm>
            <a:off x="9616982" y="3100762"/>
            <a:ext cx="2072995" cy="423363"/>
          </a:xfrm>
          <a:prstGeom prst="roundRect">
            <a:avLst>
              <a:gd name="adj" fmla="val 6605"/>
            </a:avLst>
          </a:prstGeom>
          <a:solidFill>
            <a:schemeClr val="bg2"/>
          </a:solidFill>
          <a:ln w="12700">
            <a:noFill/>
          </a:ln>
        </p:spPr>
        <p:txBody>
          <a:bodyPr anchor="ctr" anchorCtr="0"/>
          <a:lstStyle>
            <a:lvl1pPr algn="ctr">
              <a:spcBef>
                <a:spcPts val="0"/>
              </a:spcBef>
              <a:defRPr lang="en-US" sz="12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0" name="Text Placeholder 33">
            <a:extLst>
              <a:ext uri="{FF2B5EF4-FFF2-40B4-BE49-F238E27FC236}">
                <a16:creationId xmlns:a16="http://schemas.microsoft.com/office/drawing/2014/main" id="{1BAE02FB-C34E-690D-CE14-93FF83BA00D2}"/>
              </a:ext>
            </a:extLst>
          </p:cNvPr>
          <p:cNvSpPr>
            <a:spLocks noGrp="1"/>
          </p:cNvSpPr>
          <p:nvPr>
            <p:ph type="body" sz="quarter" idx="109" hasCustomPrompt="1"/>
          </p:nvPr>
        </p:nvSpPr>
        <p:spPr>
          <a:xfrm>
            <a:off x="858044" y="3629391"/>
            <a:ext cx="1350682" cy="334022"/>
          </a:xfrm>
          <a:prstGeom prst="roundRect">
            <a:avLst>
              <a:gd name="adj" fmla="val 6605"/>
            </a:avLst>
          </a:prstGeom>
          <a:solidFill>
            <a:schemeClr val="bg2"/>
          </a:solidFill>
          <a:ln w="12700">
            <a:noFill/>
          </a:ln>
        </p:spPr>
        <p:txBody>
          <a:bodyPr anchor="ctr" anchorCtr="0"/>
          <a:lstStyle>
            <a:lvl1pPr algn="ctr">
              <a:spcBef>
                <a:spcPts val="0"/>
              </a:spcBef>
              <a:defRPr sz="1000" b="0" i="0">
                <a:solidFill>
                  <a:schemeClr val="tx1"/>
                </a:solidFill>
                <a:latin typeface="Zebra Sans Cnd ExtraBold" pitchFamily="2" charset="77"/>
                <a:cs typeface="Arial" panose="020B0604020202020204" pitchFamily="34" charset="0"/>
              </a:defRPr>
            </a:lvl1pPr>
            <a:lvl2pPr marL="0" indent="0" algn="ctr">
              <a:lnSpc>
                <a:spcPct val="100000"/>
              </a:lnSpc>
              <a:spcBef>
                <a:spcPts val="0"/>
              </a:spcBef>
              <a:buNone/>
              <a:defRPr sz="8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sp>
        <p:nvSpPr>
          <p:cNvPr id="111" name="Text Placeholder 33">
            <a:extLst>
              <a:ext uri="{FF2B5EF4-FFF2-40B4-BE49-F238E27FC236}">
                <a16:creationId xmlns:a16="http://schemas.microsoft.com/office/drawing/2014/main" id="{E67811DC-CFBD-ACB5-E23C-45A3480DF16F}"/>
              </a:ext>
            </a:extLst>
          </p:cNvPr>
          <p:cNvSpPr>
            <a:spLocks noGrp="1"/>
          </p:cNvSpPr>
          <p:nvPr>
            <p:ph type="body" sz="quarter" idx="110" hasCustomPrompt="1"/>
          </p:nvPr>
        </p:nvSpPr>
        <p:spPr>
          <a:xfrm>
            <a:off x="858044" y="4063511"/>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2" name="Text Placeholder 33">
            <a:extLst>
              <a:ext uri="{FF2B5EF4-FFF2-40B4-BE49-F238E27FC236}">
                <a16:creationId xmlns:a16="http://schemas.microsoft.com/office/drawing/2014/main" id="{636D7F0B-AB78-7F48-0539-7F7BC2AE32E8}"/>
              </a:ext>
            </a:extLst>
          </p:cNvPr>
          <p:cNvSpPr>
            <a:spLocks noGrp="1"/>
          </p:cNvSpPr>
          <p:nvPr>
            <p:ph type="body" sz="quarter" idx="111" hasCustomPrompt="1"/>
          </p:nvPr>
        </p:nvSpPr>
        <p:spPr>
          <a:xfrm>
            <a:off x="858044" y="4497631"/>
            <a:ext cx="1350682" cy="257193"/>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3" name="Text Placeholder 33">
            <a:extLst>
              <a:ext uri="{FF2B5EF4-FFF2-40B4-BE49-F238E27FC236}">
                <a16:creationId xmlns:a16="http://schemas.microsoft.com/office/drawing/2014/main" id="{637FCB94-2250-4D64-060B-3F6CA36361E4}"/>
              </a:ext>
            </a:extLst>
          </p:cNvPr>
          <p:cNvSpPr>
            <a:spLocks noGrp="1"/>
          </p:cNvSpPr>
          <p:nvPr>
            <p:ph type="body" sz="quarter" idx="112" hasCustomPrompt="1"/>
          </p:nvPr>
        </p:nvSpPr>
        <p:spPr>
          <a:xfrm>
            <a:off x="858044" y="4854922"/>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4" name="Text Placeholder 33">
            <a:extLst>
              <a:ext uri="{FF2B5EF4-FFF2-40B4-BE49-F238E27FC236}">
                <a16:creationId xmlns:a16="http://schemas.microsoft.com/office/drawing/2014/main" id="{4ABBA4FC-F3D4-3CB0-CB37-50A750CAF1B7}"/>
              </a:ext>
            </a:extLst>
          </p:cNvPr>
          <p:cNvSpPr>
            <a:spLocks noGrp="1"/>
          </p:cNvSpPr>
          <p:nvPr>
            <p:ph type="body" sz="quarter" idx="113" hasCustomPrompt="1"/>
          </p:nvPr>
        </p:nvSpPr>
        <p:spPr>
          <a:xfrm>
            <a:off x="858044" y="5289042"/>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5" name="Text Placeholder 33">
            <a:extLst>
              <a:ext uri="{FF2B5EF4-FFF2-40B4-BE49-F238E27FC236}">
                <a16:creationId xmlns:a16="http://schemas.microsoft.com/office/drawing/2014/main" id="{D5A008F6-651D-46AB-C6AD-D4F9BA2B1470}"/>
              </a:ext>
            </a:extLst>
          </p:cNvPr>
          <p:cNvSpPr>
            <a:spLocks noGrp="1"/>
          </p:cNvSpPr>
          <p:nvPr>
            <p:ph type="body" sz="quarter" idx="114" hasCustomPrompt="1"/>
          </p:nvPr>
        </p:nvSpPr>
        <p:spPr>
          <a:xfrm>
            <a:off x="858044" y="572316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6" name="Text Placeholder 33">
            <a:extLst>
              <a:ext uri="{FF2B5EF4-FFF2-40B4-BE49-F238E27FC236}">
                <a16:creationId xmlns:a16="http://schemas.microsoft.com/office/drawing/2014/main" id="{E3E86D9D-6A33-BF36-3ED4-8DA2C500D396}"/>
              </a:ext>
            </a:extLst>
          </p:cNvPr>
          <p:cNvSpPr>
            <a:spLocks noGrp="1"/>
          </p:cNvSpPr>
          <p:nvPr>
            <p:ph type="body" sz="quarter" idx="116" hasCustomPrompt="1"/>
          </p:nvPr>
        </p:nvSpPr>
        <p:spPr>
          <a:xfrm>
            <a:off x="3138067" y="3629391"/>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7" name="Text Placeholder 33">
            <a:extLst>
              <a:ext uri="{FF2B5EF4-FFF2-40B4-BE49-F238E27FC236}">
                <a16:creationId xmlns:a16="http://schemas.microsoft.com/office/drawing/2014/main" id="{865DB2FE-E66F-A46A-D21A-2EF43DF6C12B}"/>
              </a:ext>
            </a:extLst>
          </p:cNvPr>
          <p:cNvSpPr>
            <a:spLocks noGrp="1"/>
          </p:cNvSpPr>
          <p:nvPr>
            <p:ph type="body" sz="quarter" idx="117" hasCustomPrompt="1"/>
          </p:nvPr>
        </p:nvSpPr>
        <p:spPr>
          <a:xfrm>
            <a:off x="3138067" y="4048145"/>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8" name="Text Placeholder 33">
            <a:extLst>
              <a:ext uri="{FF2B5EF4-FFF2-40B4-BE49-F238E27FC236}">
                <a16:creationId xmlns:a16="http://schemas.microsoft.com/office/drawing/2014/main" id="{CF38C780-3027-ACB2-FEC1-3F912C36D07A}"/>
              </a:ext>
            </a:extLst>
          </p:cNvPr>
          <p:cNvSpPr>
            <a:spLocks noGrp="1"/>
          </p:cNvSpPr>
          <p:nvPr>
            <p:ph type="body" sz="quarter" idx="118" hasCustomPrompt="1"/>
          </p:nvPr>
        </p:nvSpPr>
        <p:spPr>
          <a:xfrm>
            <a:off x="3138067" y="4466899"/>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9" name="Text Placeholder 33">
            <a:extLst>
              <a:ext uri="{FF2B5EF4-FFF2-40B4-BE49-F238E27FC236}">
                <a16:creationId xmlns:a16="http://schemas.microsoft.com/office/drawing/2014/main" id="{BD30EA46-45A4-D747-2A6F-B94F363601B3}"/>
              </a:ext>
            </a:extLst>
          </p:cNvPr>
          <p:cNvSpPr>
            <a:spLocks noGrp="1"/>
          </p:cNvSpPr>
          <p:nvPr>
            <p:ph type="body" sz="quarter" idx="119" hasCustomPrompt="1"/>
          </p:nvPr>
        </p:nvSpPr>
        <p:spPr>
          <a:xfrm>
            <a:off x="3138067" y="488565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0" name="Text Placeholder 33">
            <a:extLst>
              <a:ext uri="{FF2B5EF4-FFF2-40B4-BE49-F238E27FC236}">
                <a16:creationId xmlns:a16="http://schemas.microsoft.com/office/drawing/2014/main" id="{32E59B8C-A599-85BF-402D-C219C088958C}"/>
              </a:ext>
            </a:extLst>
          </p:cNvPr>
          <p:cNvSpPr>
            <a:spLocks noGrp="1"/>
          </p:cNvSpPr>
          <p:nvPr>
            <p:ph type="body" sz="quarter" idx="120" hasCustomPrompt="1"/>
          </p:nvPr>
        </p:nvSpPr>
        <p:spPr>
          <a:xfrm>
            <a:off x="3138067" y="5304407"/>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1" name="Text Placeholder 33">
            <a:extLst>
              <a:ext uri="{FF2B5EF4-FFF2-40B4-BE49-F238E27FC236}">
                <a16:creationId xmlns:a16="http://schemas.microsoft.com/office/drawing/2014/main" id="{1D488A9D-F26F-EF78-5518-462EE530ED50}"/>
              </a:ext>
            </a:extLst>
          </p:cNvPr>
          <p:cNvSpPr>
            <a:spLocks noGrp="1"/>
          </p:cNvSpPr>
          <p:nvPr>
            <p:ph type="body" sz="quarter" idx="121" hasCustomPrompt="1"/>
          </p:nvPr>
        </p:nvSpPr>
        <p:spPr>
          <a:xfrm>
            <a:off x="3138067" y="572316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2" name="Text Placeholder 33">
            <a:extLst>
              <a:ext uri="{FF2B5EF4-FFF2-40B4-BE49-F238E27FC236}">
                <a16:creationId xmlns:a16="http://schemas.microsoft.com/office/drawing/2014/main" id="{7A217B82-8C50-8561-B4DD-13F8A1D71589}"/>
              </a:ext>
            </a:extLst>
          </p:cNvPr>
          <p:cNvSpPr>
            <a:spLocks noGrp="1"/>
          </p:cNvSpPr>
          <p:nvPr>
            <p:ph type="body" sz="quarter" idx="123" hasCustomPrompt="1"/>
          </p:nvPr>
        </p:nvSpPr>
        <p:spPr>
          <a:xfrm>
            <a:off x="5419529" y="3629391"/>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3" name="Text Placeholder 33">
            <a:extLst>
              <a:ext uri="{FF2B5EF4-FFF2-40B4-BE49-F238E27FC236}">
                <a16:creationId xmlns:a16="http://schemas.microsoft.com/office/drawing/2014/main" id="{DBD9E545-36B4-1D4D-2F8F-68A491C2684A}"/>
              </a:ext>
            </a:extLst>
          </p:cNvPr>
          <p:cNvSpPr>
            <a:spLocks noGrp="1"/>
          </p:cNvSpPr>
          <p:nvPr>
            <p:ph type="body" sz="quarter" idx="124" hasCustomPrompt="1"/>
          </p:nvPr>
        </p:nvSpPr>
        <p:spPr>
          <a:xfrm>
            <a:off x="5419529" y="4048145"/>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4" name="Text Placeholder 33">
            <a:extLst>
              <a:ext uri="{FF2B5EF4-FFF2-40B4-BE49-F238E27FC236}">
                <a16:creationId xmlns:a16="http://schemas.microsoft.com/office/drawing/2014/main" id="{CEF53C36-D856-4477-5BDE-AD5083EA4316}"/>
              </a:ext>
            </a:extLst>
          </p:cNvPr>
          <p:cNvSpPr>
            <a:spLocks noGrp="1"/>
          </p:cNvSpPr>
          <p:nvPr>
            <p:ph type="body" sz="quarter" idx="125" hasCustomPrompt="1"/>
          </p:nvPr>
        </p:nvSpPr>
        <p:spPr>
          <a:xfrm>
            <a:off x="5419529" y="4466899"/>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5" name="Text Placeholder 33">
            <a:extLst>
              <a:ext uri="{FF2B5EF4-FFF2-40B4-BE49-F238E27FC236}">
                <a16:creationId xmlns:a16="http://schemas.microsoft.com/office/drawing/2014/main" id="{0EAD05B9-A81B-A600-3F03-556E1CCED7C4}"/>
              </a:ext>
            </a:extLst>
          </p:cNvPr>
          <p:cNvSpPr>
            <a:spLocks noGrp="1"/>
          </p:cNvSpPr>
          <p:nvPr>
            <p:ph type="body" sz="quarter" idx="126" hasCustomPrompt="1"/>
          </p:nvPr>
        </p:nvSpPr>
        <p:spPr>
          <a:xfrm>
            <a:off x="5419529" y="488565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6" name="Text Placeholder 33">
            <a:extLst>
              <a:ext uri="{FF2B5EF4-FFF2-40B4-BE49-F238E27FC236}">
                <a16:creationId xmlns:a16="http://schemas.microsoft.com/office/drawing/2014/main" id="{AD9459C1-CD47-DFC7-6789-714CD9EFA9B8}"/>
              </a:ext>
            </a:extLst>
          </p:cNvPr>
          <p:cNvSpPr>
            <a:spLocks noGrp="1"/>
          </p:cNvSpPr>
          <p:nvPr>
            <p:ph type="body" sz="quarter" idx="127" hasCustomPrompt="1"/>
          </p:nvPr>
        </p:nvSpPr>
        <p:spPr>
          <a:xfrm>
            <a:off x="5419529" y="5304407"/>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7" name="Text Placeholder 33">
            <a:extLst>
              <a:ext uri="{FF2B5EF4-FFF2-40B4-BE49-F238E27FC236}">
                <a16:creationId xmlns:a16="http://schemas.microsoft.com/office/drawing/2014/main" id="{82A8F59D-A4E5-9262-AA45-6669FA6F39B2}"/>
              </a:ext>
            </a:extLst>
          </p:cNvPr>
          <p:cNvSpPr>
            <a:spLocks noGrp="1"/>
          </p:cNvSpPr>
          <p:nvPr>
            <p:ph type="body" sz="quarter" idx="128" hasCustomPrompt="1"/>
          </p:nvPr>
        </p:nvSpPr>
        <p:spPr>
          <a:xfrm>
            <a:off x="5419529" y="572316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8" name="Text Placeholder 33">
            <a:extLst>
              <a:ext uri="{FF2B5EF4-FFF2-40B4-BE49-F238E27FC236}">
                <a16:creationId xmlns:a16="http://schemas.microsoft.com/office/drawing/2014/main" id="{1B66BB74-462A-5F7B-DB2F-72AD38F80D85}"/>
              </a:ext>
            </a:extLst>
          </p:cNvPr>
          <p:cNvSpPr>
            <a:spLocks noGrp="1"/>
          </p:cNvSpPr>
          <p:nvPr>
            <p:ph type="body" sz="quarter" idx="130" hasCustomPrompt="1"/>
          </p:nvPr>
        </p:nvSpPr>
        <p:spPr>
          <a:xfrm>
            <a:off x="7698114" y="3629391"/>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9" name="Text Placeholder 33">
            <a:extLst>
              <a:ext uri="{FF2B5EF4-FFF2-40B4-BE49-F238E27FC236}">
                <a16:creationId xmlns:a16="http://schemas.microsoft.com/office/drawing/2014/main" id="{F341CC01-35C4-F42B-A4B4-94B219E206DD}"/>
              </a:ext>
            </a:extLst>
          </p:cNvPr>
          <p:cNvSpPr>
            <a:spLocks noGrp="1"/>
          </p:cNvSpPr>
          <p:nvPr>
            <p:ph type="body" sz="quarter" idx="131" hasCustomPrompt="1"/>
          </p:nvPr>
        </p:nvSpPr>
        <p:spPr>
          <a:xfrm>
            <a:off x="7698114" y="4048145"/>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0" name="Text Placeholder 33">
            <a:extLst>
              <a:ext uri="{FF2B5EF4-FFF2-40B4-BE49-F238E27FC236}">
                <a16:creationId xmlns:a16="http://schemas.microsoft.com/office/drawing/2014/main" id="{18D692F7-D05C-B3E2-AA79-A1F3842ECA37}"/>
              </a:ext>
            </a:extLst>
          </p:cNvPr>
          <p:cNvSpPr>
            <a:spLocks noGrp="1"/>
          </p:cNvSpPr>
          <p:nvPr>
            <p:ph type="body" sz="quarter" idx="132" hasCustomPrompt="1"/>
          </p:nvPr>
        </p:nvSpPr>
        <p:spPr>
          <a:xfrm>
            <a:off x="7698114" y="4466899"/>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1" name="Text Placeholder 33">
            <a:extLst>
              <a:ext uri="{FF2B5EF4-FFF2-40B4-BE49-F238E27FC236}">
                <a16:creationId xmlns:a16="http://schemas.microsoft.com/office/drawing/2014/main" id="{BAA1EDE1-A9EF-48E6-9D55-AFD53B670FE2}"/>
              </a:ext>
            </a:extLst>
          </p:cNvPr>
          <p:cNvSpPr>
            <a:spLocks noGrp="1"/>
          </p:cNvSpPr>
          <p:nvPr>
            <p:ph type="body" sz="quarter" idx="133" hasCustomPrompt="1"/>
          </p:nvPr>
        </p:nvSpPr>
        <p:spPr>
          <a:xfrm>
            <a:off x="7698114" y="488565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2" name="Text Placeholder 33">
            <a:extLst>
              <a:ext uri="{FF2B5EF4-FFF2-40B4-BE49-F238E27FC236}">
                <a16:creationId xmlns:a16="http://schemas.microsoft.com/office/drawing/2014/main" id="{62B6B0B3-3562-B8E9-4FFD-08AC10819D4F}"/>
              </a:ext>
            </a:extLst>
          </p:cNvPr>
          <p:cNvSpPr>
            <a:spLocks noGrp="1"/>
          </p:cNvSpPr>
          <p:nvPr>
            <p:ph type="body" sz="quarter" idx="134" hasCustomPrompt="1"/>
          </p:nvPr>
        </p:nvSpPr>
        <p:spPr>
          <a:xfrm>
            <a:off x="7698114" y="5304407"/>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3" name="Text Placeholder 33">
            <a:extLst>
              <a:ext uri="{FF2B5EF4-FFF2-40B4-BE49-F238E27FC236}">
                <a16:creationId xmlns:a16="http://schemas.microsoft.com/office/drawing/2014/main" id="{CDD75D2B-D6BF-E432-0A15-68A64A27EC60}"/>
              </a:ext>
            </a:extLst>
          </p:cNvPr>
          <p:cNvSpPr>
            <a:spLocks noGrp="1"/>
          </p:cNvSpPr>
          <p:nvPr>
            <p:ph type="body" sz="quarter" idx="135" hasCustomPrompt="1"/>
          </p:nvPr>
        </p:nvSpPr>
        <p:spPr>
          <a:xfrm>
            <a:off x="7698114" y="572316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4" name="Text Placeholder 33">
            <a:extLst>
              <a:ext uri="{FF2B5EF4-FFF2-40B4-BE49-F238E27FC236}">
                <a16:creationId xmlns:a16="http://schemas.microsoft.com/office/drawing/2014/main" id="{784028B8-3056-483F-F299-CE56D9DDB2B5}"/>
              </a:ext>
            </a:extLst>
          </p:cNvPr>
          <p:cNvSpPr>
            <a:spLocks noGrp="1"/>
          </p:cNvSpPr>
          <p:nvPr>
            <p:ph type="body" sz="quarter" idx="137" hasCustomPrompt="1"/>
          </p:nvPr>
        </p:nvSpPr>
        <p:spPr>
          <a:xfrm>
            <a:off x="9978138" y="3629391"/>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5" name="Text Placeholder 33">
            <a:extLst>
              <a:ext uri="{FF2B5EF4-FFF2-40B4-BE49-F238E27FC236}">
                <a16:creationId xmlns:a16="http://schemas.microsoft.com/office/drawing/2014/main" id="{05042492-88DA-7E09-CE22-48AA145AF335}"/>
              </a:ext>
            </a:extLst>
          </p:cNvPr>
          <p:cNvSpPr>
            <a:spLocks noGrp="1"/>
          </p:cNvSpPr>
          <p:nvPr>
            <p:ph type="body" sz="quarter" idx="138" hasCustomPrompt="1"/>
          </p:nvPr>
        </p:nvSpPr>
        <p:spPr>
          <a:xfrm>
            <a:off x="9978138" y="4048145"/>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6" name="Text Placeholder 33">
            <a:extLst>
              <a:ext uri="{FF2B5EF4-FFF2-40B4-BE49-F238E27FC236}">
                <a16:creationId xmlns:a16="http://schemas.microsoft.com/office/drawing/2014/main" id="{7B336A2C-581B-C7B9-7308-5F00D9B4D2DE}"/>
              </a:ext>
            </a:extLst>
          </p:cNvPr>
          <p:cNvSpPr>
            <a:spLocks noGrp="1"/>
          </p:cNvSpPr>
          <p:nvPr>
            <p:ph type="body" sz="quarter" idx="139" hasCustomPrompt="1"/>
          </p:nvPr>
        </p:nvSpPr>
        <p:spPr>
          <a:xfrm>
            <a:off x="9978138" y="4466899"/>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7" name="Text Placeholder 33">
            <a:extLst>
              <a:ext uri="{FF2B5EF4-FFF2-40B4-BE49-F238E27FC236}">
                <a16:creationId xmlns:a16="http://schemas.microsoft.com/office/drawing/2014/main" id="{1FD0EF0A-624A-5F1D-BE30-D714B27DFE85}"/>
              </a:ext>
            </a:extLst>
          </p:cNvPr>
          <p:cNvSpPr>
            <a:spLocks noGrp="1"/>
          </p:cNvSpPr>
          <p:nvPr>
            <p:ph type="body" sz="quarter" idx="140" hasCustomPrompt="1"/>
          </p:nvPr>
        </p:nvSpPr>
        <p:spPr>
          <a:xfrm>
            <a:off x="9978138" y="488565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8" name="Text Placeholder 33">
            <a:extLst>
              <a:ext uri="{FF2B5EF4-FFF2-40B4-BE49-F238E27FC236}">
                <a16:creationId xmlns:a16="http://schemas.microsoft.com/office/drawing/2014/main" id="{2018DA18-0115-7DFF-E598-1F3965E9A0EF}"/>
              </a:ext>
            </a:extLst>
          </p:cNvPr>
          <p:cNvSpPr>
            <a:spLocks noGrp="1"/>
          </p:cNvSpPr>
          <p:nvPr>
            <p:ph type="body" sz="quarter" idx="141" hasCustomPrompt="1"/>
          </p:nvPr>
        </p:nvSpPr>
        <p:spPr>
          <a:xfrm>
            <a:off x="9978138" y="5304407"/>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9" name="Text Placeholder 33">
            <a:extLst>
              <a:ext uri="{FF2B5EF4-FFF2-40B4-BE49-F238E27FC236}">
                <a16:creationId xmlns:a16="http://schemas.microsoft.com/office/drawing/2014/main" id="{0FD7AC33-DDAF-EDB5-CFFF-B520722DC45D}"/>
              </a:ext>
            </a:extLst>
          </p:cNvPr>
          <p:cNvSpPr>
            <a:spLocks noGrp="1"/>
          </p:cNvSpPr>
          <p:nvPr>
            <p:ph type="body" sz="quarter" idx="142" hasCustomPrompt="1"/>
          </p:nvPr>
        </p:nvSpPr>
        <p:spPr>
          <a:xfrm>
            <a:off x="9978138" y="572316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41" name="Text Placeholder 33">
            <a:extLst>
              <a:ext uri="{FF2B5EF4-FFF2-40B4-BE49-F238E27FC236}">
                <a16:creationId xmlns:a16="http://schemas.microsoft.com/office/drawing/2014/main" id="{2243EC02-E79A-1F4B-8E23-17BDBEA7DF98}"/>
              </a:ext>
            </a:extLst>
          </p:cNvPr>
          <p:cNvSpPr>
            <a:spLocks noGrp="1"/>
          </p:cNvSpPr>
          <p:nvPr>
            <p:ph type="body" sz="quarter" idx="103" hasCustomPrompt="1"/>
          </p:nvPr>
        </p:nvSpPr>
        <p:spPr>
          <a:xfrm>
            <a:off x="4749933" y="1679466"/>
            <a:ext cx="2689875" cy="510711"/>
          </a:xfrm>
          <a:prstGeom prst="roundRect">
            <a:avLst>
              <a:gd name="adj" fmla="val 6605"/>
            </a:avLst>
          </a:prstGeom>
          <a:solidFill>
            <a:schemeClr val="bg2"/>
          </a:solidFill>
          <a:ln w="12700">
            <a:noFill/>
          </a:ln>
        </p:spPr>
        <p:txBody>
          <a:bodyPr anchor="ctr" anchorCtr="0"/>
          <a:lstStyle>
            <a:lvl1pPr algn="ctr">
              <a:spcBef>
                <a:spcPts val="0"/>
              </a:spcBef>
              <a:defRPr sz="1400" b="0" i="0">
                <a:solidFill>
                  <a:schemeClr val="tx1"/>
                </a:solidFill>
                <a:latin typeface="Zebra Sans Cnd ExtraBold" pitchFamily="2" charset="77"/>
                <a:cs typeface="Arial" panose="020B0604020202020204" pitchFamily="34" charset="0"/>
              </a:defRPr>
            </a:lvl1pPr>
            <a:lvl2pPr marL="0" indent="0" algn="ctr">
              <a:lnSpc>
                <a:spcPct val="100000"/>
              </a:lnSpc>
              <a:spcBef>
                <a:spcPts val="0"/>
              </a:spcBef>
              <a:buNone/>
              <a:defRPr sz="10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cxnSp>
        <p:nvCxnSpPr>
          <p:cNvPr id="7" name="Straight Connector 6">
            <a:extLst>
              <a:ext uri="{FF2B5EF4-FFF2-40B4-BE49-F238E27FC236}">
                <a16:creationId xmlns:a16="http://schemas.microsoft.com/office/drawing/2014/main" id="{647525EB-50BE-35FE-6D15-87E9FE94474C}"/>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9" name="Title 8">
            <a:extLst>
              <a:ext uri="{FF2B5EF4-FFF2-40B4-BE49-F238E27FC236}">
                <a16:creationId xmlns:a16="http://schemas.microsoft.com/office/drawing/2014/main" id="{02480AB5-EEBC-6B57-9973-BC3A589E52AF}"/>
              </a:ext>
            </a:extLst>
          </p:cNvPr>
          <p:cNvSpPr>
            <a:spLocks noGrp="1"/>
          </p:cNvSpPr>
          <p:nvPr>
            <p:ph type="title" hasCustomPrompt="1"/>
          </p:nvPr>
        </p:nvSpPr>
        <p:spPr>
          <a:xfrm>
            <a:off x="457200" y="556011"/>
            <a:ext cx="4594001" cy="369947"/>
          </a:xfrm>
        </p:spPr>
        <p:txBody>
          <a:bodyPr/>
          <a:lstStyle/>
          <a:p>
            <a:r>
              <a:rPr lang="en-US" dirty="0"/>
              <a:t>Org chart 2</a:t>
            </a:r>
          </a:p>
        </p:txBody>
      </p:sp>
      <p:pic>
        <p:nvPicPr>
          <p:cNvPr id="10" name="Graphic 9">
            <a:extLst>
              <a:ext uri="{FF2B5EF4-FFF2-40B4-BE49-F238E27FC236}">
                <a16:creationId xmlns:a16="http://schemas.microsoft.com/office/drawing/2014/main" id="{3D875F2D-1F55-0DE3-5EF9-97AD1EF8A76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98" name="Picture Placeholder 9">
            <a:extLst>
              <a:ext uri="{FF2B5EF4-FFF2-40B4-BE49-F238E27FC236}">
                <a16:creationId xmlns:a16="http://schemas.microsoft.com/office/drawing/2014/main" id="{F522EBEA-CA7B-6414-9FD6-63C4699C13C2}"/>
              </a:ext>
            </a:extLst>
          </p:cNvPr>
          <p:cNvSpPr>
            <a:spLocks noGrp="1"/>
          </p:cNvSpPr>
          <p:nvPr>
            <p:ph type="pic" sz="quarter" idx="48" hasCustomPrompt="1"/>
          </p:nvPr>
        </p:nvSpPr>
        <p:spPr>
          <a:xfrm>
            <a:off x="1207194" y="2479052"/>
            <a:ext cx="644787" cy="649304"/>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Zebra Sans" pitchFamily="2" charset="77"/>
                <a:cs typeface="Arial" panose="020B0604020202020204" pitchFamily="34" charset="0"/>
              </a:defRPr>
            </a:lvl1pPr>
          </a:lstStyle>
          <a:p>
            <a:pPr lvl="0" algn="ctr"/>
            <a:r>
              <a:rPr lang="en-US" dirty="0"/>
              <a:t>Insert headshot</a:t>
            </a:r>
          </a:p>
        </p:txBody>
      </p:sp>
      <p:sp>
        <p:nvSpPr>
          <p:cNvPr id="99" name="Picture Placeholder 9">
            <a:extLst>
              <a:ext uri="{FF2B5EF4-FFF2-40B4-BE49-F238E27FC236}">
                <a16:creationId xmlns:a16="http://schemas.microsoft.com/office/drawing/2014/main" id="{0F521DC6-53BD-6ADB-D95C-43F99E4A77CF}"/>
              </a:ext>
            </a:extLst>
          </p:cNvPr>
          <p:cNvSpPr>
            <a:spLocks noGrp="1"/>
          </p:cNvSpPr>
          <p:nvPr>
            <p:ph type="pic" sz="quarter" idx="151" hasCustomPrompt="1"/>
          </p:nvPr>
        </p:nvSpPr>
        <p:spPr>
          <a:xfrm>
            <a:off x="3487217" y="2479052"/>
            <a:ext cx="644787" cy="649304"/>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Zebra Sans" pitchFamily="2" charset="77"/>
                <a:cs typeface="Arial" panose="020B0604020202020204" pitchFamily="34" charset="0"/>
              </a:defRPr>
            </a:lvl1pPr>
          </a:lstStyle>
          <a:p>
            <a:pPr lvl="0" algn="ctr"/>
            <a:r>
              <a:rPr lang="en-US" dirty="0"/>
              <a:t>Insert headshot</a:t>
            </a:r>
          </a:p>
        </p:txBody>
      </p:sp>
      <p:sp>
        <p:nvSpPr>
          <p:cNvPr id="100" name="Picture Placeholder 9">
            <a:extLst>
              <a:ext uri="{FF2B5EF4-FFF2-40B4-BE49-F238E27FC236}">
                <a16:creationId xmlns:a16="http://schemas.microsoft.com/office/drawing/2014/main" id="{F00881CE-325D-45E3-3417-1809ED1C4165}"/>
              </a:ext>
            </a:extLst>
          </p:cNvPr>
          <p:cNvSpPr>
            <a:spLocks noGrp="1"/>
          </p:cNvSpPr>
          <p:nvPr>
            <p:ph type="pic" sz="quarter" idx="152" hasCustomPrompt="1"/>
          </p:nvPr>
        </p:nvSpPr>
        <p:spPr>
          <a:xfrm>
            <a:off x="5768679" y="2479052"/>
            <a:ext cx="644787" cy="649304"/>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Zebra Sans" pitchFamily="2" charset="77"/>
                <a:cs typeface="Arial" panose="020B0604020202020204" pitchFamily="34" charset="0"/>
              </a:defRPr>
            </a:lvl1pPr>
          </a:lstStyle>
          <a:p>
            <a:pPr lvl="0" algn="ctr">
              <a:lnSpc>
                <a:spcPct val="90000"/>
              </a:lnSpc>
            </a:pPr>
            <a:r>
              <a:rPr lang="en-US" dirty="0"/>
              <a:t>Insert headshot</a:t>
            </a:r>
          </a:p>
        </p:txBody>
      </p:sp>
      <p:sp>
        <p:nvSpPr>
          <p:cNvPr id="101" name="Picture Placeholder 9">
            <a:extLst>
              <a:ext uri="{FF2B5EF4-FFF2-40B4-BE49-F238E27FC236}">
                <a16:creationId xmlns:a16="http://schemas.microsoft.com/office/drawing/2014/main" id="{7BDE605F-DDD5-C5C7-6FD4-082E754B1E17}"/>
              </a:ext>
            </a:extLst>
          </p:cNvPr>
          <p:cNvSpPr>
            <a:spLocks noGrp="1"/>
          </p:cNvSpPr>
          <p:nvPr>
            <p:ph type="pic" sz="quarter" idx="153" hasCustomPrompt="1"/>
          </p:nvPr>
        </p:nvSpPr>
        <p:spPr>
          <a:xfrm>
            <a:off x="8047264" y="2479052"/>
            <a:ext cx="644787" cy="649304"/>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Zebra Sans" pitchFamily="2" charset="77"/>
                <a:cs typeface="Arial" panose="020B0604020202020204" pitchFamily="34" charset="0"/>
              </a:defRPr>
            </a:lvl1pPr>
          </a:lstStyle>
          <a:p>
            <a:pPr lvl="0" algn="ctr"/>
            <a:r>
              <a:rPr lang="en-US" dirty="0"/>
              <a:t>Insert headshot</a:t>
            </a:r>
          </a:p>
        </p:txBody>
      </p:sp>
      <p:sp>
        <p:nvSpPr>
          <p:cNvPr id="102" name="Picture Placeholder 9">
            <a:extLst>
              <a:ext uri="{FF2B5EF4-FFF2-40B4-BE49-F238E27FC236}">
                <a16:creationId xmlns:a16="http://schemas.microsoft.com/office/drawing/2014/main" id="{74731FD9-3309-5C63-D887-0A46DA5C22CB}"/>
              </a:ext>
            </a:extLst>
          </p:cNvPr>
          <p:cNvSpPr>
            <a:spLocks noGrp="1"/>
          </p:cNvSpPr>
          <p:nvPr>
            <p:ph type="pic" sz="quarter" idx="154" hasCustomPrompt="1"/>
          </p:nvPr>
        </p:nvSpPr>
        <p:spPr>
          <a:xfrm>
            <a:off x="10327288" y="2479052"/>
            <a:ext cx="644787" cy="649304"/>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Zebra Sans" pitchFamily="2" charset="77"/>
                <a:cs typeface="Arial" panose="020B0604020202020204" pitchFamily="34" charset="0"/>
              </a:defRPr>
            </a:lvl1pPr>
          </a:lstStyle>
          <a:p>
            <a:pPr lvl="0" algn="ctr"/>
            <a:r>
              <a:rPr lang="en-US" dirty="0"/>
              <a:t>Insert headshot</a:t>
            </a:r>
          </a:p>
        </p:txBody>
      </p:sp>
      <p:sp>
        <p:nvSpPr>
          <p:cNvPr id="140" name="Picture Placeholder 9">
            <a:extLst>
              <a:ext uri="{FF2B5EF4-FFF2-40B4-BE49-F238E27FC236}">
                <a16:creationId xmlns:a16="http://schemas.microsoft.com/office/drawing/2014/main" id="{F2200900-F9D8-2205-519C-315BA9ACBE41}"/>
              </a:ext>
            </a:extLst>
          </p:cNvPr>
          <p:cNvSpPr>
            <a:spLocks noGrp="1"/>
          </p:cNvSpPr>
          <p:nvPr>
            <p:ph type="pic" sz="quarter" idx="50" hasCustomPrompt="1"/>
          </p:nvPr>
        </p:nvSpPr>
        <p:spPr>
          <a:xfrm>
            <a:off x="5547188" y="658254"/>
            <a:ext cx="1102536" cy="1080480"/>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043" b="0" i="0" dirty="0">
                <a:solidFill>
                  <a:schemeClr val="tx1"/>
                </a:solidFill>
                <a:latin typeface="Zebra Sans" pitchFamily="2" charset="77"/>
              </a:defRPr>
            </a:lvl1pPr>
          </a:lstStyle>
          <a:p>
            <a:pPr lvl="0" algn="ctr"/>
            <a:r>
              <a:rPr lang="en-US" dirty="0"/>
              <a:t>Insert headshot</a:t>
            </a:r>
          </a:p>
        </p:txBody>
      </p:sp>
    </p:spTree>
    <p:extLst>
      <p:ext uri="{BB962C8B-B14F-4D97-AF65-F5344CB8AC3E}">
        <p14:creationId xmlns:p14="http://schemas.microsoft.com/office/powerpoint/2010/main" val="1290011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Org Chart 3">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12" name="Picture Placeholder 9">
            <a:extLst>
              <a:ext uri="{FF2B5EF4-FFF2-40B4-BE49-F238E27FC236}">
                <a16:creationId xmlns:a16="http://schemas.microsoft.com/office/drawing/2014/main" id="{BA540C3B-ADB8-0418-8902-96ABE799C914}"/>
              </a:ext>
            </a:extLst>
          </p:cNvPr>
          <p:cNvSpPr>
            <a:spLocks noGrp="1"/>
          </p:cNvSpPr>
          <p:nvPr>
            <p:ph type="pic" sz="quarter" idx="48" hasCustomPrompt="1"/>
          </p:nvPr>
        </p:nvSpPr>
        <p:spPr>
          <a:xfrm>
            <a:off x="1156635"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latin typeface="Zebra Sans" pitchFamily="2" charset="77"/>
                <a:cs typeface="Arial" panose="020B0604020202020204" pitchFamily="34" charset="0"/>
              </a:defRPr>
            </a:lvl1pPr>
          </a:lstStyle>
          <a:p>
            <a:pPr lvl="0" algn="ctr"/>
            <a:r>
              <a:rPr lang="en-US" dirty="0"/>
              <a:t>Insert headshot</a:t>
            </a:r>
          </a:p>
        </p:txBody>
      </p:sp>
      <p:sp>
        <p:nvSpPr>
          <p:cNvPr id="13" name="Picture Placeholder 9">
            <a:extLst>
              <a:ext uri="{FF2B5EF4-FFF2-40B4-BE49-F238E27FC236}">
                <a16:creationId xmlns:a16="http://schemas.microsoft.com/office/drawing/2014/main" id="{D636AE64-FC95-9B21-E35D-3F6541232298}"/>
              </a:ext>
            </a:extLst>
          </p:cNvPr>
          <p:cNvSpPr>
            <a:spLocks noGrp="1"/>
          </p:cNvSpPr>
          <p:nvPr>
            <p:ph type="pic" sz="quarter" idx="56" hasCustomPrompt="1"/>
          </p:nvPr>
        </p:nvSpPr>
        <p:spPr>
          <a:xfrm>
            <a:off x="2976181"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Zebra Sans" pitchFamily="2" charset="77"/>
              </a:defRPr>
            </a:lvl1pPr>
          </a:lstStyle>
          <a:p>
            <a:pPr lvl="0" algn="ctr">
              <a:lnSpc>
                <a:spcPct val="90000"/>
              </a:lnSpc>
            </a:pPr>
            <a:r>
              <a:rPr lang="en-US" dirty="0"/>
              <a:t>Insert headshot</a:t>
            </a:r>
          </a:p>
        </p:txBody>
      </p:sp>
      <p:sp>
        <p:nvSpPr>
          <p:cNvPr id="14" name="Picture Placeholder 9">
            <a:extLst>
              <a:ext uri="{FF2B5EF4-FFF2-40B4-BE49-F238E27FC236}">
                <a16:creationId xmlns:a16="http://schemas.microsoft.com/office/drawing/2014/main" id="{99DADCA2-5332-53C4-E734-B5E3C33AB6CF}"/>
              </a:ext>
            </a:extLst>
          </p:cNvPr>
          <p:cNvSpPr>
            <a:spLocks noGrp="1"/>
          </p:cNvSpPr>
          <p:nvPr>
            <p:ph type="pic" sz="quarter" idx="57" hasCustomPrompt="1"/>
          </p:nvPr>
        </p:nvSpPr>
        <p:spPr>
          <a:xfrm>
            <a:off x="4799285"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Zebra Sans" pitchFamily="2" charset="77"/>
              </a:defRPr>
            </a:lvl1pPr>
          </a:lstStyle>
          <a:p>
            <a:pPr lvl="0" algn="ctr">
              <a:lnSpc>
                <a:spcPct val="90000"/>
              </a:lnSpc>
            </a:pPr>
            <a:r>
              <a:rPr lang="en-US" dirty="0"/>
              <a:t>Insert headshot</a:t>
            </a:r>
          </a:p>
        </p:txBody>
      </p:sp>
      <p:sp>
        <p:nvSpPr>
          <p:cNvPr id="15" name="Picture Placeholder 9">
            <a:extLst>
              <a:ext uri="{FF2B5EF4-FFF2-40B4-BE49-F238E27FC236}">
                <a16:creationId xmlns:a16="http://schemas.microsoft.com/office/drawing/2014/main" id="{F97187E3-19F2-A3A0-FB5D-D4B856D2E6E9}"/>
              </a:ext>
            </a:extLst>
          </p:cNvPr>
          <p:cNvSpPr>
            <a:spLocks noGrp="1"/>
          </p:cNvSpPr>
          <p:nvPr>
            <p:ph type="pic" sz="quarter" idx="58" hasCustomPrompt="1"/>
          </p:nvPr>
        </p:nvSpPr>
        <p:spPr>
          <a:xfrm>
            <a:off x="6622390"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Zebra Sans" pitchFamily="2" charset="77"/>
              </a:defRPr>
            </a:lvl1pPr>
          </a:lstStyle>
          <a:p>
            <a:pPr lvl="0" algn="ctr">
              <a:lnSpc>
                <a:spcPct val="90000"/>
              </a:lnSpc>
            </a:pPr>
            <a:r>
              <a:rPr lang="en-US" dirty="0"/>
              <a:t>Insert headshot</a:t>
            </a:r>
          </a:p>
        </p:txBody>
      </p:sp>
      <p:sp>
        <p:nvSpPr>
          <p:cNvPr id="16" name="Picture Placeholder 9">
            <a:extLst>
              <a:ext uri="{FF2B5EF4-FFF2-40B4-BE49-F238E27FC236}">
                <a16:creationId xmlns:a16="http://schemas.microsoft.com/office/drawing/2014/main" id="{BB1E7FF2-B509-AD10-5CC0-0E36260B2171}"/>
              </a:ext>
            </a:extLst>
          </p:cNvPr>
          <p:cNvSpPr>
            <a:spLocks noGrp="1"/>
          </p:cNvSpPr>
          <p:nvPr>
            <p:ph type="pic" sz="quarter" idx="59" hasCustomPrompt="1"/>
          </p:nvPr>
        </p:nvSpPr>
        <p:spPr>
          <a:xfrm>
            <a:off x="8445494"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Zebra Sans" pitchFamily="2" charset="77"/>
              </a:defRPr>
            </a:lvl1pPr>
          </a:lstStyle>
          <a:p>
            <a:pPr lvl="0" algn="ctr">
              <a:lnSpc>
                <a:spcPct val="90000"/>
              </a:lnSpc>
            </a:pPr>
            <a:r>
              <a:rPr lang="en-US" dirty="0"/>
              <a:t>Insert headshot</a:t>
            </a:r>
          </a:p>
        </p:txBody>
      </p:sp>
      <p:sp>
        <p:nvSpPr>
          <p:cNvPr id="17" name="Picture Placeholder 9">
            <a:extLst>
              <a:ext uri="{FF2B5EF4-FFF2-40B4-BE49-F238E27FC236}">
                <a16:creationId xmlns:a16="http://schemas.microsoft.com/office/drawing/2014/main" id="{5CA681AD-18DE-DB04-39B5-4AEDBAEE380F}"/>
              </a:ext>
            </a:extLst>
          </p:cNvPr>
          <p:cNvSpPr>
            <a:spLocks noGrp="1"/>
          </p:cNvSpPr>
          <p:nvPr>
            <p:ph type="pic" sz="quarter" idx="60" hasCustomPrompt="1"/>
          </p:nvPr>
        </p:nvSpPr>
        <p:spPr>
          <a:xfrm>
            <a:off x="10268600"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Zebra Sans" pitchFamily="2" charset="77"/>
              </a:defRPr>
            </a:lvl1pPr>
          </a:lstStyle>
          <a:p>
            <a:pPr lvl="0" algn="ctr">
              <a:lnSpc>
                <a:spcPct val="90000"/>
              </a:lnSpc>
            </a:pPr>
            <a:r>
              <a:rPr lang="en-US" dirty="0"/>
              <a:t>Insert headshot</a:t>
            </a:r>
          </a:p>
        </p:txBody>
      </p:sp>
      <p:sp>
        <p:nvSpPr>
          <p:cNvPr id="38" name="Text Placeholder 33">
            <a:extLst>
              <a:ext uri="{FF2B5EF4-FFF2-40B4-BE49-F238E27FC236}">
                <a16:creationId xmlns:a16="http://schemas.microsoft.com/office/drawing/2014/main" id="{48496ACB-506C-F50B-D282-59518F8913E8}"/>
              </a:ext>
            </a:extLst>
          </p:cNvPr>
          <p:cNvSpPr>
            <a:spLocks noGrp="1"/>
          </p:cNvSpPr>
          <p:nvPr>
            <p:ph type="body" sz="quarter" idx="79" hasCustomPrompt="1"/>
          </p:nvPr>
        </p:nvSpPr>
        <p:spPr>
          <a:xfrm>
            <a:off x="2499316" y="3137155"/>
            <a:ext cx="1726033" cy="364474"/>
          </a:xfrm>
          <a:solidFill>
            <a:schemeClr val="bg1"/>
          </a:solidFill>
        </p:spPr>
        <p:txBody>
          <a:bodyPr/>
          <a:lstStyle>
            <a:lvl1pPr algn="ctr">
              <a:lnSpc>
                <a:spcPct val="90000"/>
              </a:lnSpc>
              <a:spcBef>
                <a:spcPts val="0"/>
              </a:spcBef>
              <a:defRPr lang="en-US" sz="12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lvl="1"/>
            <a:r>
              <a:rPr lang="en-US" dirty="0"/>
              <a:t>Job title goes here</a:t>
            </a:r>
          </a:p>
          <a:p>
            <a:pPr lvl="2"/>
            <a:endParaRPr lang="en-US" dirty="0"/>
          </a:p>
        </p:txBody>
      </p:sp>
      <p:sp>
        <p:nvSpPr>
          <p:cNvPr id="39" name="Text Placeholder 33">
            <a:extLst>
              <a:ext uri="{FF2B5EF4-FFF2-40B4-BE49-F238E27FC236}">
                <a16:creationId xmlns:a16="http://schemas.microsoft.com/office/drawing/2014/main" id="{51753E27-8463-5C68-65BD-AC5AA990D0A9}"/>
              </a:ext>
            </a:extLst>
          </p:cNvPr>
          <p:cNvSpPr>
            <a:spLocks noGrp="1"/>
          </p:cNvSpPr>
          <p:nvPr>
            <p:ph type="body" sz="quarter" idx="80" hasCustomPrompt="1"/>
          </p:nvPr>
        </p:nvSpPr>
        <p:spPr>
          <a:xfrm>
            <a:off x="4322420" y="3137155"/>
            <a:ext cx="1726033" cy="364474"/>
          </a:xfrm>
          <a:solidFill>
            <a:schemeClr val="bg1"/>
          </a:solidFill>
        </p:spPr>
        <p:txBody>
          <a:bodyPr/>
          <a:lstStyle>
            <a:lvl1pPr algn="ctr">
              <a:lnSpc>
                <a:spcPct val="90000"/>
              </a:lnSpc>
              <a:spcBef>
                <a:spcPts val="0"/>
              </a:spcBef>
              <a:defRPr lang="en-US" sz="12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0" name="Text Placeholder 33">
            <a:extLst>
              <a:ext uri="{FF2B5EF4-FFF2-40B4-BE49-F238E27FC236}">
                <a16:creationId xmlns:a16="http://schemas.microsoft.com/office/drawing/2014/main" id="{5792C092-D6ED-A995-03BF-703DA12D8BD8}"/>
              </a:ext>
            </a:extLst>
          </p:cNvPr>
          <p:cNvSpPr>
            <a:spLocks noGrp="1"/>
          </p:cNvSpPr>
          <p:nvPr>
            <p:ph type="body" sz="quarter" idx="81" hasCustomPrompt="1"/>
          </p:nvPr>
        </p:nvSpPr>
        <p:spPr>
          <a:xfrm>
            <a:off x="6145525" y="3137155"/>
            <a:ext cx="1726033" cy="364474"/>
          </a:xfrm>
          <a:solidFill>
            <a:schemeClr val="bg1"/>
          </a:solidFill>
        </p:spPr>
        <p:txBody>
          <a:bodyPr/>
          <a:lstStyle>
            <a:lvl1pPr algn="ctr">
              <a:lnSpc>
                <a:spcPct val="90000"/>
              </a:lnSpc>
              <a:spcBef>
                <a:spcPts val="0"/>
              </a:spcBef>
              <a:defRPr lang="en-US" sz="12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1" name="Text Placeholder 33">
            <a:extLst>
              <a:ext uri="{FF2B5EF4-FFF2-40B4-BE49-F238E27FC236}">
                <a16:creationId xmlns:a16="http://schemas.microsoft.com/office/drawing/2014/main" id="{2BD4A854-8E5B-44FD-7C85-70CC3917E2A9}"/>
              </a:ext>
            </a:extLst>
          </p:cNvPr>
          <p:cNvSpPr>
            <a:spLocks noGrp="1"/>
          </p:cNvSpPr>
          <p:nvPr>
            <p:ph type="body" sz="quarter" idx="82" hasCustomPrompt="1"/>
          </p:nvPr>
        </p:nvSpPr>
        <p:spPr>
          <a:xfrm>
            <a:off x="7968629" y="3137155"/>
            <a:ext cx="1726033" cy="364474"/>
          </a:xfrm>
          <a:solidFill>
            <a:schemeClr val="bg1"/>
          </a:solidFill>
        </p:spPr>
        <p:txBody>
          <a:bodyPr/>
          <a:lstStyle>
            <a:lvl1pPr algn="ctr">
              <a:lnSpc>
                <a:spcPct val="90000"/>
              </a:lnSpc>
              <a:spcBef>
                <a:spcPts val="0"/>
              </a:spcBef>
              <a:defRPr lang="en-US" sz="12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2" name="Text Placeholder 33">
            <a:extLst>
              <a:ext uri="{FF2B5EF4-FFF2-40B4-BE49-F238E27FC236}">
                <a16:creationId xmlns:a16="http://schemas.microsoft.com/office/drawing/2014/main" id="{EE66AE38-C052-66C4-428F-24DE0A418D72}"/>
              </a:ext>
            </a:extLst>
          </p:cNvPr>
          <p:cNvSpPr>
            <a:spLocks noGrp="1"/>
          </p:cNvSpPr>
          <p:nvPr>
            <p:ph type="body" sz="quarter" idx="83" hasCustomPrompt="1"/>
          </p:nvPr>
        </p:nvSpPr>
        <p:spPr>
          <a:xfrm>
            <a:off x="9791735" y="3137155"/>
            <a:ext cx="1726033" cy="364474"/>
          </a:xfrm>
          <a:solidFill>
            <a:schemeClr val="bg1"/>
          </a:solidFill>
        </p:spPr>
        <p:txBody>
          <a:bodyPr/>
          <a:lstStyle>
            <a:lvl1pPr algn="ctr">
              <a:lnSpc>
                <a:spcPct val="90000"/>
              </a:lnSpc>
              <a:spcBef>
                <a:spcPts val="0"/>
              </a:spcBef>
              <a:defRPr lang="en-US" sz="12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3" name="Text Placeholder 33">
            <a:extLst>
              <a:ext uri="{FF2B5EF4-FFF2-40B4-BE49-F238E27FC236}">
                <a16:creationId xmlns:a16="http://schemas.microsoft.com/office/drawing/2014/main" id="{BF5FF4D7-22E1-4B05-83BB-5A81F97E2BBC}"/>
              </a:ext>
            </a:extLst>
          </p:cNvPr>
          <p:cNvSpPr>
            <a:spLocks noGrp="1"/>
          </p:cNvSpPr>
          <p:nvPr>
            <p:ph type="body" sz="quarter" idx="84" hasCustomPrompt="1"/>
          </p:nvPr>
        </p:nvSpPr>
        <p:spPr>
          <a:xfrm>
            <a:off x="679770" y="3137155"/>
            <a:ext cx="1726033" cy="364474"/>
          </a:xfrm>
          <a:solidFill>
            <a:schemeClr val="bg1"/>
          </a:solidFill>
        </p:spPr>
        <p:txBody>
          <a:bodyPr/>
          <a:lstStyle>
            <a:lvl1pPr algn="ctr">
              <a:lnSpc>
                <a:spcPct val="90000"/>
              </a:lnSpc>
              <a:spcBef>
                <a:spcPts val="0"/>
              </a:spcBef>
              <a:defRPr sz="1200" b="0" i="0">
                <a:solidFill>
                  <a:schemeClr val="tx1"/>
                </a:solidFill>
                <a:latin typeface="Zebra Sans Cnd ExtraBold" pitchFamily="2" charset="77"/>
                <a:cs typeface="Arial" panose="020B0604020202020204" pitchFamily="34" charset="0"/>
              </a:defRPr>
            </a:lvl1pPr>
            <a:lvl2pPr marL="0" indent="0" algn="ctr">
              <a:lnSpc>
                <a:spcPct val="90000"/>
              </a:lnSpc>
              <a:spcBef>
                <a:spcPts val="0"/>
              </a:spcBef>
              <a:buNone/>
              <a:defRPr sz="900" b="0" i="0">
                <a:solidFill>
                  <a:schemeClr val="tx1"/>
                </a:solidFill>
                <a:latin typeface="Zebra Sans" pitchFamily="2" charset="77"/>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lvl="0"/>
            <a:r>
              <a:rPr lang="en-US" dirty="0" err="1"/>
              <a:t>Firstname</a:t>
            </a:r>
            <a:r>
              <a:rPr lang="en-US" dirty="0"/>
              <a:t> </a:t>
            </a:r>
            <a:r>
              <a:rPr lang="en-US" dirty="0" err="1"/>
              <a:t>Lastname</a:t>
            </a:r>
            <a:endParaRPr lang="en-US" dirty="0"/>
          </a:p>
          <a:p>
            <a:pPr lvl="1"/>
            <a:r>
              <a:rPr lang="en-US" dirty="0"/>
              <a:t>Job title goes here</a:t>
            </a:r>
          </a:p>
          <a:p>
            <a:pPr lvl="2"/>
            <a:endParaRPr lang="en-US" dirty="0"/>
          </a:p>
        </p:txBody>
      </p:sp>
      <p:sp>
        <p:nvSpPr>
          <p:cNvPr id="44" name="Text Placeholder 33">
            <a:extLst>
              <a:ext uri="{FF2B5EF4-FFF2-40B4-BE49-F238E27FC236}">
                <a16:creationId xmlns:a16="http://schemas.microsoft.com/office/drawing/2014/main" id="{52357013-E280-AE5E-A1EF-695279F241D3}"/>
              </a:ext>
            </a:extLst>
          </p:cNvPr>
          <p:cNvSpPr>
            <a:spLocks noGrp="1"/>
          </p:cNvSpPr>
          <p:nvPr>
            <p:ph type="body" sz="quarter" idx="85" hasCustomPrompt="1"/>
          </p:nvPr>
        </p:nvSpPr>
        <p:spPr>
          <a:xfrm>
            <a:off x="848971" y="4049767"/>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sz="800" b="0" i="0">
                <a:solidFill>
                  <a:schemeClr val="tx1"/>
                </a:solidFill>
                <a:latin typeface="Zebra Sans" pitchFamily="2" charset="77"/>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lvl="1"/>
            <a:r>
              <a:rPr lang="en-US" dirty="0"/>
              <a:t>Job title goes here</a:t>
            </a:r>
          </a:p>
          <a:p>
            <a:pPr lvl="2"/>
            <a:endParaRPr lang="en-US" dirty="0"/>
          </a:p>
        </p:txBody>
      </p:sp>
      <p:sp>
        <p:nvSpPr>
          <p:cNvPr id="45" name="Text Placeholder 33">
            <a:extLst>
              <a:ext uri="{FF2B5EF4-FFF2-40B4-BE49-F238E27FC236}">
                <a16:creationId xmlns:a16="http://schemas.microsoft.com/office/drawing/2014/main" id="{03CA535A-792A-6E6B-D34F-C74D569D82EE}"/>
              </a:ext>
            </a:extLst>
          </p:cNvPr>
          <p:cNvSpPr>
            <a:spLocks noGrp="1"/>
          </p:cNvSpPr>
          <p:nvPr>
            <p:ph type="body" sz="quarter" idx="86" hasCustomPrompt="1"/>
          </p:nvPr>
        </p:nvSpPr>
        <p:spPr>
          <a:xfrm>
            <a:off x="848971" y="4903741"/>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6" name="Text Placeholder 33">
            <a:extLst>
              <a:ext uri="{FF2B5EF4-FFF2-40B4-BE49-F238E27FC236}">
                <a16:creationId xmlns:a16="http://schemas.microsoft.com/office/drawing/2014/main" id="{1B291731-03E3-7F55-B8AD-F2DA1CB12DDF}"/>
              </a:ext>
            </a:extLst>
          </p:cNvPr>
          <p:cNvSpPr>
            <a:spLocks noGrp="1"/>
          </p:cNvSpPr>
          <p:nvPr>
            <p:ph type="body" sz="quarter" idx="87" hasCustomPrompt="1"/>
          </p:nvPr>
        </p:nvSpPr>
        <p:spPr>
          <a:xfrm>
            <a:off x="848971" y="5760278"/>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7" name="Text Placeholder 33">
            <a:extLst>
              <a:ext uri="{FF2B5EF4-FFF2-40B4-BE49-F238E27FC236}">
                <a16:creationId xmlns:a16="http://schemas.microsoft.com/office/drawing/2014/main" id="{5F8DAC14-2F54-15CD-074D-9EB63DBA48DB}"/>
              </a:ext>
            </a:extLst>
          </p:cNvPr>
          <p:cNvSpPr>
            <a:spLocks noGrp="1"/>
          </p:cNvSpPr>
          <p:nvPr>
            <p:ph type="body" sz="quarter" idx="88" hasCustomPrompt="1"/>
          </p:nvPr>
        </p:nvSpPr>
        <p:spPr>
          <a:xfrm>
            <a:off x="2668517" y="4049767"/>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8" name="Text Placeholder 33">
            <a:extLst>
              <a:ext uri="{FF2B5EF4-FFF2-40B4-BE49-F238E27FC236}">
                <a16:creationId xmlns:a16="http://schemas.microsoft.com/office/drawing/2014/main" id="{EA87232C-1CED-40F1-2EF6-549327C6FDF7}"/>
              </a:ext>
            </a:extLst>
          </p:cNvPr>
          <p:cNvSpPr>
            <a:spLocks noGrp="1"/>
          </p:cNvSpPr>
          <p:nvPr>
            <p:ph type="body" sz="quarter" idx="89" hasCustomPrompt="1"/>
          </p:nvPr>
        </p:nvSpPr>
        <p:spPr>
          <a:xfrm>
            <a:off x="2668517" y="4903741"/>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9" name="Text Placeholder 33">
            <a:extLst>
              <a:ext uri="{FF2B5EF4-FFF2-40B4-BE49-F238E27FC236}">
                <a16:creationId xmlns:a16="http://schemas.microsoft.com/office/drawing/2014/main" id="{38532EEC-C3E9-79AA-258C-B8A62EEDC25C}"/>
              </a:ext>
            </a:extLst>
          </p:cNvPr>
          <p:cNvSpPr>
            <a:spLocks noGrp="1"/>
          </p:cNvSpPr>
          <p:nvPr>
            <p:ph type="body" sz="quarter" idx="90" hasCustomPrompt="1"/>
          </p:nvPr>
        </p:nvSpPr>
        <p:spPr>
          <a:xfrm>
            <a:off x="2668517" y="5760278"/>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0" name="Text Placeholder 33">
            <a:extLst>
              <a:ext uri="{FF2B5EF4-FFF2-40B4-BE49-F238E27FC236}">
                <a16:creationId xmlns:a16="http://schemas.microsoft.com/office/drawing/2014/main" id="{04B9E2BD-48C1-1B80-D645-E2A26979A873}"/>
              </a:ext>
            </a:extLst>
          </p:cNvPr>
          <p:cNvSpPr>
            <a:spLocks noGrp="1"/>
          </p:cNvSpPr>
          <p:nvPr>
            <p:ph type="body" sz="quarter" idx="91" hasCustomPrompt="1"/>
          </p:nvPr>
        </p:nvSpPr>
        <p:spPr>
          <a:xfrm>
            <a:off x="4491621" y="4049767"/>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1" name="Text Placeholder 33">
            <a:extLst>
              <a:ext uri="{FF2B5EF4-FFF2-40B4-BE49-F238E27FC236}">
                <a16:creationId xmlns:a16="http://schemas.microsoft.com/office/drawing/2014/main" id="{E2D6D3B6-0B1E-445C-32FD-4A313C76D7DB}"/>
              </a:ext>
            </a:extLst>
          </p:cNvPr>
          <p:cNvSpPr>
            <a:spLocks noGrp="1"/>
          </p:cNvSpPr>
          <p:nvPr>
            <p:ph type="body" sz="quarter" idx="92" hasCustomPrompt="1"/>
          </p:nvPr>
        </p:nvSpPr>
        <p:spPr>
          <a:xfrm>
            <a:off x="4491621" y="4903741"/>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2" name="Text Placeholder 33">
            <a:extLst>
              <a:ext uri="{FF2B5EF4-FFF2-40B4-BE49-F238E27FC236}">
                <a16:creationId xmlns:a16="http://schemas.microsoft.com/office/drawing/2014/main" id="{86D5C9F8-53A9-9812-A9C2-DEAAD0717E4A}"/>
              </a:ext>
            </a:extLst>
          </p:cNvPr>
          <p:cNvSpPr>
            <a:spLocks noGrp="1"/>
          </p:cNvSpPr>
          <p:nvPr>
            <p:ph type="body" sz="quarter" idx="93" hasCustomPrompt="1"/>
          </p:nvPr>
        </p:nvSpPr>
        <p:spPr>
          <a:xfrm>
            <a:off x="4491621" y="5760278"/>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3" name="Text Placeholder 33">
            <a:extLst>
              <a:ext uri="{FF2B5EF4-FFF2-40B4-BE49-F238E27FC236}">
                <a16:creationId xmlns:a16="http://schemas.microsoft.com/office/drawing/2014/main" id="{AAD55876-C13E-12D7-7576-86D5ADC788E6}"/>
              </a:ext>
            </a:extLst>
          </p:cNvPr>
          <p:cNvSpPr>
            <a:spLocks noGrp="1"/>
          </p:cNvSpPr>
          <p:nvPr>
            <p:ph type="body" sz="quarter" idx="94" hasCustomPrompt="1"/>
          </p:nvPr>
        </p:nvSpPr>
        <p:spPr>
          <a:xfrm>
            <a:off x="6314726" y="4049767"/>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4" name="Text Placeholder 33">
            <a:extLst>
              <a:ext uri="{FF2B5EF4-FFF2-40B4-BE49-F238E27FC236}">
                <a16:creationId xmlns:a16="http://schemas.microsoft.com/office/drawing/2014/main" id="{C0FDB2C3-8368-FCA2-280F-E02E3C0D52BE}"/>
              </a:ext>
            </a:extLst>
          </p:cNvPr>
          <p:cNvSpPr>
            <a:spLocks noGrp="1"/>
          </p:cNvSpPr>
          <p:nvPr>
            <p:ph type="body" sz="quarter" idx="95" hasCustomPrompt="1"/>
          </p:nvPr>
        </p:nvSpPr>
        <p:spPr>
          <a:xfrm>
            <a:off x="6314726" y="4903741"/>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5" name="Text Placeholder 33">
            <a:extLst>
              <a:ext uri="{FF2B5EF4-FFF2-40B4-BE49-F238E27FC236}">
                <a16:creationId xmlns:a16="http://schemas.microsoft.com/office/drawing/2014/main" id="{816524D1-3D1C-007F-37D1-8501FB436E6C}"/>
              </a:ext>
            </a:extLst>
          </p:cNvPr>
          <p:cNvSpPr>
            <a:spLocks noGrp="1"/>
          </p:cNvSpPr>
          <p:nvPr>
            <p:ph type="body" sz="quarter" idx="96" hasCustomPrompt="1"/>
          </p:nvPr>
        </p:nvSpPr>
        <p:spPr>
          <a:xfrm>
            <a:off x="6314726" y="5760278"/>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6" name="Text Placeholder 33">
            <a:extLst>
              <a:ext uri="{FF2B5EF4-FFF2-40B4-BE49-F238E27FC236}">
                <a16:creationId xmlns:a16="http://schemas.microsoft.com/office/drawing/2014/main" id="{4B54F301-FF2E-6BBD-5D13-C96A45366751}"/>
              </a:ext>
            </a:extLst>
          </p:cNvPr>
          <p:cNvSpPr>
            <a:spLocks noGrp="1"/>
          </p:cNvSpPr>
          <p:nvPr>
            <p:ph type="body" sz="quarter" idx="97" hasCustomPrompt="1"/>
          </p:nvPr>
        </p:nvSpPr>
        <p:spPr>
          <a:xfrm>
            <a:off x="8137830" y="4049767"/>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7" name="Text Placeholder 33">
            <a:extLst>
              <a:ext uri="{FF2B5EF4-FFF2-40B4-BE49-F238E27FC236}">
                <a16:creationId xmlns:a16="http://schemas.microsoft.com/office/drawing/2014/main" id="{EDE7EAD0-7517-CA00-5A13-E98DDBD15916}"/>
              </a:ext>
            </a:extLst>
          </p:cNvPr>
          <p:cNvSpPr>
            <a:spLocks noGrp="1"/>
          </p:cNvSpPr>
          <p:nvPr>
            <p:ph type="body" sz="quarter" idx="98" hasCustomPrompt="1"/>
          </p:nvPr>
        </p:nvSpPr>
        <p:spPr>
          <a:xfrm>
            <a:off x="8137830" y="4903741"/>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8" name="Text Placeholder 33">
            <a:extLst>
              <a:ext uri="{FF2B5EF4-FFF2-40B4-BE49-F238E27FC236}">
                <a16:creationId xmlns:a16="http://schemas.microsoft.com/office/drawing/2014/main" id="{280308FF-462C-4D56-13A4-857DCEE939C1}"/>
              </a:ext>
            </a:extLst>
          </p:cNvPr>
          <p:cNvSpPr>
            <a:spLocks noGrp="1"/>
          </p:cNvSpPr>
          <p:nvPr>
            <p:ph type="body" sz="quarter" idx="99" hasCustomPrompt="1"/>
          </p:nvPr>
        </p:nvSpPr>
        <p:spPr>
          <a:xfrm>
            <a:off x="8137830" y="5760278"/>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9" name="Text Placeholder 33">
            <a:extLst>
              <a:ext uri="{FF2B5EF4-FFF2-40B4-BE49-F238E27FC236}">
                <a16:creationId xmlns:a16="http://schemas.microsoft.com/office/drawing/2014/main" id="{02F62C37-8FDE-B271-5991-27E00CB621AB}"/>
              </a:ext>
            </a:extLst>
          </p:cNvPr>
          <p:cNvSpPr>
            <a:spLocks noGrp="1"/>
          </p:cNvSpPr>
          <p:nvPr>
            <p:ph type="body" sz="quarter" idx="100" hasCustomPrompt="1"/>
          </p:nvPr>
        </p:nvSpPr>
        <p:spPr>
          <a:xfrm>
            <a:off x="9960936" y="4049767"/>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60" name="Text Placeholder 33">
            <a:extLst>
              <a:ext uri="{FF2B5EF4-FFF2-40B4-BE49-F238E27FC236}">
                <a16:creationId xmlns:a16="http://schemas.microsoft.com/office/drawing/2014/main" id="{7198E41C-36F1-F206-C3E5-758227B6155D}"/>
              </a:ext>
            </a:extLst>
          </p:cNvPr>
          <p:cNvSpPr>
            <a:spLocks noGrp="1"/>
          </p:cNvSpPr>
          <p:nvPr>
            <p:ph type="body" sz="quarter" idx="101" hasCustomPrompt="1"/>
          </p:nvPr>
        </p:nvSpPr>
        <p:spPr>
          <a:xfrm>
            <a:off x="9960936" y="4903741"/>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61" name="Text Placeholder 33">
            <a:extLst>
              <a:ext uri="{FF2B5EF4-FFF2-40B4-BE49-F238E27FC236}">
                <a16:creationId xmlns:a16="http://schemas.microsoft.com/office/drawing/2014/main" id="{4B88004F-53AA-8268-E842-6D66112324A4}"/>
              </a:ext>
            </a:extLst>
          </p:cNvPr>
          <p:cNvSpPr>
            <a:spLocks noGrp="1"/>
          </p:cNvSpPr>
          <p:nvPr>
            <p:ph type="body" sz="quarter" idx="102" hasCustomPrompt="1"/>
          </p:nvPr>
        </p:nvSpPr>
        <p:spPr>
          <a:xfrm>
            <a:off x="9960936" y="5760278"/>
            <a:ext cx="1387630" cy="303158"/>
          </a:xfrm>
          <a:solidFill>
            <a:schemeClr val="bg1"/>
          </a:solidFill>
        </p:spPr>
        <p:txBody>
          <a:bodyPr/>
          <a:lstStyle>
            <a:lvl1pPr algn="ctr">
              <a:lnSpc>
                <a:spcPct val="90000"/>
              </a:lnSpc>
              <a:spcBef>
                <a:spcPts val="0"/>
              </a:spcBef>
              <a:defRPr lang="en-US" sz="1000" b="0"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62" name="Picture Placeholder 9">
            <a:extLst>
              <a:ext uri="{FF2B5EF4-FFF2-40B4-BE49-F238E27FC236}">
                <a16:creationId xmlns:a16="http://schemas.microsoft.com/office/drawing/2014/main" id="{0078BEB6-D33F-1ED6-19B0-604929194897}"/>
              </a:ext>
            </a:extLst>
          </p:cNvPr>
          <p:cNvSpPr>
            <a:spLocks noGrp="1"/>
          </p:cNvSpPr>
          <p:nvPr>
            <p:ph type="pic" sz="quarter" idx="50" hasCustomPrompt="1"/>
          </p:nvPr>
        </p:nvSpPr>
        <p:spPr>
          <a:xfrm>
            <a:off x="5658445" y="734518"/>
            <a:ext cx="885719" cy="890502"/>
          </a:xfrm>
          <a:prstGeom prst="roundRect">
            <a:avLst>
              <a:gd name="adj" fmla="val 4631"/>
            </a:avLst>
          </a:prstGeom>
          <a:solidFill>
            <a:schemeClr val="bg1">
              <a:lumMod val="95000"/>
            </a:schemeClr>
          </a:solidFill>
          <a:ln w="12700">
            <a:noFill/>
          </a:ln>
        </p:spPr>
        <p:txBody>
          <a:bodyPr vert="horz" lIns="0" tIns="0" rIns="0" bIns="548640" rtlCol="0" anchor="ctr" anchorCtr="1">
            <a:noAutofit/>
          </a:bodyPr>
          <a:lstStyle>
            <a:lvl1pPr>
              <a:defRPr lang="en-US" sz="800" b="0" i="0" dirty="0">
                <a:latin typeface="Zebra Sans" pitchFamily="2" charset="77"/>
              </a:defRPr>
            </a:lvl1pPr>
          </a:lstStyle>
          <a:p>
            <a:pPr lvl="0" algn="ctr"/>
            <a:r>
              <a:rPr lang="en-US" dirty="0"/>
              <a:t>Insert headshot</a:t>
            </a:r>
          </a:p>
        </p:txBody>
      </p:sp>
      <p:sp>
        <p:nvSpPr>
          <p:cNvPr id="64" name="Text Placeholder 33">
            <a:extLst>
              <a:ext uri="{FF2B5EF4-FFF2-40B4-BE49-F238E27FC236}">
                <a16:creationId xmlns:a16="http://schemas.microsoft.com/office/drawing/2014/main" id="{A678C860-C26B-C698-71DC-9EAD4F3ED1C0}"/>
              </a:ext>
            </a:extLst>
          </p:cNvPr>
          <p:cNvSpPr>
            <a:spLocks noGrp="1"/>
          </p:cNvSpPr>
          <p:nvPr>
            <p:ph type="body" sz="quarter" idx="103" hasCustomPrompt="1"/>
          </p:nvPr>
        </p:nvSpPr>
        <p:spPr>
          <a:xfrm>
            <a:off x="4749933" y="1730983"/>
            <a:ext cx="2689875" cy="371758"/>
          </a:xfrm>
          <a:prstGeom prst="roundRect">
            <a:avLst>
              <a:gd name="adj" fmla="val 6605"/>
            </a:avLst>
          </a:prstGeom>
          <a:solidFill>
            <a:schemeClr val="bg1"/>
          </a:solidFill>
          <a:ln w="12700">
            <a:noFill/>
          </a:ln>
        </p:spPr>
        <p:txBody>
          <a:bodyPr anchor="ctr" anchorCtr="0"/>
          <a:lstStyle>
            <a:lvl1pPr algn="ctr">
              <a:lnSpc>
                <a:spcPct val="90000"/>
              </a:lnSpc>
              <a:spcBef>
                <a:spcPts val="0"/>
              </a:spcBef>
              <a:defRPr sz="1400" b="0" i="0">
                <a:solidFill>
                  <a:schemeClr val="tx1"/>
                </a:solidFill>
                <a:latin typeface="Zebra Sans Cnd ExtraBold" pitchFamily="2" charset="77"/>
                <a:cs typeface="Arial" panose="020B0604020202020204" pitchFamily="34" charset="0"/>
              </a:defRPr>
            </a:lvl1pPr>
            <a:lvl2pPr marL="0" indent="0" algn="ctr">
              <a:lnSpc>
                <a:spcPct val="90000"/>
              </a:lnSpc>
              <a:spcBef>
                <a:spcPts val="0"/>
              </a:spcBef>
              <a:buNone/>
              <a:defRPr sz="10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cxnSp>
        <p:nvCxnSpPr>
          <p:cNvPr id="9" name="Straight Connector 8">
            <a:extLst>
              <a:ext uri="{FF2B5EF4-FFF2-40B4-BE49-F238E27FC236}">
                <a16:creationId xmlns:a16="http://schemas.microsoft.com/office/drawing/2014/main" id="{F632F8AC-FA5D-DE70-41C8-6CDB164D0CD4}"/>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7" name="Title 66">
            <a:extLst>
              <a:ext uri="{FF2B5EF4-FFF2-40B4-BE49-F238E27FC236}">
                <a16:creationId xmlns:a16="http://schemas.microsoft.com/office/drawing/2014/main" id="{01C8AA92-1690-63D8-BD71-3B7E265892C3}"/>
              </a:ext>
            </a:extLst>
          </p:cNvPr>
          <p:cNvSpPr>
            <a:spLocks noGrp="1"/>
          </p:cNvSpPr>
          <p:nvPr>
            <p:ph type="title" hasCustomPrompt="1"/>
          </p:nvPr>
        </p:nvSpPr>
        <p:spPr>
          <a:xfrm>
            <a:off x="457200" y="556011"/>
            <a:ext cx="4710306" cy="369947"/>
          </a:xfrm>
        </p:spPr>
        <p:txBody>
          <a:bodyPr/>
          <a:lstStyle/>
          <a:p>
            <a:r>
              <a:rPr lang="en-US" dirty="0"/>
              <a:t>Org chart 3</a:t>
            </a:r>
          </a:p>
        </p:txBody>
      </p:sp>
      <p:pic>
        <p:nvPicPr>
          <p:cNvPr id="68" name="Graphic 67">
            <a:extLst>
              <a:ext uri="{FF2B5EF4-FFF2-40B4-BE49-F238E27FC236}">
                <a16:creationId xmlns:a16="http://schemas.microsoft.com/office/drawing/2014/main" id="{D48E87DA-13C5-73DA-B922-5C738B85D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8" name="Picture Placeholder 9">
            <a:extLst>
              <a:ext uri="{FF2B5EF4-FFF2-40B4-BE49-F238E27FC236}">
                <a16:creationId xmlns:a16="http://schemas.microsoft.com/office/drawing/2014/main" id="{FF91A921-D66F-70F2-CBE9-BBFC0169F4F1}"/>
              </a:ext>
            </a:extLst>
          </p:cNvPr>
          <p:cNvSpPr>
            <a:spLocks noGrp="1"/>
          </p:cNvSpPr>
          <p:nvPr>
            <p:ph type="pic" sz="quarter" idx="61" hasCustomPrompt="1"/>
          </p:nvPr>
        </p:nvSpPr>
        <p:spPr>
          <a:xfrm>
            <a:off x="1302988"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19" name="Picture Placeholder 9">
            <a:extLst>
              <a:ext uri="{FF2B5EF4-FFF2-40B4-BE49-F238E27FC236}">
                <a16:creationId xmlns:a16="http://schemas.microsoft.com/office/drawing/2014/main" id="{9F739708-071D-30B0-4BB1-21DF8BCB1898}"/>
              </a:ext>
            </a:extLst>
          </p:cNvPr>
          <p:cNvSpPr>
            <a:spLocks noGrp="1"/>
          </p:cNvSpPr>
          <p:nvPr>
            <p:ph type="pic" sz="quarter" idx="62" hasCustomPrompt="1"/>
          </p:nvPr>
        </p:nvSpPr>
        <p:spPr>
          <a:xfrm>
            <a:off x="3122534"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20" name="Picture Placeholder 9">
            <a:extLst>
              <a:ext uri="{FF2B5EF4-FFF2-40B4-BE49-F238E27FC236}">
                <a16:creationId xmlns:a16="http://schemas.microsoft.com/office/drawing/2014/main" id="{9A5B743F-B1AF-821A-15FC-7E37579C295C}"/>
              </a:ext>
            </a:extLst>
          </p:cNvPr>
          <p:cNvSpPr>
            <a:spLocks noGrp="1"/>
          </p:cNvSpPr>
          <p:nvPr>
            <p:ph type="pic" sz="quarter" idx="63" hasCustomPrompt="1"/>
          </p:nvPr>
        </p:nvSpPr>
        <p:spPr>
          <a:xfrm>
            <a:off x="4945638"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21" name="Picture Placeholder 9">
            <a:extLst>
              <a:ext uri="{FF2B5EF4-FFF2-40B4-BE49-F238E27FC236}">
                <a16:creationId xmlns:a16="http://schemas.microsoft.com/office/drawing/2014/main" id="{24E0B50C-5143-A7EB-9DAF-62360E2045B8}"/>
              </a:ext>
            </a:extLst>
          </p:cNvPr>
          <p:cNvSpPr>
            <a:spLocks noGrp="1"/>
          </p:cNvSpPr>
          <p:nvPr>
            <p:ph type="pic" sz="quarter" idx="64" hasCustomPrompt="1"/>
          </p:nvPr>
        </p:nvSpPr>
        <p:spPr>
          <a:xfrm>
            <a:off x="6768743"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22" name="Picture Placeholder 9">
            <a:extLst>
              <a:ext uri="{FF2B5EF4-FFF2-40B4-BE49-F238E27FC236}">
                <a16:creationId xmlns:a16="http://schemas.microsoft.com/office/drawing/2014/main" id="{353F1228-BB7B-1CBC-B6EA-02B5E57B22B4}"/>
              </a:ext>
            </a:extLst>
          </p:cNvPr>
          <p:cNvSpPr>
            <a:spLocks noGrp="1"/>
          </p:cNvSpPr>
          <p:nvPr>
            <p:ph type="pic" sz="quarter" idx="65" hasCustomPrompt="1"/>
          </p:nvPr>
        </p:nvSpPr>
        <p:spPr>
          <a:xfrm>
            <a:off x="8591847"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23" name="Picture Placeholder 9">
            <a:extLst>
              <a:ext uri="{FF2B5EF4-FFF2-40B4-BE49-F238E27FC236}">
                <a16:creationId xmlns:a16="http://schemas.microsoft.com/office/drawing/2014/main" id="{B425D799-8CF6-E464-0E78-369CD059C50D}"/>
              </a:ext>
            </a:extLst>
          </p:cNvPr>
          <p:cNvSpPr>
            <a:spLocks noGrp="1"/>
          </p:cNvSpPr>
          <p:nvPr>
            <p:ph type="pic" sz="quarter" idx="66" hasCustomPrompt="1"/>
          </p:nvPr>
        </p:nvSpPr>
        <p:spPr>
          <a:xfrm>
            <a:off x="10414953"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24" name="Picture Placeholder 9">
            <a:extLst>
              <a:ext uri="{FF2B5EF4-FFF2-40B4-BE49-F238E27FC236}">
                <a16:creationId xmlns:a16="http://schemas.microsoft.com/office/drawing/2014/main" id="{65769231-4F68-19F3-06B7-2031DC0FA863}"/>
              </a:ext>
            </a:extLst>
          </p:cNvPr>
          <p:cNvSpPr>
            <a:spLocks noGrp="1"/>
          </p:cNvSpPr>
          <p:nvPr>
            <p:ph type="pic" sz="quarter" idx="67" hasCustomPrompt="1"/>
          </p:nvPr>
        </p:nvSpPr>
        <p:spPr>
          <a:xfrm>
            <a:off x="1302988"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25" name="Picture Placeholder 9">
            <a:extLst>
              <a:ext uri="{FF2B5EF4-FFF2-40B4-BE49-F238E27FC236}">
                <a16:creationId xmlns:a16="http://schemas.microsoft.com/office/drawing/2014/main" id="{BB0FFB9F-D2DA-6216-6D1F-58347C58EDFB}"/>
              </a:ext>
            </a:extLst>
          </p:cNvPr>
          <p:cNvSpPr>
            <a:spLocks noGrp="1"/>
          </p:cNvSpPr>
          <p:nvPr>
            <p:ph type="pic" sz="quarter" idx="68" hasCustomPrompt="1"/>
          </p:nvPr>
        </p:nvSpPr>
        <p:spPr>
          <a:xfrm>
            <a:off x="3122534"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26" name="Picture Placeholder 9">
            <a:extLst>
              <a:ext uri="{FF2B5EF4-FFF2-40B4-BE49-F238E27FC236}">
                <a16:creationId xmlns:a16="http://schemas.microsoft.com/office/drawing/2014/main" id="{6C761E74-46EA-8BEB-3C91-E6F76A1E303B}"/>
              </a:ext>
            </a:extLst>
          </p:cNvPr>
          <p:cNvSpPr>
            <a:spLocks noGrp="1"/>
          </p:cNvSpPr>
          <p:nvPr>
            <p:ph type="pic" sz="quarter" idx="69" hasCustomPrompt="1"/>
          </p:nvPr>
        </p:nvSpPr>
        <p:spPr>
          <a:xfrm>
            <a:off x="4945638"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27" name="Picture Placeholder 9">
            <a:extLst>
              <a:ext uri="{FF2B5EF4-FFF2-40B4-BE49-F238E27FC236}">
                <a16:creationId xmlns:a16="http://schemas.microsoft.com/office/drawing/2014/main" id="{CDBBA23F-2897-D54F-E56F-E7DFCBD8C7AA}"/>
              </a:ext>
            </a:extLst>
          </p:cNvPr>
          <p:cNvSpPr>
            <a:spLocks noGrp="1"/>
          </p:cNvSpPr>
          <p:nvPr>
            <p:ph type="pic" sz="quarter" idx="70" hasCustomPrompt="1"/>
          </p:nvPr>
        </p:nvSpPr>
        <p:spPr>
          <a:xfrm>
            <a:off x="6768743"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28" name="Picture Placeholder 9">
            <a:extLst>
              <a:ext uri="{FF2B5EF4-FFF2-40B4-BE49-F238E27FC236}">
                <a16:creationId xmlns:a16="http://schemas.microsoft.com/office/drawing/2014/main" id="{CABE8AF0-418D-1BC7-3B05-4BD6FADE0B8C}"/>
              </a:ext>
            </a:extLst>
          </p:cNvPr>
          <p:cNvSpPr>
            <a:spLocks noGrp="1"/>
          </p:cNvSpPr>
          <p:nvPr>
            <p:ph type="pic" sz="quarter" idx="71" hasCustomPrompt="1"/>
          </p:nvPr>
        </p:nvSpPr>
        <p:spPr>
          <a:xfrm>
            <a:off x="8591847"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29" name="Picture Placeholder 9">
            <a:extLst>
              <a:ext uri="{FF2B5EF4-FFF2-40B4-BE49-F238E27FC236}">
                <a16:creationId xmlns:a16="http://schemas.microsoft.com/office/drawing/2014/main" id="{FCC649B1-F458-A323-8732-E4715616EA51}"/>
              </a:ext>
            </a:extLst>
          </p:cNvPr>
          <p:cNvSpPr>
            <a:spLocks noGrp="1"/>
          </p:cNvSpPr>
          <p:nvPr>
            <p:ph type="pic" sz="quarter" idx="72" hasCustomPrompt="1"/>
          </p:nvPr>
        </p:nvSpPr>
        <p:spPr>
          <a:xfrm>
            <a:off x="10414953"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30" name="Picture Placeholder 9">
            <a:extLst>
              <a:ext uri="{FF2B5EF4-FFF2-40B4-BE49-F238E27FC236}">
                <a16:creationId xmlns:a16="http://schemas.microsoft.com/office/drawing/2014/main" id="{43D5B0AD-23AD-D5D6-39AB-A33CECC44C6F}"/>
              </a:ext>
            </a:extLst>
          </p:cNvPr>
          <p:cNvSpPr>
            <a:spLocks noGrp="1"/>
          </p:cNvSpPr>
          <p:nvPr>
            <p:ph type="pic" sz="quarter" idx="73" hasCustomPrompt="1"/>
          </p:nvPr>
        </p:nvSpPr>
        <p:spPr>
          <a:xfrm>
            <a:off x="1302988"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31" name="Picture Placeholder 9">
            <a:extLst>
              <a:ext uri="{FF2B5EF4-FFF2-40B4-BE49-F238E27FC236}">
                <a16:creationId xmlns:a16="http://schemas.microsoft.com/office/drawing/2014/main" id="{16D3565D-FABD-575B-764E-26EDB7CB2427}"/>
              </a:ext>
            </a:extLst>
          </p:cNvPr>
          <p:cNvSpPr>
            <a:spLocks noGrp="1"/>
          </p:cNvSpPr>
          <p:nvPr>
            <p:ph type="pic" sz="quarter" idx="74" hasCustomPrompt="1"/>
          </p:nvPr>
        </p:nvSpPr>
        <p:spPr>
          <a:xfrm>
            <a:off x="3122534"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32" name="Picture Placeholder 9">
            <a:extLst>
              <a:ext uri="{FF2B5EF4-FFF2-40B4-BE49-F238E27FC236}">
                <a16:creationId xmlns:a16="http://schemas.microsoft.com/office/drawing/2014/main" id="{6557345C-820B-679D-32EA-E85C4E3E4022}"/>
              </a:ext>
            </a:extLst>
          </p:cNvPr>
          <p:cNvSpPr>
            <a:spLocks noGrp="1"/>
          </p:cNvSpPr>
          <p:nvPr>
            <p:ph type="pic" sz="quarter" idx="75" hasCustomPrompt="1"/>
          </p:nvPr>
        </p:nvSpPr>
        <p:spPr>
          <a:xfrm>
            <a:off x="4945638"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33" name="Picture Placeholder 9">
            <a:extLst>
              <a:ext uri="{FF2B5EF4-FFF2-40B4-BE49-F238E27FC236}">
                <a16:creationId xmlns:a16="http://schemas.microsoft.com/office/drawing/2014/main" id="{437FC43B-28B7-3507-6D41-67D493C66EC2}"/>
              </a:ext>
            </a:extLst>
          </p:cNvPr>
          <p:cNvSpPr>
            <a:spLocks noGrp="1"/>
          </p:cNvSpPr>
          <p:nvPr>
            <p:ph type="pic" sz="quarter" idx="76" hasCustomPrompt="1"/>
          </p:nvPr>
        </p:nvSpPr>
        <p:spPr>
          <a:xfrm>
            <a:off x="6768743"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34" name="Picture Placeholder 9">
            <a:extLst>
              <a:ext uri="{FF2B5EF4-FFF2-40B4-BE49-F238E27FC236}">
                <a16:creationId xmlns:a16="http://schemas.microsoft.com/office/drawing/2014/main" id="{5BDE9C88-1D62-475E-59FA-AE77C790048B}"/>
              </a:ext>
            </a:extLst>
          </p:cNvPr>
          <p:cNvSpPr>
            <a:spLocks noGrp="1"/>
          </p:cNvSpPr>
          <p:nvPr>
            <p:ph type="pic" sz="quarter" idx="77" hasCustomPrompt="1"/>
          </p:nvPr>
        </p:nvSpPr>
        <p:spPr>
          <a:xfrm>
            <a:off x="8591847"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
        <p:nvSpPr>
          <p:cNvPr id="35" name="Picture Placeholder 9">
            <a:extLst>
              <a:ext uri="{FF2B5EF4-FFF2-40B4-BE49-F238E27FC236}">
                <a16:creationId xmlns:a16="http://schemas.microsoft.com/office/drawing/2014/main" id="{DF1C6CB8-6697-F3F2-81F5-225BDDB20C88}"/>
              </a:ext>
            </a:extLst>
          </p:cNvPr>
          <p:cNvSpPr>
            <a:spLocks noGrp="1"/>
          </p:cNvSpPr>
          <p:nvPr>
            <p:ph type="pic" sz="quarter" idx="78" hasCustomPrompt="1"/>
          </p:nvPr>
        </p:nvSpPr>
        <p:spPr>
          <a:xfrm>
            <a:off x="10414953"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dirty="0"/>
              <a:t>headshot</a:t>
            </a:r>
          </a:p>
        </p:txBody>
      </p:sp>
    </p:spTree>
    <p:extLst>
      <p:ext uri="{BB962C8B-B14F-4D97-AF65-F5344CB8AC3E}">
        <p14:creationId xmlns:p14="http://schemas.microsoft.com/office/powerpoint/2010/main" val="2575102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Icon Library">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97853F-65B4-D89C-A413-8C795D8B3BE6}"/>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4" name="Slide Number Placeholder 3">
            <a:extLst>
              <a:ext uri="{FF2B5EF4-FFF2-40B4-BE49-F238E27FC236}">
                <a16:creationId xmlns:a16="http://schemas.microsoft.com/office/drawing/2014/main" id="{3B1934D6-625C-AB13-E6ED-39643F1F595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6" name="Picture Placeholder 5">
            <a:extLst>
              <a:ext uri="{FF2B5EF4-FFF2-40B4-BE49-F238E27FC236}">
                <a16:creationId xmlns:a16="http://schemas.microsoft.com/office/drawing/2014/main" id="{2AAFC972-4348-D6C7-2C3A-E0030FC4514E}"/>
              </a:ext>
            </a:extLst>
          </p:cNvPr>
          <p:cNvSpPr>
            <a:spLocks noGrp="1"/>
          </p:cNvSpPr>
          <p:nvPr>
            <p:ph type="pic" sz="quarter" idx="13" hasCustomPrompt="1"/>
          </p:nvPr>
        </p:nvSpPr>
        <p:spPr>
          <a:xfrm>
            <a:off x="581891"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7" name="Picture Placeholder 5">
            <a:extLst>
              <a:ext uri="{FF2B5EF4-FFF2-40B4-BE49-F238E27FC236}">
                <a16:creationId xmlns:a16="http://schemas.microsoft.com/office/drawing/2014/main" id="{8B3E7D7F-7F32-D96E-564E-7B07DDE2E416}"/>
              </a:ext>
            </a:extLst>
          </p:cNvPr>
          <p:cNvSpPr>
            <a:spLocks noGrp="1"/>
          </p:cNvSpPr>
          <p:nvPr>
            <p:ph type="pic" sz="quarter" idx="14" hasCustomPrompt="1"/>
          </p:nvPr>
        </p:nvSpPr>
        <p:spPr>
          <a:xfrm>
            <a:off x="1542867"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8" name="Picture Placeholder 5">
            <a:extLst>
              <a:ext uri="{FF2B5EF4-FFF2-40B4-BE49-F238E27FC236}">
                <a16:creationId xmlns:a16="http://schemas.microsoft.com/office/drawing/2014/main" id="{AE542184-9DF3-633A-B5FB-CF8EDE37ECF5}"/>
              </a:ext>
            </a:extLst>
          </p:cNvPr>
          <p:cNvSpPr>
            <a:spLocks noGrp="1"/>
          </p:cNvSpPr>
          <p:nvPr>
            <p:ph type="pic" sz="quarter" idx="15" hasCustomPrompt="1"/>
          </p:nvPr>
        </p:nvSpPr>
        <p:spPr>
          <a:xfrm>
            <a:off x="2503843"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9" name="Picture Placeholder 5">
            <a:extLst>
              <a:ext uri="{FF2B5EF4-FFF2-40B4-BE49-F238E27FC236}">
                <a16:creationId xmlns:a16="http://schemas.microsoft.com/office/drawing/2014/main" id="{6BE16BF9-4CE1-9937-A531-F02DA0C36D91}"/>
              </a:ext>
            </a:extLst>
          </p:cNvPr>
          <p:cNvSpPr>
            <a:spLocks noGrp="1"/>
          </p:cNvSpPr>
          <p:nvPr>
            <p:ph type="pic" sz="quarter" idx="16" hasCustomPrompt="1"/>
          </p:nvPr>
        </p:nvSpPr>
        <p:spPr>
          <a:xfrm>
            <a:off x="3464819"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10" name="Picture Placeholder 5">
            <a:extLst>
              <a:ext uri="{FF2B5EF4-FFF2-40B4-BE49-F238E27FC236}">
                <a16:creationId xmlns:a16="http://schemas.microsoft.com/office/drawing/2014/main" id="{458B23A7-084D-D649-A2CC-C761B0F0F425}"/>
              </a:ext>
            </a:extLst>
          </p:cNvPr>
          <p:cNvSpPr>
            <a:spLocks noGrp="1"/>
          </p:cNvSpPr>
          <p:nvPr>
            <p:ph type="pic" sz="quarter" idx="17" hasCustomPrompt="1"/>
          </p:nvPr>
        </p:nvSpPr>
        <p:spPr>
          <a:xfrm>
            <a:off x="4425795"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11" name="Picture Placeholder 5">
            <a:extLst>
              <a:ext uri="{FF2B5EF4-FFF2-40B4-BE49-F238E27FC236}">
                <a16:creationId xmlns:a16="http://schemas.microsoft.com/office/drawing/2014/main" id="{FB147952-9607-3A43-5A73-8E8D5CAB244E}"/>
              </a:ext>
            </a:extLst>
          </p:cNvPr>
          <p:cNvSpPr>
            <a:spLocks noGrp="1"/>
          </p:cNvSpPr>
          <p:nvPr>
            <p:ph type="pic" sz="quarter" idx="18" hasCustomPrompt="1"/>
          </p:nvPr>
        </p:nvSpPr>
        <p:spPr>
          <a:xfrm>
            <a:off x="5386771"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12" name="Picture Placeholder 5">
            <a:extLst>
              <a:ext uri="{FF2B5EF4-FFF2-40B4-BE49-F238E27FC236}">
                <a16:creationId xmlns:a16="http://schemas.microsoft.com/office/drawing/2014/main" id="{A7AFD67F-9A85-E13B-412B-67F174A3C471}"/>
              </a:ext>
            </a:extLst>
          </p:cNvPr>
          <p:cNvSpPr>
            <a:spLocks noGrp="1"/>
          </p:cNvSpPr>
          <p:nvPr>
            <p:ph type="pic" sz="quarter" idx="19" hasCustomPrompt="1"/>
          </p:nvPr>
        </p:nvSpPr>
        <p:spPr>
          <a:xfrm>
            <a:off x="6347747"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13" name="Picture Placeholder 5">
            <a:extLst>
              <a:ext uri="{FF2B5EF4-FFF2-40B4-BE49-F238E27FC236}">
                <a16:creationId xmlns:a16="http://schemas.microsoft.com/office/drawing/2014/main" id="{5590688A-01F5-092E-81D2-E7BDA31D566B}"/>
              </a:ext>
            </a:extLst>
          </p:cNvPr>
          <p:cNvSpPr>
            <a:spLocks noGrp="1"/>
          </p:cNvSpPr>
          <p:nvPr>
            <p:ph type="pic" sz="quarter" idx="20" hasCustomPrompt="1"/>
          </p:nvPr>
        </p:nvSpPr>
        <p:spPr>
          <a:xfrm>
            <a:off x="7308723"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14" name="Picture Placeholder 5">
            <a:extLst>
              <a:ext uri="{FF2B5EF4-FFF2-40B4-BE49-F238E27FC236}">
                <a16:creationId xmlns:a16="http://schemas.microsoft.com/office/drawing/2014/main" id="{82BCCF8D-3EE0-70FA-3CFA-BDC16C73BDED}"/>
              </a:ext>
            </a:extLst>
          </p:cNvPr>
          <p:cNvSpPr>
            <a:spLocks noGrp="1"/>
          </p:cNvSpPr>
          <p:nvPr>
            <p:ph type="pic" sz="quarter" idx="21" hasCustomPrompt="1"/>
          </p:nvPr>
        </p:nvSpPr>
        <p:spPr>
          <a:xfrm>
            <a:off x="8269699"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15" name="Picture Placeholder 5">
            <a:extLst>
              <a:ext uri="{FF2B5EF4-FFF2-40B4-BE49-F238E27FC236}">
                <a16:creationId xmlns:a16="http://schemas.microsoft.com/office/drawing/2014/main" id="{C1996276-BE4A-D826-AB4B-B8E1A4ABC2A8}"/>
              </a:ext>
            </a:extLst>
          </p:cNvPr>
          <p:cNvSpPr>
            <a:spLocks noGrp="1"/>
          </p:cNvSpPr>
          <p:nvPr>
            <p:ph type="pic" sz="quarter" idx="22" hasCustomPrompt="1"/>
          </p:nvPr>
        </p:nvSpPr>
        <p:spPr>
          <a:xfrm>
            <a:off x="9230675"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16" name="Picture Placeholder 5">
            <a:extLst>
              <a:ext uri="{FF2B5EF4-FFF2-40B4-BE49-F238E27FC236}">
                <a16:creationId xmlns:a16="http://schemas.microsoft.com/office/drawing/2014/main" id="{D073B7E3-F5C9-B59B-D228-D177A0747ABE}"/>
              </a:ext>
            </a:extLst>
          </p:cNvPr>
          <p:cNvSpPr>
            <a:spLocks noGrp="1"/>
          </p:cNvSpPr>
          <p:nvPr>
            <p:ph type="pic" sz="quarter" idx="23" hasCustomPrompt="1"/>
          </p:nvPr>
        </p:nvSpPr>
        <p:spPr>
          <a:xfrm>
            <a:off x="10191651"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17" name="Picture Placeholder 5">
            <a:extLst>
              <a:ext uri="{FF2B5EF4-FFF2-40B4-BE49-F238E27FC236}">
                <a16:creationId xmlns:a16="http://schemas.microsoft.com/office/drawing/2014/main" id="{3DAE3C77-869F-1ED3-1FD1-E2A273C72AB9}"/>
              </a:ext>
            </a:extLst>
          </p:cNvPr>
          <p:cNvSpPr>
            <a:spLocks noGrp="1"/>
          </p:cNvSpPr>
          <p:nvPr>
            <p:ph type="pic" sz="quarter" idx="24" hasCustomPrompt="1"/>
          </p:nvPr>
        </p:nvSpPr>
        <p:spPr>
          <a:xfrm>
            <a:off x="11152625" y="109129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20" name="Picture Placeholder 5">
            <a:extLst>
              <a:ext uri="{FF2B5EF4-FFF2-40B4-BE49-F238E27FC236}">
                <a16:creationId xmlns:a16="http://schemas.microsoft.com/office/drawing/2014/main" id="{54395E20-D093-D4C6-117F-70C4EAE3BCE4}"/>
              </a:ext>
            </a:extLst>
          </p:cNvPr>
          <p:cNvSpPr>
            <a:spLocks noGrp="1"/>
          </p:cNvSpPr>
          <p:nvPr>
            <p:ph type="pic" sz="quarter" idx="25" hasCustomPrompt="1"/>
          </p:nvPr>
        </p:nvSpPr>
        <p:spPr>
          <a:xfrm>
            <a:off x="581891"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21" name="Picture Placeholder 5">
            <a:extLst>
              <a:ext uri="{FF2B5EF4-FFF2-40B4-BE49-F238E27FC236}">
                <a16:creationId xmlns:a16="http://schemas.microsoft.com/office/drawing/2014/main" id="{FD9E97DD-4C68-4C68-5E92-7B229E681B08}"/>
              </a:ext>
            </a:extLst>
          </p:cNvPr>
          <p:cNvSpPr>
            <a:spLocks noGrp="1"/>
          </p:cNvSpPr>
          <p:nvPr>
            <p:ph type="pic" sz="quarter" idx="26" hasCustomPrompt="1"/>
          </p:nvPr>
        </p:nvSpPr>
        <p:spPr>
          <a:xfrm>
            <a:off x="1542867"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22" name="Picture Placeholder 5">
            <a:extLst>
              <a:ext uri="{FF2B5EF4-FFF2-40B4-BE49-F238E27FC236}">
                <a16:creationId xmlns:a16="http://schemas.microsoft.com/office/drawing/2014/main" id="{9B0B699C-D01A-B607-D904-F1748E40B1C3}"/>
              </a:ext>
            </a:extLst>
          </p:cNvPr>
          <p:cNvSpPr>
            <a:spLocks noGrp="1"/>
          </p:cNvSpPr>
          <p:nvPr>
            <p:ph type="pic" sz="quarter" idx="27" hasCustomPrompt="1"/>
          </p:nvPr>
        </p:nvSpPr>
        <p:spPr>
          <a:xfrm>
            <a:off x="2503843"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23" name="Picture Placeholder 5">
            <a:extLst>
              <a:ext uri="{FF2B5EF4-FFF2-40B4-BE49-F238E27FC236}">
                <a16:creationId xmlns:a16="http://schemas.microsoft.com/office/drawing/2014/main" id="{D59258C0-3DD9-957B-D49A-182CCE8FA7FD}"/>
              </a:ext>
            </a:extLst>
          </p:cNvPr>
          <p:cNvSpPr>
            <a:spLocks noGrp="1"/>
          </p:cNvSpPr>
          <p:nvPr>
            <p:ph type="pic" sz="quarter" idx="28" hasCustomPrompt="1"/>
          </p:nvPr>
        </p:nvSpPr>
        <p:spPr>
          <a:xfrm>
            <a:off x="3464819"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24" name="Picture Placeholder 5">
            <a:extLst>
              <a:ext uri="{FF2B5EF4-FFF2-40B4-BE49-F238E27FC236}">
                <a16:creationId xmlns:a16="http://schemas.microsoft.com/office/drawing/2014/main" id="{B4E01475-6992-975C-2E9D-E7E54E549A3F}"/>
              </a:ext>
            </a:extLst>
          </p:cNvPr>
          <p:cNvSpPr>
            <a:spLocks noGrp="1"/>
          </p:cNvSpPr>
          <p:nvPr>
            <p:ph type="pic" sz="quarter" idx="29" hasCustomPrompt="1"/>
          </p:nvPr>
        </p:nvSpPr>
        <p:spPr>
          <a:xfrm>
            <a:off x="4425795"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25" name="Picture Placeholder 5">
            <a:extLst>
              <a:ext uri="{FF2B5EF4-FFF2-40B4-BE49-F238E27FC236}">
                <a16:creationId xmlns:a16="http://schemas.microsoft.com/office/drawing/2014/main" id="{43AF9CEF-5921-8D16-1131-1CF7858257BB}"/>
              </a:ext>
            </a:extLst>
          </p:cNvPr>
          <p:cNvSpPr>
            <a:spLocks noGrp="1"/>
          </p:cNvSpPr>
          <p:nvPr>
            <p:ph type="pic" sz="quarter" idx="30" hasCustomPrompt="1"/>
          </p:nvPr>
        </p:nvSpPr>
        <p:spPr>
          <a:xfrm>
            <a:off x="5386771"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26" name="Picture Placeholder 5">
            <a:extLst>
              <a:ext uri="{FF2B5EF4-FFF2-40B4-BE49-F238E27FC236}">
                <a16:creationId xmlns:a16="http://schemas.microsoft.com/office/drawing/2014/main" id="{6F926FD5-A770-E894-84A4-2B21F9C65A3F}"/>
              </a:ext>
            </a:extLst>
          </p:cNvPr>
          <p:cNvSpPr>
            <a:spLocks noGrp="1"/>
          </p:cNvSpPr>
          <p:nvPr>
            <p:ph type="pic" sz="quarter" idx="31" hasCustomPrompt="1"/>
          </p:nvPr>
        </p:nvSpPr>
        <p:spPr>
          <a:xfrm>
            <a:off x="6347747"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27" name="Picture Placeholder 5">
            <a:extLst>
              <a:ext uri="{FF2B5EF4-FFF2-40B4-BE49-F238E27FC236}">
                <a16:creationId xmlns:a16="http://schemas.microsoft.com/office/drawing/2014/main" id="{94625827-E207-DD4A-3FBC-4E3E5B677436}"/>
              </a:ext>
            </a:extLst>
          </p:cNvPr>
          <p:cNvSpPr>
            <a:spLocks noGrp="1"/>
          </p:cNvSpPr>
          <p:nvPr>
            <p:ph type="pic" sz="quarter" idx="32" hasCustomPrompt="1"/>
          </p:nvPr>
        </p:nvSpPr>
        <p:spPr>
          <a:xfrm>
            <a:off x="7308723"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28" name="Picture Placeholder 5">
            <a:extLst>
              <a:ext uri="{FF2B5EF4-FFF2-40B4-BE49-F238E27FC236}">
                <a16:creationId xmlns:a16="http://schemas.microsoft.com/office/drawing/2014/main" id="{C511892B-73A6-3969-F36A-5F05B6D45544}"/>
              </a:ext>
            </a:extLst>
          </p:cNvPr>
          <p:cNvSpPr>
            <a:spLocks noGrp="1"/>
          </p:cNvSpPr>
          <p:nvPr>
            <p:ph type="pic" sz="quarter" idx="33" hasCustomPrompt="1"/>
          </p:nvPr>
        </p:nvSpPr>
        <p:spPr>
          <a:xfrm>
            <a:off x="8269699"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29" name="Picture Placeholder 5">
            <a:extLst>
              <a:ext uri="{FF2B5EF4-FFF2-40B4-BE49-F238E27FC236}">
                <a16:creationId xmlns:a16="http://schemas.microsoft.com/office/drawing/2014/main" id="{48424FCB-2EFC-EC2D-1E81-7EAA75B96682}"/>
              </a:ext>
            </a:extLst>
          </p:cNvPr>
          <p:cNvSpPr>
            <a:spLocks noGrp="1"/>
          </p:cNvSpPr>
          <p:nvPr>
            <p:ph type="pic" sz="quarter" idx="34" hasCustomPrompt="1"/>
          </p:nvPr>
        </p:nvSpPr>
        <p:spPr>
          <a:xfrm>
            <a:off x="9230675"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30" name="Picture Placeholder 5">
            <a:extLst>
              <a:ext uri="{FF2B5EF4-FFF2-40B4-BE49-F238E27FC236}">
                <a16:creationId xmlns:a16="http://schemas.microsoft.com/office/drawing/2014/main" id="{4CEA9345-59B2-3205-C3FD-E784A18034F8}"/>
              </a:ext>
            </a:extLst>
          </p:cNvPr>
          <p:cNvSpPr>
            <a:spLocks noGrp="1"/>
          </p:cNvSpPr>
          <p:nvPr>
            <p:ph type="pic" sz="quarter" idx="35" hasCustomPrompt="1"/>
          </p:nvPr>
        </p:nvSpPr>
        <p:spPr>
          <a:xfrm>
            <a:off x="10191651"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31" name="Picture Placeholder 5">
            <a:extLst>
              <a:ext uri="{FF2B5EF4-FFF2-40B4-BE49-F238E27FC236}">
                <a16:creationId xmlns:a16="http://schemas.microsoft.com/office/drawing/2014/main" id="{E1D248B5-A741-D39D-CC44-4B44B04B4865}"/>
              </a:ext>
            </a:extLst>
          </p:cNvPr>
          <p:cNvSpPr>
            <a:spLocks noGrp="1"/>
          </p:cNvSpPr>
          <p:nvPr>
            <p:ph type="pic" sz="quarter" idx="36" hasCustomPrompt="1"/>
          </p:nvPr>
        </p:nvSpPr>
        <p:spPr>
          <a:xfrm>
            <a:off x="11152625" y="2158533"/>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32" name="Picture Placeholder 5">
            <a:extLst>
              <a:ext uri="{FF2B5EF4-FFF2-40B4-BE49-F238E27FC236}">
                <a16:creationId xmlns:a16="http://schemas.microsoft.com/office/drawing/2014/main" id="{6F9156A3-0A6F-61BD-8854-6A0424A9ED0E}"/>
              </a:ext>
            </a:extLst>
          </p:cNvPr>
          <p:cNvSpPr>
            <a:spLocks noGrp="1"/>
          </p:cNvSpPr>
          <p:nvPr>
            <p:ph type="pic" sz="quarter" idx="37" hasCustomPrompt="1"/>
          </p:nvPr>
        </p:nvSpPr>
        <p:spPr>
          <a:xfrm>
            <a:off x="581891"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33" name="Picture Placeholder 5">
            <a:extLst>
              <a:ext uri="{FF2B5EF4-FFF2-40B4-BE49-F238E27FC236}">
                <a16:creationId xmlns:a16="http://schemas.microsoft.com/office/drawing/2014/main" id="{249443A9-E188-1CBB-73FE-DD90FA7E3DF9}"/>
              </a:ext>
            </a:extLst>
          </p:cNvPr>
          <p:cNvSpPr>
            <a:spLocks noGrp="1"/>
          </p:cNvSpPr>
          <p:nvPr>
            <p:ph type="pic" sz="quarter" idx="38" hasCustomPrompt="1"/>
          </p:nvPr>
        </p:nvSpPr>
        <p:spPr>
          <a:xfrm>
            <a:off x="1542867"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34" name="Picture Placeholder 5">
            <a:extLst>
              <a:ext uri="{FF2B5EF4-FFF2-40B4-BE49-F238E27FC236}">
                <a16:creationId xmlns:a16="http://schemas.microsoft.com/office/drawing/2014/main" id="{E1AF6301-D057-6848-E73A-1AB5BBD98242}"/>
              </a:ext>
            </a:extLst>
          </p:cNvPr>
          <p:cNvSpPr>
            <a:spLocks noGrp="1"/>
          </p:cNvSpPr>
          <p:nvPr>
            <p:ph type="pic" sz="quarter" idx="39" hasCustomPrompt="1"/>
          </p:nvPr>
        </p:nvSpPr>
        <p:spPr>
          <a:xfrm>
            <a:off x="2503843"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35" name="Picture Placeholder 5">
            <a:extLst>
              <a:ext uri="{FF2B5EF4-FFF2-40B4-BE49-F238E27FC236}">
                <a16:creationId xmlns:a16="http://schemas.microsoft.com/office/drawing/2014/main" id="{9CE0ADE1-D855-7383-1DC1-416B7B2CCA40}"/>
              </a:ext>
            </a:extLst>
          </p:cNvPr>
          <p:cNvSpPr>
            <a:spLocks noGrp="1"/>
          </p:cNvSpPr>
          <p:nvPr>
            <p:ph type="pic" sz="quarter" idx="40" hasCustomPrompt="1"/>
          </p:nvPr>
        </p:nvSpPr>
        <p:spPr>
          <a:xfrm>
            <a:off x="3464819"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36" name="Picture Placeholder 5">
            <a:extLst>
              <a:ext uri="{FF2B5EF4-FFF2-40B4-BE49-F238E27FC236}">
                <a16:creationId xmlns:a16="http://schemas.microsoft.com/office/drawing/2014/main" id="{C009B9EF-56C5-990E-397A-202C048CFE8A}"/>
              </a:ext>
            </a:extLst>
          </p:cNvPr>
          <p:cNvSpPr>
            <a:spLocks noGrp="1"/>
          </p:cNvSpPr>
          <p:nvPr>
            <p:ph type="pic" sz="quarter" idx="41" hasCustomPrompt="1"/>
          </p:nvPr>
        </p:nvSpPr>
        <p:spPr>
          <a:xfrm>
            <a:off x="4425795"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37" name="Picture Placeholder 5">
            <a:extLst>
              <a:ext uri="{FF2B5EF4-FFF2-40B4-BE49-F238E27FC236}">
                <a16:creationId xmlns:a16="http://schemas.microsoft.com/office/drawing/2014/main" id="{7BFD2E1E-42E2-EFB4-DCCD-64799EE9AC70}"/>
              </a:ext>
            </a:extLst>
          </p:cNvPr>
          <p:cNvSpPr>
            <a:spLocks noGrp="1"/>
          </p:cNvSpPr>
          <p:nvPr>
            <p:ph type="pic" sz="quarter" idx="42" hasCustomPrompt="1"/>
          </p:nvPr>
        </p:nvSpPr>
        <p:spPr>
          <a:xfrm>
            <a:off x="5386771"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38" name="Picture Placeholder 5">
            <a:extLst>
              <a:ext uri="{FF2B5EF4-FFF2-40B4-BE49-F238E27FC236}">
                <a16:creationId xmlns:a16="http://schemas.microsoft.com/office/drawing/2014/main" id="{A1E39042-7852-F0DD-2B5B-8D279984F94A}"/>
              </a:ext>
            </a:extLst>
          </p:cNvPr>
          <p:cNvSpPr>
            <a:spLocks noGrp="1"/>
          </p:cNvSpPr>
          <p:nvPr>
            <p:ph type="pic" sz="quarter" idx="43" hasCustomPrompt="1"/>
          </p:nvPr>
        </p:nvSpPr>
        <p:spPr>
          <a:xfrm>
            <a:off x="6347747"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39" name="Picture Placeholder 5">
            <a:extLst>
              <a:ext uri="{FF2B5EF4-FFF2-40B4-BE49-F238E27FC236}">
                <a16:creationId xmlns:a16="http://schemas.microsoft.com/office/drawing/2014/main" id="{0797351D-FD71-117C-A56F-A1D74F77A7D8}"/>
              </a:ext>
            </a:extLst>
          </p:cNvPr>
          <p:cNvSpPr>
            <a:spLocks noGrp="1"/>
          </p:cNvSpPr>
          <p:nvPr>
            <p:ph type="pic" sz="quarter" idx="44" hasCustomPrompt="1"/>
          </p:nvPr>
        </p:nvSpPr>
        <p:spPr>
          <a:xfrm>
            <a:off x="7308723"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40" name="Picture Placeholder 5">
            <a:extLst>
              <a:ext uri="{FF2B5EF4-FFF2-40B4-BE49-F238E27FC236}">
                <a16:creationId xmlns:a16="http://schemas.microsoft.com/office/drawing/2014/main" id="{881E6256-2204-6D59-681A-B00D827F2CC8}"/>
              </a:ext>
            </a:extLst>
          </p:cNvPr>
          <p:cNvSpPr>
            <a:spLocks noGrp="1"/>
          </p:cNvSpPr>
          <p:nvPr>
            <p:ph type="pic" sz="quarter" idx="45" hasCustomPrompt="1"/>
          </p:nvPr>
        </p:nvSpPr>
        <p:spPr>
          <a:xfrm>
            <a:off x="8269699"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41" name="Picture Placeholder 5">
            <a:extLst>
              <a:ext uri="{FF2B5EF4-FFF2-40B4-BE49-F238E27FC236}">
                <a16:creationId xmlns:a16="http://schemas.microsoft.com/office/drawing/2014/main" id="{64371E3B-5C6A-45BE-6D8C-42F95B2B1117}"/>
              </a:ext>
            </a:extLst>
          </p:cNvPr>
          <p:cNvSpPr>
            <a:spLocks noGrp="1"/>
          </p:cNvSpPr>
          <p:nvPr>
            <p:ph type="pic" sz="quarter" idx="46" hasCustomPrompt="1"/>
          </p:nvPr>
        </p:nvSpPr>
        <p:spPr>
          <a:xfrm>
            <a:off x="9230675"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42" name="Picture Placeholder 5">
            <a:extLst>
              <a:ext uri="{FF2B5EF4-FFF2-40B4-BE49-F238E27FC236}">
                <a16:creationId xmlns:a16="http://schemas.microsoft.com/office/drawing/2014/main" id="{7387C035-3A40-410D-2FDD-B69DC70AA805}"/>
              </a:ext>
            </a:extLst>
          </p:cNvPr>
          <p:cNvSpPr>
            <a:spLocks noGrp="1"/>
          </p:cNvSpPr>
          <p:nvPr>
            <p:ph type="pic" sz="quarter" idx="47" hasCustomPrompt="1"/>
          </p:nvPr>
        </p:nvSpPr>
        <p:spPr>
          <a:xfrm>
            <a:off x="10191651"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43" name="Picture Placeholder 5">
            <a:extLst>
              <a:ext uri="{FF2B5EF4-FFF2-40B4-BE49-F238E27FC236}">
                <a16:creationId xmlns:a16="http://schemas.microsoft.com/office/drawing/2014/main" id="{70E1C427-AEEF-6132-E8A6-1B6998FBD135}"/>
              </a:ext>
            </a:extLst>
          </p:cNvPr>
          <p:cNvSpPr>
            <a:spLocks noGrp="1"/>
          </p:cNvSpPr>
          <p:nvPr>
            <p:ph type="pic" sz="quarter" idx="48" hasCustomPrompt="1"/>
          </p:nvPr>
        </p:nvSpPr>
        <p:spPr>
          <a:xfrm>
            <a:off x="11152625" y="3225776"/>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44" name="Picture Placeholder 5">
            <a:extLst>
              <a:ext uri="{FF2B5EF4-FFF2-40B4-BE49-F238E27FC236}">
                <a16:creationId xmlns:a16="http://schemas.microsoft.com/office/drawing/2014/main" id="{182B241C-5B7D-719C-C4B0-F2B62F504D71}"/>
              </a:ext>
            </a:extLst>
          </p:cNvPr>
          <p:cNvSpPr>
            <a:spLocks noGrp="1"/>
          </p:cNvSpPr>
          <p:nvPr>
            <p:ph type="pic" sz="quarter" idx="49" hasCustomPrompt="1"/>
          </p:nvPr>
        </p:nvSpPr>
        <p:spPr>
          <a:xfrm>
            <a:off x="581891"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45" name="Picture Placeholder 5">
            <a:extLst>
              <a:ext uri="{FF2B5EF4-FFF2-40B4-BE49-F238E27FC236}">
                <a16:creationId xmlns:a16="http://schemas.microsoft.com/office/drawing/2014/main" id="{F0B493FD-5153-910D-D063-06B9397A24B3}"/>
              </a:ext>
            </a:extLst>
          </p:cNvPr>
          <p:cNvSpPr>
            <a:spLocks noGrp="1"/>
          </p:cNvSpPr>
          <p:nvPr>
            <p:ph type="pic" sz="quarter" idx="50" hasCustomPrompt="1"/>
          </p:nvPr>
        </p:nvSpPr>
        <p:spPr>
          <a:xfrm>
            <a:off x="1542867"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46" name="Picture Placeholder 5">
            <a:extLst>
              <a:ext uri="{FF2B5EF4-FFF2-40B4-BE49-F238E27FC236}">
                <a16:creationId xmlns:a16="http://schemas.microsoft.com/office/drawing/2014/main" id="{A97C80D7-BC54-5200-2101-3AA029BF126C}"/>
              </a:ext>
            </a:extLst>
          </p:cNvPr>
          <p:cNvSpPr>
            <a:spLocks noGrp="1"/>
          </p:cNvSpPr>
          <p:nvPr>
            <p:ph type="pic" sz="quarter" idx="51" hasCustomPrompt="1"/>
          </p:nvPr>
        </p:nvSpPr>
        <p:spPr>
          <a:xfrm>
            <a:off x="2503843"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47" name="Picture Placeholder 5">
            <a:extLst>
              <a:ext uri="{FF2B5EF4-FFF2-40B4-BE49-F238E27FC236}">
                <a16:creationId xmlns:a16="http://schemas.microsoft.com/office/drawing/2014/main" id="{4DB5F079-E2A5-1230-9B92-4B9A5C221B09}"/>
              </a:ext>
            </a:extLst>
          </p:cNvPr>
          <p:cNvSpPr>
            <a:spLocks noGrp="1"/>
          </p:cNvSpPr>
          <p:nvPr>
            <p:ph type="pic" sz="quarter" idx="52" hasCustomPrompt="1"/>
          </p:nvPr>
        </p:nvSpPr>
        <p:spPr>
          <a:xfrm>
            <a:off x="3464819"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48" name="Picture Placeholder 5">
            <a:extLst>
              <a:ext uri="{FF2B5EF4-FFF2-40B4-BE49-F238E27FC236}">
                <a16:creationId xmlns:a16="http://schemas.microsoft.com/office/drawing/2014/main" id="{7F89286C-F2EA-5EBE-E9DD-AD9D14E3E04C}"/>
              </a:ext>
            </a:extLst>
          </p:cNvPr>
          <p:cNvSpPr>
            <a:spLocks noGrp="1"/>
          </p:cNvSpPr>
          <p:nvPr>
            <p:ph type="pic" sz="quarter" idx="53" hasCustomPrompt="1"/>
          </p:nvPr>
        </p:nvSpPr>
        <p:spPr>
          <a:xfrm>
            <a:off x="4425795"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49" name="Picture Placeholder 5">
            <a:extLst>
              <a:ext uri="{FF2B5EF4-FFF2-40B4-BE49-F238E27FC236}">
                <a16:creationId xmlns:a16="http://schemas.microsoft.com/office/drawing/2014/main" id="{769E6F6D-927E-4E3B-46FD-8271E9D45117}"/>
              </a:ext>
            </a:extLst>
          </p:cNvPr>
          <p:cNvSpPr>
            <a:spLocks noGrp="1"/>
          </p:cNvSpPr>
          <p:nvPr>
            <p:ph type="pic" sz="quarter" idx="54" hasCustomPrompt="1"/>
          </p:nvPr>
        </p:nvSpPr>
        <p:spPr>
          <a:xfrm>
            <a:off x="5386771"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50" name="Picture Placeholder 5">
            <a:extLst>
              <a:ext uri="{FF2B5EF4-FFF2-40B4-BE49-F238E27FC236}">
                <a16:creationId xmlns:a16="http://schemas.microsoft.com/office/drawing/2014/main" id="{4CA9B034-BA2F-D446-F310-556C378159C5}"/>
              </a:ext>
            </a:extLst>
          </p:cNvPr>
          <p:cNvSpPr>
            <a:spLocks noGrp="1"/>
          </p:cNvSpPr>
          <p:nvPr>
            <p:ph type="pic" sz="quarter" idx="55" hasCustomPrompt="1"/>
          </p:nvPr>
        </p:nvSpPr>
        <p:spPr>
          <a:xfrm>
            <a:off x="6347747"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51" name="Picture Placeholder 5">
            <a:extLst>
              <a:ext uri="{FF2B5EF4-FFF2-40B4-BE49-F238E27FC236}">
                <a16:creationId xmlns:a16="http://schemas.microsoft.com/office/drawing/2014/main" id="{CAA21C2F-D3D2-B45D-F44A-BB8A7A9828C2}"/>
              </a:ext>
            </a:extLst>
          </p:cNvPr>
          <p:cNvSpPr>
            <a:spLocks noGrp="1"/>
          </p:cNvSpPr>
          <p:nvPr>
            <p:ph type="pic" sz="quarter" idx="56" hasCustomPrompt="1"/>
          </p:nvPr>
        </p:nvSpPr>
        <p:spPr>
          <a:xfrm>
            <a:off x="7308723"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52" name="Picture Placeholder 5">
            <a:extLst>
              <a:ext uri="{FF2B5EF4-FFF2-40B4-BE49-F238E27FC236}">
                <a16:creationId xmlns:a16="http://schemas.microsoft.com/office/drawing/2014/main" id="{FF9C5AF7-942E-D0FF-DFFD-8173E7A4DADA}"/>
              </a:ext>
            </a:extLst>
          </p:cNvPr>
          <p:cNvSpPr>
            <a:spLocks noGrp="1"/>
          </p:cNvSpPr>
          <p:nvPr>
            <p:ph type="pic" sz="quarter" idx="57" hasCustomPrompt="1"/>
          </p:nvPr>
        </p:nvSpPr>
        <p:spPr>
          <a:xfrm>
            <a:off x="8269699"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53" name="Picture Placeholder 5">
            <a:extLst>
              <a:ext uri="{FF2B5EF4-FFF2-40B4-BE49-F238E27FC236}">
                <a16:creationId xmlns:a16="http://schemas.microsoft.com/office/drawing/2014/main" id="{58F4F8DC-FE34-15C2-4166-A8705464D0A1}"/>
              </a:ext>
            </a:extLst>
          </p:cNvPr>
          <p:cNvSpPr>
            <a:spLocks noGrp="1"/>
          </p:cNvSpPr>
          <p:nvPr>
            <p:ph type="pic" sz="quarter" idx="58" hasCustomPrompt="1"/>
          </p:nvPr>
        </p:nvSpPr>
        <p:spPr>
          <a:xfrm>
            <a:off x="9230675"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54" name="Picture Placeholder 5">
            <a:extLst>
              <a:ext uri="{FF2B5EF4-FFF2-40B4-BE49-F238E27FC236}">
                <a16:creationId xmlns:a16="http://schemas.microsoft.com/office/drawing/2014/main" id="{C8BD703F-5B49-E702-2BD3-9E108E58CAA6}"/>
              </a:ext>
            </a:extLst>
          </p:cNvPr>
          <p:cNvSpPr>
            <a:spLocks noGrp="1"/>
          </p:cNvSpPr>
          <p:nvPr>
            <p:ph type="pic" sz="quarter" idx="59" hasCustomPrompt="1"/>
          </p:nvPr>
        </p:nvSpPr>
        <p:spPr>
          <a:xfrm>
            <a:off x="10191651"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55" name="Picture Placeholder 5">
            <a:extLst>
              <a:ext uri="{FF2B5EF4-FFF2-40B4-BE49-F238E27FC236}">
                <a16:creationId xmlns:a16="http://schemas.microsoft.com/office/drawing/2014/main" id="{ADB787B6-FBAC-C901-724A-37D51DB3BC54}"/>
              </a:ext>
            </a:extLst>
          </p:cNvPr>
          <p:cNvSpPr>
            <a:spLocks noGrp="1"/>
          </p:cNvSpPr>
          <p:nvPr>
            <p:ph type="pic" sz="quarter" idx="60" hasCustomPrompt="1"/>
          </p:nvPr>
        </p:nvSpPr>
        <p:spPr>
          <a:xfrm>
            <a:off x="11152625" y="4293019"/>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56" name="Picture Placeholder 5">
            <a:extLst>
              <a:ext uri="{FF2B5EF4-FFF2-40B4-BE49-F238E27FC236}">
                <a16:creationId xmlns:a16="http://schemas.microsoft.com/office/drawing/2014/main" id="{C96AFB95-7202-A6D7-927E-A0ADCCAAFA76}"/>
              </a:ext>
            </a:extLst>
          </p:cNvPr>
          <p:cNvSpPr>
            <a:spLocks noGrp="1"/>
          </p:cNvSpPr>
          <p:nvPr>
            <p:ph type="pic" sz="quarter" idx="61" hasCustomPrompt="1"/>
          </p:nvPr>
        </p:nvSpPr>
        <p:spPr>
          <a:xfrm>
            <a:off x="581891"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57" name="Picture Placeholder 5">
            <a:extLst>
              <a:ext uri="{FF2B5EF4-FFF2-40B4-BE49-F238E27FC236}">
                <a16:creationId xmlns:a16="http://schemas.microsoft.com/office/drawing/2014/main" id="{CDC62CF2-A7FE-118D-A462-4B6CFA68C75F}"/>
              </a:ext>
            </a:extLst>
          </p:cNvPr>
          <p:cNvSpPr>
            <a:spLocks noGrp="1"/>
          </p:cNvSpPr>
          <p:nvPr>
            <p:ph type="pic" sz="quarter" idx="62" hasCustomPrompt="1"/>
          </p:nvPr>
        </p:nvSpPr>
        <p:spPr>
          <a:xfrm>
            <a:off x="1542867"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58" name="Picture Placeholder 5">
            <a:extLst>
              <a:ext uri="{FF2B5EF4-FFF2-40B4-BE49-F238E27FC236}">
                <a16:creationId xmlns:a16="http://schemas.microsoft.com/office/drawing/2014/main" id="{9C335A89-7069-33F0-BA5C-4F3BB74E62AC}"/>
              </a:ext>
            </a:extLst>
          </p:cNvPr>
          <p:cNvSpPr>
            <a:spLocks noGrp="1"/>
          </p:cNvSpPr>
          <p:nvPr>
            <p:ph type="pic" sz="quarter" idx="63" hasCustomPrompt="1"/>
          </p:nvPr>
        </p:nvSpPr>
        <p:spPr>
          <a:xfrm>
            <a:off x="2503843"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59" name="Picture Placeholder 5">
            <a:extLst>
              <a:ext uri="{FF2B5EF4-FFF2-40B4-BE49-F238E27FC236}">
                <a16:creationId xmlns:a16="http://schemas.microsoft.com/office/drawing/2014/main" id="{1321E11C-9D15-8DEC-A3AB-A65C4888E04C}"/>
              </a:ext>
            </a:extLst>
          </p:cNvPr>
          <p:cNvSpPr>
            <a:spLocks noGrp="1"/>
          </p:cNvSpPr>
          <p:nvPr>
            <p:ph type="pic" sz="quarter" idx="64" hasCustomPrompt="1"/>
          </p:nvPr>
        </p:nvSpPr>
        <p:spPr>
          <a:xfrm>
            <a:off x="3464819"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60" name="Picture Placeholder 5">
            <a:extLst>
              <a:ext uri="{FF2B5EF4-FFF2-40B4-BE49-F238E27FC236}">
                <a16:creationId xmlns:a16="http://schemas.microsoft.com/office/drawing/2014/main" id="{B5961A7E-1A2E-87B1-CC1A-70F8F0CA1385}"/>
              </a:ext>
            </a:extLst>
          </p:cNvPr>
          <p:cNvSpPr>
            <a:spLocks noGrp="1"/>
          </p:cNvSpPr>
          <p:nvPr>
            <p:ph type="pic" sz="quarter" idx="65" hasCustomPrompt="1"/>
          </p:nvPr>
        </p:nvSpPr>
        <p:spPr>
          <a:xfrm>
            <a:off x="4425795"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61" name="Picture Placeholder 5">
            <a:extLst>
              <a:ext uri="{FF2B5EF4-FFF2-40B4-BE49-F238E27FC236}">
                <a16:creationId xmlns:a16="http://schemas.microsoft.com/office/drawing/2014/main" id="{CE24521A-6FB7-6318-67B5-102B08056A46}"/>
              </a:ext>
            </a:extLst>
          </p:cNvPr>
          <p:cNvSpPr>
            <a:spLocks noGrp="1"/>
          </p:cNvSpPr>
          <p:nvPr>
            <p:ph type="pic" sz="quarter" idx="66" hasCustomPrompt="1"/>
          </p:nvPr>
        </p:nvSpPr>
        <p:spPr>
          <a:xfrm>
            <a:off x="5386771"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62" name="Picture Placeholder 5">
            <a:extLst>
              <a:ext uri="{FF2B5EF4-FFF2-40B4-BE49-F238E27FC236}">
                <a16:creationId xmlns:a16="http://schemas.microsoft.com/office/drawing/2014/main" id="{B6BE9260-53C1-F20C-4750-440D2DDE3104}"/>
              </a:ext>
            </a:extLst>
          </p:cNvPr>
          <p:cNvSpPr>
            <a:spLocks noGrp="1"/>
          </p:cNvSpPr>
          <p:nvPr>
            <p:ph type="pic" sz="quarter" idx="67" hasCustomPrompt="1"/>
          </p:nvPr>
        </p:nvSpPr>
        <p:spPr>
          <a:xfrm>
            <a:off x="6347747"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63" name="Picture Placeholder 5">
            <a:extLst>
              <a:ext uri="{FF2B5EF4-FFF2-40B4-BE49-F238E27FC236}">
                <a16:creationId xmlns:a16="http://schemas.microsoft.com/office/drawing/2014/main" id="{CC2F6606-7EF8-DCFD-4A29-8781123F9C8E}"/>
              </a:ext>
            </a:extLst>
          </p:cNvPr>
          <p:cNvSpPr>
            <a:spLocks noGrp="1"/>
          </p:cNvSpPr>
          <p:nvPr>
            <p:ph type="pic" sz="quarter" idx="68" hasCustomPrompt="1"/>
          </p:nvPr>
        </p:nvSpPr>
        <p:spPr>
          <a:xfrm>
            <a:off x="7308723"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64" name="Picture Placeholder 5">
            <a:extLst>
              <a:ext uri="{FF2B5EF4-FFF2-40B4-BE49-F238E27FC236}">
                <a16:creationId xmlns:a16="http://schemas.microsoft.com/office/drawing/2014/main" id="{0FD92459-6CD2-1499-3BE0-F67060E4D230}"/>
              </a:ext>
            </a:extLst>
          </p:cNvPr>
          <p:cNvSpPr>
            <a:spLocks noGrp="1"/>
          </p:cNvSpPr>
          <p:nvPr>
            <p:ph type="pic" sz="quarter" idx="69" hasCustomPrompt="1"/>
          </p:nvPr>
        </p:nvSpPr>
        <p:spPr>
          <a:xfrm>
            <a:off x="8269699"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65" name="Picture Placeholder 5">
            <a:extLst>
              <a:ext uri="{FF2B5EF4-FFF2-40B4-BE49-F238E27FC236}">
                <a16:creationId xmlns:a16="http://schemas.microsoft.com/office/drawing/2014/main" id="{87634163-7513-6A3D-57DE-FACBBB8DA6A1}"/>
              </a:ext>
            </a:extLst>
          </p:cNvPr>
          <p:cNvSpPr>
            <a:spLocks noGrp="1"/>
          </p:cNvSpPr>
          <p:nvPr>
            <p:ph type="pic" sz="quarter" idx="70" hasCustomPrompt="1"/>
          </p:nvPr>
        </p:nvSpPr>
        <p:spPr>
          <a:xfrm>
            <a:off x="9230675"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66" name="Picture Placeholder 5">
            <a:extLst>
              <a:ext uri="{FF2B5EF4-FFF2-40B4-BE49-F238E27FC236}">
                <a16:creationId xmlns:a16="http://schemas.microsoft.com/office/drawing/2014/main" id="{5B290131-9981-3A21-93C5-21AAEFDF84D1}"/>
              </a:ext>
            </a:extLst>
          </p:cNvPr>
          <p:cNvSpPr>
            <a:spLocks noGrp="1"/>
          </p:cNvSpPr>
          <p:nvPr>
            <p:ph type="pic" sz="quarter" idx="71" hasCustomPrompt="1"/>
          </p:nvPr>
        </p:nvSpPr>
        <p:spPr>
          <a:xfrm>
            <a:off x="10191651"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
        <p:nvSpPr>
          <p:cNvPr id="67" name="Picture Placeholder 5">
            <a:extLst>
              <a:ext uri="{FF2B5EF4-FFF2-40B4-BE49-F238E27FC236}">
                <a16:creationId xmlns:a16="http://schemas.microsoft.com/office/drawing/2014/main" id="{9A56211A-48DA-0811-65B6-284783FDABD4}"/>
              </a:ext>
            </a:extLst>
          </p:cNvPr>
          <p:cNvSpPr>
            <a:spLocks noGrp="1"/>
          </p:cNvSpPr>
          <p:nvPr>
            <p:ph type="pic" sz="quarter" idx="72" hasCustomPrompt="1"/>
          </p:nvPr>
        </p:nvSpPr>
        <p:spPr>
          <a:xfrm>
            <a:off x="11152625" y="5360260"/>
            <a:ext cx="457484" cy="458344"/>
          </a:xfrm>
        </p:spPr>
        <p:txBody>
          <a:bodyPr/>
          <a:lstStyle>
            <a:lvl1pPr algn="ctr">
              <a:defRPr sz="1000" b="0" i="0">
                <a:solidFill>
                  <a:schemeClr val="tx1"/>
                </a:solidFill>
                <a:latin typeface="Zebra Sans" pitchFamily="2" charset="77"/>
              </a:defRPr>
            </a:lvl1pPr>
          </a:lstStyle>
          <a:p>
            <a:r>
              <a:rPr lang="en-US" dirty="0"/>
              <a:t>Icon</a:t>
            </a:r>
          </a:p>
        </p:txBody>
      </p:sp>
    </p:spTree>
    <p:extLst>
      <p:ext uri="{BB962C8B-B14F-4D97-AF65-F5344CB8AC3E}">
        <p14:creationId xmlns:p14="http://schemas.microsoft.com/office/powerpoint/2010/main" val="6770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nstructions - Getting Started">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32CE422-B719-5BE2-104C-E9FDC3154A45}"/>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bg1"/>
                </a:solidFill>
              </a:defRPr>
            </a:lvl1pPr>
          </a:lstStyle>
          <a:p>
            <a:r>
              <a:rPr lang="en-US" dirty="0"/>
              <a:t>Internal Divider</a:t>
            </a:r>
          </a:p>
        </p:txBody>
      </p:sp>
      <p:cxnSp>
        <p:nvCxnSpPr>
          <p:cNvPr id="3" name="Straight Connector 2">
            <a:extLst>
              <a:ext uri="{FF2B5EF4-FFF2-40B4-BE49-F238E27FC236}">
                <a16:creationId xmlns:a16="http://schemas.microsoft.com/office/drawing/2014/main" id="{544ABBED-27C1-6B3A-2DE1-5ED96ADAEF68}"/>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4" name="Graphic 3">
            <a:extLst>
              <a:ext uri="{FF2B5EF4-FFF2-40B4-BE49-F238E27FC236}">
                <a16:creationId xmlns:a16="http://schemas.microsoft.com/office/drawing/2014/main" id="{499D8FD1-86D5-8998-0287-9981399EC08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Tree>
    <p:extLst>
      <p:ext uri="{BB962C8B-B14F-4D97-AF65-F5344CB8AC3E}">
        <p14:creationId xmlns:p14="http://schemas.microsoft.com/office/powerpoint/2010/main" val="1423231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Instructions - Types Include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hasCustomPrompt="1"/>
          </p:nvPr>
        </p:nvSpPr>
        <p:spPr/>
        <p:txBody>
          <a:bodyPr/>
          <a:lstStyle>
            <a:lvl1pPr>
              <a:defRPr>
                <a:solidFill>
                  <a:schemeClr val="tx1"/>
                </a:solidFill>
              </a:defRPr>
            </a:lvl1pPr>
          </a:lstStyle>
          <a:p>
            <a:r>
              <a:rPr lang="en-US" dirty="0"/>
              <a:t>Slide types included in this template</a:t>
            </a:r>
          </a:p>
        </p:txBody>
      </p:sp>
      <p:sp>
        <p:nvSpPr>
          <p:cNvPr id="4" name="Footer Placeholder 3">
            <a:extLst>
              <a:ext uri="{FF2B5EF4-FFF2-40B4-BE49-F238E27FC236}">
                <a16:creationId xmlns:a16="http://schemas.microsoft.com/office/drawing/2014/main" id="{AB17770B-58F9-7CE6-1ACD-523F35160FDF}"/>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5" name="Slide Number Placeholder 4">
            <a:extLst>
              <a:ext uri="{FF2B5EF4-FFF2-40B4-BE49-F238E27FC236}">
                <a16:creationId xmlns:a16="http://schemas.microsoft.com/office/drawing/2014/main" id="{3656225B-0C97-97EE-0A4C-8D7AE8EB9993}"/>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cxnSp>
        <p:nvCxnSpPr>
          <p:cNvPr id="7" name="Straight Connector 6">
            <a:extLst>
              <a:ext uri="{FF2B5EF4-FFF2-40B4-BE49-F238E27FC236}">
                <a16:creationId xmlns:a16="http://schemas.microsoft.com/office/drawing/2014/main" id="{D1957E2E-5D8F-BFB8-38B4-D8E67EBD064F}"/>
              </a:ext>
            </a:extLst>
          </p:cNvPr>
          <p:cNvCxnSpPr>
            <a:cxnSpLocks/>
          </p:cNvCxnSpPr>
          <p:nvPr userDrawn="1"/>
        </p:nvCxnSpPr>
        <p:spPr>
          <a:xfrm>
            <a:off x="457198" y="46989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88D3DF23-B69C-741F-5B58-4CCA58953476}"/>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072342AF-A4FF-17DE-185E-82AE9A953E5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2" name="Text Placeholder 8">
            <a:extLst>
              <a:ext uri="{FF2B5EF4-FFF2-40B4-BE49-F238E27FC236}">
                <a16:creationId xmlns:a16="http://schemas.microsoft.com/office/drawing/2014/main" id="{417344FB-101B-6E81-7F78-ACBF1ACF8C90}"/>
              </a:ext>
            </a:extLst>
          </p:cNvPr>
          <p:cNvSpPr>
            <a:spLocks noGrp="1"/>
          </p:cNvSpPr>
          <p:nvPr>
            <p:ph type="body" sz="quarter" idx="15" hasCustomPrompt="1"/>
          </p:nvPr>
        </p:nvSpPr>
        <p:spPr>
          <a:xfrm>
            <a:off x="457200" y="1339692"/>
            <a:ext cx="4519649" cy="147081"/>
          </a:xfrm>
        </p:spPr>
        <p:txBody>
          <a:bodyPr/>
          <a:lstStyle>
            <a:lvl1pPr>
              <a:defRPr sz="1000" b="0" i="0" cap="all" baseline="0">
                <a:solidFill>
                  <a:schemeClr val="tx1"/>
                </a:solidFill>
                <a:latin typeface="Zebra Mono Medium" pitchFamily="2" charset="77"/>
              </a:defRPr>
            </a:lvl1pPr>
          </a:lstStyle>
          <a:p>
            <a:pPr lvl="0"/>
            <a:r>
              <a:rPr lang="en-US" dirty="0"/>
              <a:t>Slide type label</a:t>
            </a:r>
          </a:p>
        </p:txBody>
      </p:sp>
      <p:sp>
        <p:nvSpPr>
          <p:cNvPr id="8" name="Picture Placeholder 7">
            <a:extLst>
              <a:ext uri="{FF2B5EF4-FFF2-40B4-BE49-F238E27FC236}">
                <a16:creationId xmlns:a16="http://schemas.microsoft.com/office/drawing/2014/main" id="{B18E8AA2-A389-F22A-D045-1A664AC3C5AE}"/>
              </a:ext>
            </a:extLst>
          </p:cNvPr>
          <p:cNvSpPr>
            <a:spLocks noGrp="1"/>
          </p:cNvSpPr>
          <p:nvPr>
            <p:ph type="pic" sz="quarter" idx="16"/>
          </p:nvPr>
        </p:nvSpPr>
        <p:spPr>
          <a:xfrm>
            <a:off x="457198" y="1659722"/>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9" name="Picture Placeholder 7">
            <a:extLst>
              <a:ext uri="{FF2B5EF4-FFF2-40B4-BE49-F238E27FC236}">
                <a16:creationId xmlns:a16="http://schemas.microsoft.com/office/drawing/2014/main" id="{3E91A6BD-3E06-F682-0F69-D5263680B9F2}"/>
              </a:ext>
            </a:extLst>
          </p:cNvPr>
          <p:cNvSpPr>
            <a:spLocks noGrp="1"/>
          </p:cNvSpPr>
          <p:nvPr>
            <p:ph type="pic" sz="quarter" idx="17"/>
          </p:nvPr>
        </p:nvSpPr>
        <p:spPr>
          <a:xfrm>
            <a:off x="2365246" y="1659722"/>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10" name="Picture Placeholder 7">
            <a:extLst>
              <a:ext uri="{FF2B5EF4-FFF2-40B4-BE49-F238E27FC236}">
                <a16:creationId xmlns:a16="http://schemas.microsoft.com/office/drawing/2014/main" id="{D47FC04C-6775-6482-60FB-E1733A7EB4D7}"/>
              </a:ext>
            </a:extLst>
          </p:cNvPr>
          <p:cNvSpPr>
            <a:spLocks noGrp="1"/>
          </p:cNvSpPr>
          <p:nvPr>
            <p:ph type="pic" sz="quarter" idx="18"/>
          </p:nvPr>
        </p:nvSpPr>
        <p:spPr>
          <a:xfrm>
            <a:off x="4273294" y="1659722"/>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13" name="Picture Placeholder 7">
            <a:extLst>
              <a:ext uri="{FF2B5EF4-FFF2-40B4-BE49-F238E27FC236}">
                <a16:creationId xmlns:a16="http://schemas.microsoft.com/office/drawing/2014/main" id="{0D36FEC9-2555-D94C-DBEC-68670BCC6AD6}"/>
              </a:ext>
            </a:extLst>
          </p:cNvPr>
          <p:cNvSpPr>
            <a:spLocks noGrp="1"/>
          </p:cNvSpPr>
          <p:nvPr>
            <p:ph type="pic" sz="quarter" idx="19"/>
          </p:nvPr>
        </p:nvSpPr>
        <p:spPr>
          <a:xfrm>
            <a:off x="6181342" y="1659722"/>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14" name="Picture Placeholder 7">
            <a:extLst>
              <a:ext uri="{FF2B5EF4-FFF2-40B4-BE49-F238E27FC236}">
                <a16:creationId xmlns:a16="http://schemas.microsoft.com/office/drawing/2014/main" id="{025CC773-E6AF-6D62-CF02-C6D493013965}"/>
              </a:ext>
            </a:extLst>
          </p:cNvPr>
          <p:cNvSpPr>
            <a:spLocks noGrp="1"/>
          </p:cNvSpPr>
          <p:nvPr>
            <p:ph type="pic" sz="quarter" idx="20"/>
          </p:nvPr>
        </p:nvSpPr>
        <p:spPr>
          <a:xfrm>
            <a:off x="8089390" y="1659722"/>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15" name="Picture Placeholder 7">
            <a:extLst>
              <a:ext uri="{FF2B5EF4-FFF2-40B4-BE49-F238E27FC236}">
                <a16:creationId xmlns:a16="http://schemas.microsoft.com/office/drawing/2014/main" id="{C1E97163-8BC5-06B3-68B5-9627C8BF34A6}"/>
              </a:ext>
            </a:extLst>
          </p:cNvPr>
          <p:cNvSpPr>
            <a:spLocks noGrp="1"/>
          </p:cNvSpPr>
          <p:nvPr>
            <p:ph type="pic" sz="quarter" idx="21"/>
          </p:nvPr>
        </p:nvSpPr>
        <p:spPr>
          <a:xfrm>
            <a:off x="9997438" y="1659722"/>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16" name="Picture Placeholder 7">
            <a:extLst>
              <a:ext uri="{FF2B5EF4-FFF2-40B4-BE49-F238E27FC236}">
                <a16:creationId xmlns:a16="http://schemas.microsoft.com/office/drawing/2014/main" id="{4C7999F0-65C3-F423-0515-0AA0BE653570}"/>
              </a:ext>
            </a:extLst>
          </p:cNvPr>
          <p:cNvSpPr>
            <a:spLocks noGrp="1"/>
          </p:cNvSpPr>
          <p:nvPr>
            <p:ph type="pic" sz="quarter" idx="22"/>
          </p:nvPr>
        </p:nvSpPr>
        <p:spPr>
          <a:xfrm>
            <a:off x="457198" y="2802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17" name="Picture Placeholder 7">
            <a:extLst>
              <a:ext uri="{FF2B5EF4-FFF2-40B4-BE49-F238E27FC236}">
                <a16:creationId xmlns:a16="http://schemas.microsoft.com/office/drawing/2014/main" id="{25D302D1-14F4-19D5-67A3-84B63EA2369D}"/>
              </a:ext>
            </a:extLst>
          </p:cNvPr>
          <p:cNvSpPr>
            <a:spLocks noGrp="1"/>
          </p:cNvSpPr>
          <p:nvPr>
            <p:ph type="pic" sz="quarter" idx="23"/>
          </p:nvPr>
        </p:nvSpPr>
        <p:spPr>
          <a:xfrm>
            <a:off x="2365246" y="2802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18" name="Picture Placeholder 7">
            <a:extLst>
              <a:ext uri="{FF2B5EF4-FFF2-40B4-BE49-F238E27FC236}">
                <a16:creationId xmlns:a16="http://schemas.microsoft.com/office/drawing/2014/main" id="{C8BE6CDE-EBCA-F9E6-D19E-B1302233BB20}"/>
              </a:ext>
            </a:extLst>
          </p:cNvPr>
          <p:cNvSpPr>
            <a:spLocks noGrp="1"/>
          </p:cNvSpPr>
          <p:nvPr>
            <p:ph type="pic" sz="quarter" idx="24"/>
          </p:nvPr>
        </p:nvSpPr>
        <p:spPr>
          <a:xfrm>
            <a:off x="4273294" y="2802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19" name="Picture Placeholder 7">
            <a:extLst>
              <a:ext uri="{FF2B5EF4-FFF2-40B4-BE49-F238E27FC236}">
                <a16:creationId xmlns:a16="http://schemas.microsoft.com/office/drawing/2014/main" id="{50601866-8962-83EF-2ACE-DF38D4147869}"/>
              </a:ext>
            </a:extLst>
          </p:cNvPr>
          <p:cNvSpPr>
            <a:spLocks noGrp="1"/>
          </p:cNvSpPr>
          <p:nvPr>
            <p:ph type="pic" sz="quarter" idx="25"/>
          </p:nvPr>
        </p:nvSpPr>
        <p:spPr>
          <a:xfrm>
            <a:off x="6181342" y="2802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20" name="Picture Placeholder 7">
            <a:extLst>
              <a:ext uri="{FF2B5EF4-FFF2-40B4-BE49-F238E27FC236}">
                <a16:creationId xmlns:a16="http://schemas.microsoft.com/office/drawing/2014/main" id="{007D1347-C255-6D81-C406-3546DCA1DFAB}"/>
              </a:ext>
            </a:extLst>
          </p:cNvPr>
          <p:cNvSpPr>
            <a:spLocks noGrp="1"/>
          </p:cNvSpPr>
          <p:nvPr>
            <p:ph type="pic" sz="quarter" idx="26"/>
          </p:nvPr>
        </p:nvSpPr>
        <p:spPr>
          <a:xfrm>
            <a:off x="8089390" y="2802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21" name="Picture Placeholder 7">
            <a:extLst>
              <a:ext uri="{FF2B5EF4-FFF2-40B4-BE49-F238E27FC236}">
                <a16:creationId xmlns:a16="http://schemas.microsoft.com/office/drawing/2014/main" id="{411F60B5-362C-B449-969B-50991CFC6FB1}"/>
              </a:ext>
            </a:extLst>
          </p:cNvPr>
          <p:cNvSpPr>
            <a:spLocks noGrp="1"/>
          </p:cNvSpPr>
          <p:nvPr>
            <p:ph type="pic" sz="quarter" idx="27"/>
          </p:nvPr>
        </p:nvSpPr>
        <p:spPr>
          <a:xfrm>
            <a:off x="9997438" y="2802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22" name="Picture Placeholder 7">
            <a:extLst>
              <a:ext uri="{FF2B5EF4-FFF2-40B4-BE49-F238E27FC236}">
                <a16:creationId xmlns:a16="http://schemas.microsoft.com/office/drawing/2014/main" id="{9E69860D-85FC-955D-A27C-97333991C1BF}"/>
              </a:ext>
            </a:extLst>
          </p:cNvPr>
          <p:cNvSpPr>
            <a:spLocks noGrp="1"/>
          </p:cNvSpPr>
          <p:nvPr>
            <p:ph type="pic" sz="quarter" idx="28"/>
          </p:nvPr>
        </p:nvSpPr>
        <p:spPr>
          <a:xfrm>
            <a:off x="457198" y="392999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23" name="Picture Placeholder 7">
            <a:extLst>
              <a:ext uri="{FF2B5EF4-FFF2-40B4-BE49-F238E27FC236}">
                <a16:creationId xmlns:a16="http://schemas.microsoft.com/office/drawing/2014/main" id="{3EFBFF71-6650-2C3C-5A57-8C3F3CC7775D}"/>
              </a:ext>
            </a:extLst>
          </p:cNvPr>
          <p:cNvSpPr>
            <a:spLocks noGrp="1"/>
          </p:cNvSpPr>
          <p:nvPr>
            <p:ph type="pic" sz="quarter" idx="29"/>
          </p:nvPr>
        </p:nvSpPr>
        <p:spPr>
          <a:xfrm>
            <a:off x="2365246" y="392999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24" name="Picture Placeholder 7">
            <a:extLst>
              <a:ext uri="{FF2B5EF4-FFF2-40B4-BE49-F238E27FC236}">
                <a16:creationId xmlns:a16="http://schemas.microsoft.com/office/drawing/2014/main" id="{93184098-AAE7-54A8-63E8-92B0EC5F694C}"/>
              </a:ext>
            </a:extLst>
          </p:cNvPr>
          <p:cNvSpPr>
            <a:spLocks noGrp="1"/>
          </p:cNvSpPr>
          <p:nvPr>
            <p:ph type="pic" sz="quarter" idx="30"/>
          </p:nvPr>
        </p:nvSpPr>
        <p:spPr>
          <a:xfrm>
            <a:off x="4273294" y="392999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25" name="Picture Placeholder 7">
            <a:extLst>
              <a:ext uri="{FF2B5EF4-FFF2-40B4-BE49-F238E27FC236}">
                <a16:creationId xmlns:a16="http://schemas.microsoft.com/office/drawing/2014/main" id="{C7355FC0-66A7-F490-7635-EFD6F80DD94A}"/>
              </a:ext>
            </a:extLst>
          </p:cNvPr>
          <p:cNvSpPr>
            <a:spLocks noGrp="1"/>
          </p:cNvSpPr>
          <p:nvPr>
            <p:ph type="pic" sz="quarter" idx="31"/>
          </p:nvPr>
        </p:nvSpPr>
        <p:spPr>
          <a:xfrm>
            <a:off x="6181342" y="392999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26" name="Picture Placeholder 7">
            <a:extLst>
              <a:ext uri="{FF2B5EF4-FFF2-40B4-BE49-F238E27FC236}">
                <a16:creationId xmlns:a16="http://schemas.microsoft.com/office/drawing/2014/main" id="{34DA429F-06D0-EB33-601C-0D84A3428DF5}"/>
              </a:ext>
            </a:extLst>
          </p:cNvPr>
          <p:cNvSpPr>
            <a:spLocks noGrp="1"/>
          </p:cNvSpPr>
          <p:nvPr>
            <p:ph type="pic" sz="quarter" idx="32"/>
          </p:nvPr>
        </p:nvSpPr>
        <p:spPr>
          <a:xfrm>
            <a:off x="8089390" y="392999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27" name="Picture Placeholder 7">
            <a:extLst>
              <a:ext uri="{FF2B5EF4-FFF2-40B4-BE49-F238E27FC236}">
                <a16:creationId xmlns:a16="http://schemas.microsoft.com/office/drawing/2014/main" id="{62D74F04-01AF-4D49-A2B0-66955CBCA1D6}"/>
              </a:ext>
            </a:extLst>
          </p:cNvPr>
          <p:cNvSpPr>
            <a:spLocks noGrp="1"/>
          </p:cNvSpPr>
          <p:nvPr>
            <p:ph type="pic" sz="quarter" idx="33"/>
          </p:nvPr>
        </p:nvSpPr>
        <p:spPr>
          <a:xfrm>
            <a:off x="9997438" y="392999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28" name="Picture Placeholder 7">
            <a:extLst>
              <a:ext uri="{FF2B5EF4-FFF2-40B4-BE49-F238E27FC236}">
                <a16:creationId xmlns:a16="http://schemas.microsoft.com/office/drawing/2014/main" id="{E81AD310-9019-F287-1AA6-26DAE94D0C01}"/>
              </a:ext>
            </a:extLst>
          </p:cNvPr>
          <p:cNvSpPr>
            <a:spLocks noGrp="1"/>
          </p:cNvSpPr>
          <p:nvPr>
            <p:ph type="pic" sz="quarter" idx="34"/>
          </p:nvPr>
        </p:nvSpPr>
        <p:spPr>
          <a:xfrm>
            <a:off x="457198" y="5088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29" name="Picture Placeholder 7">
            <a:extLst>
              <a:ext uri="{FF2B5EF4-FFF2-40B4-BE49-F238E27FC236}">
                <a16:creationId xmlns:a16="http://schemas.microsoft.com/office/drawing/2014/main" id="{BC1A0925-05E3-1867-2D59-BF4449FFEC57}"/>
              </a:ext>
            </a:extLst>
          </p:cNvPr>
          <p:cNvSpPr>
            <a:spLocks noGrp="1"/>
          </p:cNvSpPr>
          <p:nvPr>
            <p:ph type="pic" sz="quarter" idx="35"/>
          </p:nvPr>
        </p:nvSpPr>
        <p:spPr>
          <a:xfrm>
            <a:off x="2365246" y="5088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30" name="Picture Placeholder 7">
            <a:extLst>
              <a:ext uri="{FF2B5EF4-FFF2-40B4-BE49-F238E27FC236}">
                <a16:creationId xmlns:a16="http://schemas.microsoft.com/office/drawing/2014/main" id="{40EDB906-4F59-F46B-81EA-44FE7667B6F1}"/>
              </a:ext>
            </a:extLst>
          </p:cNvPr>
          <p:cNvSpPr>
            <a:spLocks noGrp="1"/>
          </p:cNvSpPr>
          <p:nvPr>
            <p:ph type="pic" sz="quarter" idx="36"/>
          </p:nvPr>
        </p:nvSpPr>
        <p:spPr>
          <a:xfrm>
            <a:off x="4273294" y="5088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31" name="Picture Placeholder 7">
            <a:extLst>
              <a:ext uri="{FF2B5EF4-FFF2-40B4-BE49-F238E27FC236}">
                <a16:creationId xmlns:a16="http://schemas.microsoft.com/office/drawing/2014/main" id="{62B8B123-BD42-47CA-2A43-3F05BEE325F0}"/>
              </a:ext>
            </a:extLst>
          </p:cNvPr>
          <p:cNvSpPr>
            <a:spLocks noGrp="1"/>
          </p:cNvSpPr>
          <p:nvPr>
            <p:ph type="pic" sz="quarter" idx="37"/>
          </p:nvPr>
        </p:nvSpPr>
        <p:spPr>
          <a:xfrm>
            <a:off x="6181342" y="5088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32" name="Picture Placeholder 7">
            <a:extLst>
              <a:ext uri="{FF2B5EF4-FFF2-40B4-BE49-F238E27FC236}">
                <a16:creationId xmlns:a16="http://schemas.microsoft.com/office/drawing/2014/main" id="{75AB8F4C-A03B-181A-5F8C-F3DF2125E788}"/>
              </a:ext>
            </a:extLst>
          </p:cNvPr>
          <p:cNvSpPr>
            <a:spLocks noGrp="1"/>
          </p:cNvSpPr>
          <p:nvPr>
            <p:ph type="pic" sz="quarter" idx="38"/>
          </p:nvPr>
        </p:nvSpPr>
        <p:spPr>
          <a:xfrm>
            <a:off x="8089390" y="5088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
        <p:nvSpPr>
          <p:cNvPr id="33" name="Picture Placeholder 7">
            <a:extLst>
              <a:ext uri="{FF2B5EF4-FFF2-40B4-BE49-F238E27FC236}">
                <a16:creationId xmlns:a16="http://schemas.microsoft.com/office/drawing/2014/main" id="{7BAF8358-1B6A-462F-A3B7-B32D2E8924A3}"/>
              </a:ext>
            </a:extLst>
          </p:cNvPr>
          <p:cNvSpPr>
            <a:spLocks noGrp="1"/>
          </p:cNvSpPr>
          <p:nvPr>
            <p:ph type="pic" sz="quarter" idx="39"/>
          </p:nvPr>
        </p:nvSpPr>
        <p:spPr>
          <a:xfrm>
            <a:off x="9997438" y="5088236"/>
            <a:ext cx="1737362" cy="977266"/>
          </a:xfrm>
          <a:solidFill>
            <a:schemeClr val="bg2"/>
          </a:solidFill>
          <a:ln>
            <a:solidFill>
              <a:schemeClr val="bg2"/>
            </a:solidFill>
          </a:ln>
        </p:spPr>
        <p:txBody>
          <a:bodyPr bIns="640080" anchor="ctr" anchorCtr="0"/>
          <a:lstStyle>
            <a:lvl1pPr algn="ctr">
              <a:defRPr sz="800" b="0" i="0">
                <a:latin typeface="Zebra Sans" pitchFamily="2" charset="77"/>
              </a:defRPr>
            </a:lvl1pPr>
          </a:lstStyle>
          <a:p>
            <a:endParaRPr lang="en-US" dirty="0"/>
          </a:p>
        </p:txBody>
      </p:sp>
    </p:spTree>
    <p:extLst>
      <p:ext uri="{BB962C8B-B14F-4D97-AF65-F5344CB8AC3E}">
        <p14:creationId xmlns:p14="http://schemas.microsoft.com/office/powerpoint/2010/main" val="417712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Green 2">
    <p:bg>
      <p:bgPr>
        <a:solidFill>
          <a:schemeClr val="bg2"/>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cxnSp>
        <p:nvCxnSpPr>
          <p:cNvPr id="7" name="Straight Connector 6">
            <a:extLst>
              <a:ext uri="{FF2B5EF4-FFF2-40B4-BE49-F238E27FC236}">
                <a16:creationId xmlns:a16="http://schemas.microsoft.com/office/drawing/2014/main" id="{A8B88CB9-00B9-4CD4-58C5-9EBBD44DFD0E}"/>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B4C6AA54-F83A-748F-99A9-260A734D003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55D5ACBC-5424-B1C1-AEAE-0853852BAF1F}"/>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tx1"/>
                </a:solidFill>
              </a:defRPr>
            </a:lvl1pPr>
          </a:lstStyle>
          <a:p>
            <a:r>
              <a:rPr lang="en-US" dirty="0"/>
              <a:t>Slide Title Goes</a:t>
            </a:r>
            <a:br>
              <a:rPr lang="en-US" dirty="0"/>
            </a:br>
            <a:r>
              <a:rPr lang="en-US" dirty="0"/>
              <a:t>In This Spot Here</a:t>
            </a:r>
          </a:p>
        </p:txBody>
      </p:sp>
      <p:sp>
        <p:nvSpPr>
          <p:cNvPr id="11" name="Subtitle 2">
            <a:extLst>
              <a:ext uri="{FF2B5EF4-FFF2-40B4-BE49-F238E27FC236}">
                <a16:creationId xmlns:a16="http://schemas.microsoft.com/office/drawing/2014/main" id="{288093FF-F104-AB83-014F-6F5AB78A3DF8}"/>
              </a:ext>
            </a:extLst>
          </p:cNvPr>
          <p:cNvSpPr>
            <a:spLocks noGrp="1"/>
          </p:cNvSpPr>
          <p:nvPr>
            <p:ph type="subTitle" idx="1"/>
          </p:nvPr>
        </p:nvSpPr>
        <p:spPr>
          <a:xfrm>
            <a:off x="457200" y="4895999"/>
            <a:ext cx="6400800" cy="365760"/>
          </a:xfrm>
        </p:spPr>
        <p:txBody>
          <a:bodyPr/>
          <a:lstStyle>
            <a:lvl1pPr marL="0" indent="0" algn="l">
              <a:buNone/>
              <a:defRPr sz="2000" b="0" i="0">
                <a:solidFill>
                  <a:schemeClr val="tx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84304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Using This Template 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2" name="Picture Placeholder 9">
            <a:extLst>
              <a:ext uri="{FF2B5EF4-FFF2-40B4-BE49-F238E27FC236}">
                <a16:creationId xmlns:a16="http://schemas.microsoft.com/office/drawing/2014/main" id="{95B82C53-1012-3481-1D8B-9A973A6A63CC}"/>
              </a:ext>
            </a:extLst>
          </p:cNvPr>
          <p:cNvSpPr>
            <a:spLocks noGrp="1"/>
          </p:cNvSpPr>
          <p:nvPr>
            <p:ph type="pic" sz="quarter" idx="24" hasCustomPrompt="1"/>
          </p:nvPr>
        </p:nvSpPr>
        <p:spPr>
          <a:xfrm>
            <a:off x="457200" y="1488690"/>
            <a:ext cx="3654530" cy="2055673"/>
          </a:xfrm>
          <a:prstGeom prst="roundRect">
            <a:avLst>
              <a:gd name="adj" fmla="val 3022"/>
            </a:avLst>
          </a:prstGeom>
          <a:solidFill>
            <a:schemeClr val="bg2"/>
          </a:solidFill>
          <a:ln w="9525">
            <a:solidFill>
              <a:schemeClr val="bg2"/>
            </a:solid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7" name="Title 6">
            <a:extLst>
              <a:ext uri="{FF2B5EF4-FFF2-40B4-BE49-F238E27FC236}">
                <a16:creationId xmlns:a16="http://schemas.microsoft.com/office/drawing/2014/main" id="{8A9FC40A-9097-99BD-31C7-22F8A1B10250}"/>
              </a:ext>
            </a:extLst>
          </p:cNvPr>
          <p:cNvSpPr>
            <a:spLocks noGrp="1"/>
          </p:cNvSpPr>
          <p:nvPr>
            <p:ph type="title" hasCustomPrompt="1"/>
          </p:nvPr>
        </p:nvSpPr>
        <p:spPr/>
        <p:txBody>
          <a:bodyPr/>
          <a:lstStyle>
            <a:lvl1pPr>
              <a:defRPr>
                <a:solidFill>
                  <a:schemeClr val="tx1"/>
                </a:solidFill>
              </a:defRPr>
            </a:lvl1pPr>
          </a:lstStyle>
          <a:p>
            <a:r>
              <a:rPr lang="en-US" dirty="0"/>
              <a:t>Instructions slide</a:t>
            </a:r>
          </a:p>
        </p:txBody>
      </p:sp>
      <p:cxnSp>
        <p:nvCxnSpPr>
          <p:cNvPr id="9" name="Straight Connector 8">
            <a:extLst>
              <a:ext uri="{FF2B5EF4-FFF2-40B4-BE49-F238E27FC236}">
                <a16:creationId xmlns:a16="http://schemas.microsoft.com/office/drawing/2014/main" id="{D6E5307B-62D5-A2FA-0E9C-E7D5F81CB830}"/>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D3773843-5075-A465-123E-D681549C1AC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0" name="Picture Placeholder 9">
            <a:extLst>
              <a:ext uri="{FF2B5EF4-FFF2-40B4-BE49-F238E27FC236}">
                <a16:creationId xmlns:a16="http://schemas.microsoft.com/office/drawing/2014/main" id="{68E7E14B-A355-E3DD-A5B0-62C4E720AB4C}"/>
              </a:ext>
            </a:extLst>
          </p:cNvPr>
          <p:cNvSpPr>
            <a:spLocks noGrp="1"/>
          </p:cNvSpPr>
          <p:nvPr>
            <p:ph type="pic" sz="quarter" idx="29" hasCustomPrompt="1"/>
          </p:nvPr>
        </p:nvSpPr>
        <p:spPr>
          <a:xfrm>
            <a:off x="4268735" y="1488690"/>
            <a:ext cx="3654530" cy="2055673"/>
          </a:xfrm>
          <a:prstGeom prst="roundRect">
            <a:avLst>
              <a:gd name="adj" fmla="val 3022"/>
            </a:avLst>
          </a:prstGeom>
          <a:solidFill>
            <a:schemeClr val="bg2"/>
          </a:solidFill>
          <a:ln w="9525">
            <a:solidFill>
              <a:schemeClr val="bg2"/>
            </a:solid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3" name="Picture Placeholder 9">
            <a:extLst>
              <a:ext uri="{FF2B5EF4-FFF2-40B4-BE49-F238E27FC236}">
                <a16:creationId xmlns:a16="http://schemas.microsoft.com/office/drawing/2014/main" id="{7BDF3E4C-83A4-D88C-ED2A-1212317E6F32}"/>
              </a:ext>
            </a:extLst>
          </p:cNvPr>
          <p:cNvSpPr>
            <a:spLocks noGrp="1"/>
          </p:cNvSpPr>
          <p:nvPr>
            <p:ph type="pic" sz="quarter" idx="30" hasCustomPrompt="1"/>
          </p:nvPr>
        </p:nvSpPr>
        <p:spPr>
          <a:xfrm>
            <a:off x="8080270" y="1488690"/>
            <a:ext cx="3654530" cy="2055673"/>
          </a:xfrm>
          <a:prstGeom prst="roundRect">
            <a:avLst>
              <a:gd name="adj" fmla="val 3022"/>
            </a:avLst>
          </a:prstGeom>
          <a:solidFill>
            <a:schemeClr val="bg2"/>
          </a:solidFill>
          <a:ln w="9525">
            <a:solidFill>
              <a:schemeClr val="bg2"/>
            </a:solid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4" name="Text Placeholder 3">
            <a:extLst>
              <a:ext uri="{FF2B5EF4-FFF2-40B4-BE49-F238E27FC236}">
                <a16:creationId xmlns:a16="http://schemas.microsoft.com/office/drawing/2014/main" id="{E9C2FB7F-377B-954F-4AA7-56ECC89D2F16}"/>
              </a:ext>
            </a:extLst>
          </p:cNvPr>
          <p:cNvSpPr>
            <a:spLocks noGrp="1"/>
          </p:cNvSpPr>
          <p:nvPr>
            <p:ph type="body" sz="quarter" idx="31"/>
          </p:nvPr>
        </p:nvSpPr>
        <p:spPr>
          <a:xfrm>
            <a:off x="8080374" y="3692873"/>
            <a:ext cx="3654423" cy="2055674"/>
          </a:xfrm>
        </p:spPr>
        <p:txBody>
          <a:bodyPr rIns="182880"/>
          <a:lstStyle>
            <a:lvl1pPr>
              <a:defRPr sz="1400" b="0" i="0">
                <a:latin typeface="Zebra Sans" pitchFamily="2" charset="77"/>
              </a:defRPr>
            </a:lvl1pPr>
            <a:lvl2pPr>
              <a:defRPr sz="1200" b="0" i="0">
                <a:latin typeface="Zebra Sans" pitchFamily="2" charset="77"/>
              </a:defRPr>
            </a:lvl2pPr>
            <a:lvl3pPr>
              <a:defRPr sz="1000" b="0" i="0">
                <a:latin typeface="Zebra Sans" pitchFamily="2" charset="77"/>
              </a:defRPr>
            </a:lvl3pPr>
            <a:lvl4pPr>
              <a:defRPr sz="1000" b="0" i="0">
                <a:latin typeface="Zebra Sans" pitchFamily="2" charset="77"/>
              </a:defRPr>
            </a:lvl4pPr>
            <a:lvl5pPr>
              <a:defRPr sz="1000" b="0" i="0">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3">
            <a:extLst>
              <a:ext uri="{FF2B5EF4-FFF2-40B4-BE49-F238E27FC236}">
                <a16:creationId xmlns:a16="http://schemas.microsoft.com/office/drawing/2014/main" id="{5E167D8E-E9BA-6B87-8F7D-2464E74EF73C}"/>
              </a:ext>
            </a:extLst>
          </p:cNvPr>
          <p:cNvSpPr>
            <a:spLocks noGrp="1"/>
          </p:cNvSpPr>
          <p:nvPr>
            <p:ph type="body" sz="quarter" idx="32"/>
          </p:nvPr>
        </p:nvSpPr>
        <p:spPr>
          <a:xfrm>
            <a:off x="4268735" y="3692873"/>
            <a:ext cx="3654423" cy="2055674"/>
          </a:xfrm>
        </p:spPr>
        <p:txBody>
          <a:bodyPr rIns="182880"/>
          <a:lstStyle>
            <a:lvl1pPr>
              <a:defRPr sz="1400" b="0" i="0">
                <a:latin typeface="Zebra Sans" pitchFamily="2" charset="77"/>
              </a:defRPr>
            </a:lvl1pPr>
            <a:lvl2pPr>
              <a:defRPr sz="1200" b="0" i="0">
                <a:latin typeface="Zebra Sans" pitchFamily="2" charset="77"/>
              </a:defRPr>
            </a:lvl2pPr>
            <a:lvl3pPr>
              <a:defRPr sz="1000" b="0" i="0">
                <a:latin typeface="Zebra Sans" pitchFamily="2" charset="77"/>
              </a:defRPr>
            </a:lvl3pPr>
            <a:lvl4pPr>
              <a:defRPr sz="1000" b="0" i="0">
                <a:latin typeface="Zebra Sans" pitchFamily="2" charset="77"/>
              </a:defRPr>
            </a:lvl4pPr>
            <a:lvl5pPr>
              <a:defRPr sz="1000" b="0" i="0">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a:extLst>
              <a:ext uri="{FF2B5EF4-FFF2-40B4-BE49-F238E27FC236}">
                <a16:creationId xmlns:a16="http://schemas.microsoft.com/office/drawing/2014/main" id="{D1395736-6BD2-43A6-BA40-8E3A9467B084}"/>
              </a:ext>
            </a:extLst>
          </p:cNvPr>
          <p:cNvSpPr>
            <a:spLocks noGrp="1"/>
          </p:cNvSpPr>
          <p:nvPr>
            <p:ph type="body" sz="quarter" idx="33"/>
          </p:nvPr>
        </p:nvSpPr>
        <p:spPr>
          <a:xfrm>
            <a:off x="457096" y="3692873"/>
            <a:ext cx="3654423" cy="2055674"/>
          </a:xfrm>
        </p:spPr>
        <p:txBody>
          <a:bodyPr rIns="182880"/>
          <a:lstStyle>
            <a:lvl1pPr>
              <a:defRPr sz="1400" b="0" i="0">
                <a:latin typeface="Zebra Sans" pitchFamily="2" charset="77"/>
              </a:defRPr>
            </a:lvl1pPr>
            <a:lvl2pPr>
              <a:defRPr sz="1200" b="0" i="0">
                <a:latin typeface="Zebra Sans" pitchFamily="2" charset="77"/>
              </a:defRPr>
            </a:lvl2pPr>
            <a:lvl3pPr>
              <a:defRPr sz="1000" b="0" i="0">
                <a:latin typeface="Zebra Sans" pitchFamily="2" charset="77"/>
              </a:defRPr>
            </a:lvl3pPr>
            <a:lvl4pPr>
              <a:defRPr sz="1000" b="0" i="0">
                <a:latin typeface="Zebra Sans" pitchFamily="2" charset="77"/>
              </a:defRPr>
            </a:lvl4pPr>
            <a:lvl5pPr>
              <a:defRPr sz="1000" b="0" i="0">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1433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Express Guide Template Black">
    <p:bg>
      <p:bgPr>
        <a:solidFill>
          <a:schemeClr val="tx1"/>
        </a:solidFill>
        <a:effectLst/>
      </p:bgPr>
    </p:bg>
    <p:spTree>
      <p:nvGrpSpPr>
        <p:cNvPr id="1" name=""/>
        <p:cNvGrpSpPr/>
        <p:nvPr/>
      </p:nvGrpSpPr>
      <p:grpSpPr>
        <a:xfrm>
          <a:off x="0" y="0"/>
          <a:ext cx="0" cy="0"/>
          <a:chOff x="0" y="0"/>
          <a:chExt cx="0" cy="0"/>
        </a:xfrm>
      </p:grpSpPr>
      <p:sp>
        <p:nvSpPr>
          <p:cNvPr id="2" name="Picture Placeholder 9">
            <a:extLst>
              <a:ext uri="{FF2B5EF4-FFF2-40B4-BE49-F238E27FC236}">
                <a16:creationId xmlns:a16="http://schemas.microsoft.com/office/drawing/2014/main" id="{95B82C53-1012-3481-1D8B-9A973A6A63CC}"/>
              </a:ext>
            </a:extLst>
          </p:cNvPr>
          <p:cNvSpPr>
            <a:spLocks noGrp="1"/>
          </p:cNvSpPr>
          <p:nvPr>
            <p:ph type="pic" sz="quarter" idx="24" hasCustomPrompt="1"/>
          </p:nvPr>
        </p:nvSpPr>
        <p:spPr>
          <a:xfrm>
            <a:off x="457200" y="1488690"/>
            <a:ext cx="3654530" cy="2055673"/>
          </a:xfrm>
          <a:prstGeom prst="roundRect">
            <a:avLst>
              <a:gd name="adj" fmla="val 3022"/>
            </a:avLst>
          </a:prstGeom>
          <a:solidFill>
            <a:schemeClr val="bg1">
              <a:lumMod val="95000"/>
            </a:schemeClr>
          </a:solidFill>
          <a:ln w="9525">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7" name="Title 6">
            <a:extLst>
              <a:ext uri="{FF2B5EF4-FFF2-40B4-BE49-F238E27FC236}">
                <a16:creationId xmlns:a16="http://schemas.microsoft.com/office/drawing/2014/main" id="{8A9FC40A-9097-99BD-31C7-22F8A1B10250}"/>
              </a:ext>
            </a:extLst>
          </p:cNvPr>
          <p:cNvSpPr>
            <a:spLocks noGrp="1"/>
          </p:cNvSpPr>
          <p:nvPr>
            <p:ph type="title" hasCustomPrompt="1"/>
          </p:nvPr>
        </p:nvSpPr>
        <p:spPr/>
        <p:txBody>
          <a:bodyPr/>
          <a:lstStyle>
            <a:lvl1pPr>
              <a:defRPr>
                <a:solidFill>
                  <a:schemeClr val="bg1"/>
                </a:solidFill>
              </a:defRPr>
            </a:lvl1pPr>
          </a:lstStyle>
          <a:p>
            <a:r>
              <a:rPr lang="en-US" dirty="0"/>
              <a:t>Express guide to getting started</a:t>
            </a:r>
          </a:p>
        </p:txBody>
      </p:sp>
      <p:cxnSp>
        <p:nvCxnSpPr>
          <p:cNvPr id="9" name="Straight Connector 8">
            <a:extLst>
              <a:ext uri="{FF2B5EF4-FFF2-40B4-BE49-F238E27FC236}">
                <a16:creationId xmlns:a16="http://schemas.microsoft.com/office/drawing/2014/main" id="{D6E5307B-62D5-A2FA-0E9C-E7D5F81CB830}"/>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Picture Placeholder 9">
            <a:extLst>
              <a:ext uri="{FF2B5EF4-FFF2-40B4-BE49-F238E27FC236}">
                <a16:creationId xmlns:a16="http://schemas.microsoft.com/office/drawing/2014/main" id="{68E7E14B-A355-E3DD-A5B0-62C4E720AB4C}"/>
              </a:ext>
            </a:extLst>
          </p:cNvPr>
          <p:cNvSpPr>
            <a:spLocks noGrp="1"/>
          </p:cNvSpPr>
          <p:nvPr>
            <p:ph type="pic" sz="quarter" idx="29" hasCustomPrompt="1"/>
          </p:nvPr>
        </p:nvSpPr>
        <p:spPr>
          <a:xfrm>
            <a:off x="4268735" y="1488690"/>
            <a:ext cx="3654530" cy="2055673"/>
          </a:xfrm>
          <a:prstGeom prst="roundRect">
            <a:avLst>
              <a:gd name="adj" fmla="val 3022"/>
            </a:avLst>
          </a:prstGeom>
          <a:solidFill>
            <a:schemeClr val="bg1">
              <a:lumMod val="95000"/>
            </a:schemeClr>
          </a:solidFill>
          <a:ln w="9525">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3" name="Picture Placeholder 9">
            <a:extLst>
              <a:ext uri="{FF2B5EF4-FFF2-40B4-BE49-F238E27FC236}">
                <a16:creationId xmlns:a16="http://schemas.microsoft.com/office/drawing/2014/main" id="{7BDF3E4C-83A4-D88C-ED2A-1212317E6F32}"/>
              </a:ext>
            </a:extLst>
          </p:cNvPr>
          <p:cNvSpPr>
            <a:spLocks noGrp="1"/>
          </p:cNvSpPr>
          <p:nvPr>
            <p:ph type="pic" sz="quarter" idx="30" hasCustomPrompt="1"/>
          </p:nvPr>
        </p:nvSpPr>
        <p:spPr>
          <a:xfrm>
            <a:off x="8080270" y="1488690"/>
            <a:ext cx="3654530" cy="2055673"/>
          </a:xfrm>
          <a:prstGeom prst="roundRect">
            <a:avLst>
              <a:gd name="adj" fmla="val 3022"/>
            </a:avLst>
          </a:prstGeom>
          <a:solidFill>
            <a:schemeClr val="bg1">
              <a:lumMod val="95000"/>
            </a:schemeClr>
          </a:solidFill>
          <a:ln w="9525">
            <a:no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4" name="Text Placeholder 3">
            <a:extLst>
              <a:ext uri="{FF2B5EF4-FFF2-40B4-BE49-F238E27FC236}">
                <a16:creationId xmlns:a16="http://schemas.microsoft.com/office/drawing/2014/main" id="{E9C2FB7F-377B-954F-4AA7-56ECC89D2F16}"/>
              </a:ext>
            </a:extLst>
          </p:cNvPr>
          <p:cNvSpPr>
            <a:spLocks noGrp="1"/>
          </p:cNvSpPr>
          <p:nvPr>
            <p:ph type="body" sz="quarter" idx="31"/>
          </p:nvPr>
        </p:nvSpPr>
        <p:spPr>
          <a:xfrm>
            <a:off x="8080374" y="3692873"/>
            <a:ext cx="3654423" cy="2055674"/>
          </a:xfrm>
        </p:spPr>
        <p:txBody>
          <a:bodyPr rIns="182880"/>
          <a:lstStyle>
            <a:lvl1pPr>
              <a:defRPr sz="1400" b="0" i="0">
                <a:solidFill>
                  <a:schemeClr val="bg1"/>
                </a:solidFill>
                <a:latin typeface="Zebra Sans" pitchFamily="2" charset="77"/>
              </a:defRPr>
            </a:lvl1pPr>
            <a:lvl2pPr>
              <a:defRPr sz="1200" b="0" i="0">
                <a:solidFill>
                  <a:schemeClr val="bg1"/>
                </a:solidFill>
                <a:latin typeface="Zebra Sans" pitchFamily="2" charset="77"/>
              </a:defRPr>
            </a:lvl2pPr>
            <a:lvl3pPr>
              <a:defRPr sz="1000" b="0" i="0">
                <a:solidFill>
                  <a:schemeClr val="bg1"/>
                </a:solidFill>
                <a:latin typeface="Zebra Sans" pitchFamily="2" charset="77"/>
              </a:defRPr>
            </a:lvl3pPr>
            <a:lvl4pPr>
              <a:defRPr sz="1000" b="0" i="0">
                <a:solidFill>
                  <a:schemeClr val="bg1"/>
                </a:solidFill>
                <a:latin typeface="Zebra Sans" pitchFamily="2" charset="77"/>
              </a:defRPr>
            </a:lvl4pPr>
            <a:lvl5pPr>
              <a:defRPr sz="1000" b="0" i="0">
                <a:solidFill>
                  <a:schemeClr val="bg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3">
            <a:extLst>
              <a:ext uri="{FF2B5EF4-FFF2-40B4-BE49-F238E27FC236}">
                <a16:creationId xmlns:a16="http://schemas.microsoft.com/office/drawing/2014/main" id="{5E167D8E-E9BA-6B87-8F7D-2464E74EF73C}"/>
              </a:ext>
            </a:extLst>
          </p:cNvPr>
          <p:cNvSpPr>
            <a:spLocks noGrp="1"/>
          </p:cNvSpPr>
          <p:nvPr>
            <p:ph type="body" sz="quarter" idx="32"/>
          </p:nvPr>
        </p:nvSpPr>
        <p:spPr>
          <a:xfrm>
            <a:off x="4268735" y="3692873"/>
            <a:ext cx="3654423" cy="2055674"/>
          </a:xfrm>
        </p:spPr>
        <p:txBody>
          <a:bodyPr rIns="182880"/>
          <a:lstStyle>
            <a:lvl1pPr>
              <a:defRPr sz="1400" b="0" i="0">
                <a:solidFill>
                  <a:schemeClr val="bg1"/>
                </a:solidFill>
                <a:latin typeface="Zebra Sans" pitchFamily="2" charset="77"/>
              </a:defRPr>
            </a:lvl1pPr>
            <a:lvl2pPr>
              <a:defRPr sz="1200" b="0" i="0">
                <a:solidFill>
                  <a:schemeClr val="bg1"/>
                </a:solidFill>
                <a:latin typeface="Zebra Sans" pitchFamily="2" charset="77"/>
              </a:defRPr>
            </a:lvl2pPr>
            <a:lvl3pPr>
              <a:defRPr sz="1000" b="0" i="0">
                <a:solidFill>
                  <a:schemeClr val="bg1"/>
                </a:solidFill>
                <a:latin typeface="Zebra Sans" pitchFamily="2" charset="77"/>
              </a:defRPr>
            </a:lvl3pPr>
            <a:lvl4pPr>
              <a:defRPr sz="1000" b="0" i="0">
                <a:solidFill>
                  <a:schemeClr val="bg1"/>
                </a:solidFill>
                <a:latin typeface="Zebra Sans" pitchFamily="2" charset="77"/>
              </a:defRPr>
            </a:lvl4pPr>
            <a:lvl5pPr>
              <a:defRPr sz="1000" b="0" i="0">
                <a:solidFill>
                  <a:schemeClr val="bg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a:extLst>
              <a:ext uri="{FF2B5EF4-FFF2-40B4-BE49-F238E27FC236}">
                <a16:creationId xmlns:a16="http://schemas.microsoft.com/office/drawing/2014/main" id="{D1395736-6BD2-43A6-BA40-8E3A9467B084}"/>
              </a:ext>
            </a:extLst>
          </p:cNvPr>
          <p:cNvSpPr>
            <a:spLocks noGrp="1"/>
          </p:cNvSpPr>
          <p:nvPr>
            <p:ph type="body" sz="quarter" idx="33"/>
          </p:nvPr>
        </p:nvSpPr>
        <p:spPr>
          <a:xfrm>
            <a:off x="457096" y="3692873"/>
            <a:ext cx="3654423" cy="2055674"/>
          </a:xfrm>
        </p:spPr>
        <p:txBody>
          <a:bodyPr rIns="182880"/>
          <a:lstStyle>
            <a:lvl1pPr>
              <a:defRPr sz="1400" b="0" i="0">
                <a:solidFill>
                  <a:schemeClr val="bg1"/>
                </a:solidFill>
                <a:latin typeface="Zebra Sans" pitchFamily="2" charset="77"/>
              </a:defRPr>
            </a:lvl1pPr>
            <a:lvl2pPr>
              <a:defRPr sz="1200" b="0" i="0">
                <a:solidFill>
                  <a:schemeClr val="bg1"/>
                </a:solidFill>
                <a:latin typeface="Zebra Sans" pitchFamily="2" charset="77"/>
              </a:defRPr>
            </a:lvl2pPr>
            <a:lvl3pPr>
              <a:defRPr sz="1000" b="0" i="0">
                <a:solidFill>
                  <a:schemeClr val="bg1"/>
                </a:solidFill>
                <a:latin typeface="Zebra Sans" pitchFamily="2" charset="77"/>
              </a:defRPr>
            </a:lvl3pPr>
            <a:lvl4pPr>
              <a:defRPr sz="1000" b="0" i="0">
                <a:solidFill>
                  <a:schemeClr val="bg1"/>
                </a:solidFill>
                <a:latin typeface="Zebra Sans" pitchFamily="2" charset="77"/>
              </a:defRPr>
            </a:lvl4pPr>
            <a:lvl5pPr>
              <a:defRPr sz="1000" b="0" i="0">
                <a:solidFill>
                  <a:schemeClr val="bg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9910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Using This Template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2" name="Picture Placeholder 9">
            <a:extLst>
              <a:ext uri="{FF2B5EF4-FFF2-40B4-BE49-F238E27FC236}">
                <a16:creationId xmlns:a16="http://schemas.microsoft.com/office/drawing/2014/main" id="{95B82C53-1012-3481-1D8B-9A973A6A63CC}"/>
              </a:ext>
            </a:extLst>
          </p:cNvPr>
          <p:cNvSpPr>
            <a:spLocks noGrp="1"/>
          </p:cNvSpPr>
          <p:nvPr>
            <p:ph type="pic" sz="quarter" idx="24" hasCustomPrompt="1"/>
          </p:nvPr>
        </p:nvSpPr>
        <p:spPr>
          <a:xfrm>
            <a:off x="457199" y="1488690"/>
            <a:ext cx="5559171" cy="3127033"/>
          </a:xfrm>
          <a:prstGeom prst="roundRect">
            <a:avLst>
              <a:gd name="adj" fmla="val 3022"/>
            </a:avLst>
          </a:prstGeom>
          <a:solidFill>
            <a:schemeClr val="bg2"/>
          </a:solidFill>
          <a:ln w="9525">
            <a:solidFill>
              <a:schemeClr val="bg2"/>
            </a:solid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7" name="Title 6">
            <a:extLst>
              <a:ext uri="{FF2B5EF4-FFF2-40B4-BE49-F238E27FC236}">
                <a16:creationId xmlns:a16="http://schemas.microsoft.com/office/drawing/2014/main" id="{8A9FC40A-9097-99BD-31C7-22F8A1B10250}"/>
              </a:ext>
            </a:extLst>
          </p:cNvPr>
          <p:cNvSpPr>
            <a:spLocks noGrp="1"/>
          </p:cNvSpPr>
          <p:nvPr>
            <p:ph type="title" hasCustomPrompt="1"/>
          </p:nvPr>
        </p:nvSpPr>
        <p:spPr/>
        <p:txBody>
          <a:bodyPr/>
          <a:lstStyle>
            <a:lvl1pPr>
              <a:defRPr>
                <a:solidFill>
                  <a:schemeClr val="tx1"/>
                </a:solidFill>
              </a:defRPr>
            </a:lvl1pPr>
          </a:lstStyle>
          <a:p>
            <a:r>
              <a:rPr lang="en-US" dirty="0"/>
              <a:t>Instructions slide</a:t>
            </a:r>
          </a:p>
        </p:txBody>
      </p:sp>
      <p:cxnSp>
        <p:nvCxnSpPr>
          <p:cNvPr id="9" name="Straight Connector 8">
            <a:extLst>
              <a:ext uri="{FF2B5EF4-FFF2-40B4-BE49-F238E27FC236}">
                <a16:creationId xmlns:a16="http://schemas.microsoft.com/office/drawing/2014/main" id="{D6E5307B-62D5-A2FA-0E9C-E7D5F81CB830}"/>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D3773843-5075-A465-123E-D681549C1AC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0" name="Picture Placeholder 9">
            <a:extLst>
              <a:ext uri="{FF2B5EF4-FFF2-40B4-BE49-F238E27FC236}">
                <a16:creationId xmlns:a16="http://schemas.microsoft.com/office/drawing/2014/main" id="{68E7E14B-A355-E3DD-A5B0-62C4E720AB4C}"/>
              </a:ext>
            </a:extLst>
          </p:cNvPr>
          <p:cNvSpPr>
            <a:spLocks noGrp="1"/>
          </p:cNvSpPr>
          <p:nvPr>
            <p:ph type="pic" sz="quarter" idx="29" hasCustomPrompt="1"/>
          </p:nvPr>
        </p:nvSpPr>
        <p:spPr>
          <a:xfrm>
            <a:off x="6189914" y="1488690"/>
            <a:ext cx="5559172" cy="3127034"/>
          </a:xfrm>
          <a:prstGeom prst="roundRect">
            <a:avLst>
              <a:gd name="adj" fmla="val 3022"/>
            </a:avLst>
          </a:prstGeom>
          <a:solidFill>
            <a:schemeClr val="bg2"/>
          </a:solidFill>
          <a:ln w="9525">
            <a:solidFill>
              <a:schemeClr val="bg2"/>
            </a:solid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
        <p:nvSpPr>
          <p:cNvPr id="15" name="Text Placeholder 14">
            <a:extLst>
              <a:ext uri="{FF2B5EF4-FFF2-40B4-BE49-F238E27FC236}">
                <a16:creationId xmlns:a16="http://schemas.microsoft.com/office/drawing/2014/main" id="{C9F82F22-492A-4BD8-386C-045EE9CE5911}"/>
              </a:ext>
            </a:extLst>
          </p:cNvPr>
          <p:cNvSpPr>
            <a:spLocks noGrp="1"/>
          </p:cNvSpPr>
          <p:nvPr>
            <p:ph type="body" sz="quarter" idx="34"/>
          </p:nvPr>
        </p:nvSpPr>
        <p:spPr>
          <a:xfrm>
            <a:off x="457201" y="4872038"/>
            <a:ext cx="7822276" cy="1128712"/>
          </a:xfrm>
        </p:spPr>
        <p:txBody>
          <a:bodyPr/>
          <a:lstStyle>
            <a:lvl1pPr>
              <a:defRPr b="0" i="0">
                <a:latin typeface="Zebra Sans" pitchFamily="2" charset="77"/>
              </a:defRPr>
            </a:lvl1pPr>
            <a:lvl2pPr>
              <a:defRPr b="0" i="0">
                <a:latin typeface="Zebra Sans" pitchFamily="2" charset="77"/>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157757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Using This Template 3">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4724398"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488676"/>
            <a:ext cx="3892063" cy="3886200"/>
          </a:xfrm>
        </p:spPr>
        <p:txBody>
          <a:bodyPr/>
          <a:lstStyle>
            <a:lvl1pPr>
              <a:defRPr sz="1400" b="0" i="0">
                <a:solidFill>
                  <a:schemeClr val="tx1"/>
                </a:solidFill>
                <a:latin typeface="Zebra Sans" pitchFamily="2" charset="77"/>
              </a:defRPr>
            </a:lvl1pPr>
            <a:lvl2pPr>
              <a:defRPr sz="105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Graphic 6">
            <a:extLst>
              <a:ext uri="{FF2B5EF4-FFF2-40B4-BE49-F238E27FC236}">
                <a16:creationId xmlns:a16="http://schemas.microsoft.com/office/drawing/2014/main" id="{30033B31-7DAC-4804-47CC-5FFFDDCE74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9" name="Straight Connector 8">
            <a:extLst>
              <a:ext uri="{FF2B5EF4-FFF2-40B4-BE49-F238E27FC236}">
                <a16:creationId xmlns:a16="http://schemas.microsoft.com/office/drawing/2014/main" id="{24F86C1C-718B-4C8E-F5E4-24DBEDCF48D9}"/>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B29DF315-2882-26A4-1918-C1D4E53BB652}"/>
              </a:ext>
            </a:extLst>
          </p:cNvPr>
          <p:cNvSpPr>
            <a:spLocks noGrp="1"/>
          </p:cNvSpPr>
          <p:nvPr>
            <p:ph type="title" hasCustomPrompt="1"/>
          </p:nvPr>
        </p:nvSpPr>
        <p:spPr/>
        <p:txBody>
          <a:bodyPr/>
          <a:lstStyle/>
          <a:p>
            <a:r>
              <a:rPr lang="en-US" dirty="0"/>
              <a:t>Instructions slide</a:t>
            </a:r>
          </a:p>
        </p:txBody>
      </p:sp>
      <p:sp>
        <p:nvSpPr>
          <p:cNvPr id="13" name="Picture Placeholder 9">
            <a:extLst>
              <a:ext uri="{FF2B5EF4-FFF2-40B4-BE49-F238E27FC236}">
                <a16:creationId xmlns:a16="http://schemas.microsoft.com/office/drawing/2014/main" id="{AC36412C-269F-232D-F68A-467CA6A818FB}"/>
              </a:ext>
            </a:extLst>
          </p:cNvPr>
          <p:cNvSpPr>
            <a:spLocks noGrp="1"/>
          </p:cNvSpPr>
          <p:nvPr>
            <p:ph type="pic" sz="quarter" idx="29" hasCustomPrompt="1"/>
          </p:nvPr>
        </p:nvSpPr>
        <p:spPr>
          <a:xfrm>
            <a:off x="4840309" y="1488689"/>
            <a:ext cx="6908777" cy="3886187"/>
          </a:xfrm>
          <a:prstGeom prst="roundRect">
            <a:avLst>
              <a:gd name="adj" fmla="val 3022"/>
            </a:avLst>
          </a:prstGeom>
          <a:solidFill>
            <a:schemeClr val="bg2"/>
          </a:solidFill>
          <a:ln w="9525">
            <a:solidFill>
              <a:schemeClr val="bg2"/>
            </a:solidFill>
          </a:ln>
        </p:spPr>
        <p:txBody>
          <a:bodyPr bIns="914400" anchor="ctr" anchorCtr="0"/>
          <a:lstStyle>
            <a:lvl1pPr algn="ctr">
              <a:defRPr sz="1400" b="0" i="0">
                <a:solidFill>
                  <a:schemeClr val="tx1"/>
                </a:solidFill>
                <a:latin typeface="Zebra Sans" pitchFamily="2" charset="77"/>
              </a:defRPr>
            </a:lvl1pPr>
          </a:lstStyle>
          <a:p>
            <a:r>
              <a:rPr lang="en-US" dirty="0"/>
              <a:t>Insert photo</a:t>
            </a:r>
          </a:p>
        </p:txBody>
      </p:sp>
    </p:spTree>
    <p:extLst>
      <p:ext uri="{BB962C8B-B14F-4D97-AF65-F5344CB8AC3E}">
        <p14:creationId xmlns:p14="http://schemas.microsoft.com/office/powerpoint/2010/main" val="24386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lanner 1">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7198" y="2244440"/>
            <a:ext cx="3454401"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68796" y="2244440"/>
            <a:ext cx="3454402"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marL="173038" indent="-173038">
              <a:defRPr lang="en-US" sz="1200" b="0" i="0" kern="1200" dirty="0" smtClean="0">
                <a:solidFill>
                  <a:schemeClr val="tx1"/>
                </a:solidFill>
                <a:latin typeface="Zebra Sans" pitchFamily="2" charset="77"/>
                <a:ea typeface="+mn-ea"/>
                <a:cs typeface="+mn-cs"/>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80394" y="2244440"/>
            <a:ext cx="3454403"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marL="173038" indent="-173038">
              <a:defRPr lang="en-US" sz="1200" b="0" i="0" kern="1200" dirty="0" smtClean="0">
                <a:solidFill>
                  <a:schemeClr val="tx1"/>
                </a:solidFill>
                <a:latin typeface="Zebra Sans" pitchFamily="2" charset="77"/>
                <a:ea typeface="+mn-ea"/>
                <a:cs typeface="+mn-cs"/>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itle 1">
            <a:extLst>
              <a:ext uri="{FF2B5EF4-FFF2-40B4-BE49-F238E27FC236}">
                <a16:creationId xmlns:a16="http://schemas.microsoft.com/office/drawing/2014/main" id="{198CC647-C0D8-8D6A-3298-1B61F5B6F018}"/>
              </a:ext>
            </a:extLst>
          </p:cNvPr>
          <p:cNvSpPr txBox="1">
            <a:spLocks/>
          </p:cNvSpPr>
          <p:nvPr userDrawn="1"/>
        </p:nvSpPr>
        <p:spPr>
          <a:xfrm>
            <a:off x="457200" y="556011"/>
            <a:ext cx="11277600" cy="3699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Identify your foundational elements</a:t>
            </a:r>
          </a:p>
        </p:txBody>
      </p:sp>
      <p:sp>
        <p:nvSpPr>
          <p:cNvPr id="4" name="Title 1">
            <a:extLst>
              <a:ext uri="{FF2B5EF4-FFF2-40B4-BE49-F238E27FC236}">
                <a16:creationId xmlns:a16="http://schemas.microsoft.com/office/drawing/2014/main" id="{8B93BD20-C722-0B45-BA95-C04B73510D2E}"/>
              </a:ext>
            </a:extLst>
          </p:cNvPr>
          <p:cNvSpPr txBox="1">
            <a:spLocks/>
          </p:cNvSpPr>
          <p:nvPr userDrawn="1"/>
        </p:nvSpPr>
        <p:spPr>
          <a:xfrm>
            <a:off x="457200" y="984459"/>
            <a:ext cx="1127760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1</a:t>
            </a:r>
          </a:p>
        </p:txBody>
      </p:sp>
      <p:sp>
        <p:nvSpPr>
          <p:cNvPr id="18" name="Title 1">
            <a:extLst>
              <a:ext uri="{FF2B5EF4-FFF2-40B4-BE49-F238E27FC236}">
                <a16:creationId xmlns:a16="http://schemas.microsoft.com/office/drawing/2014/main" id="{8E264C5E-B09F-7B75-22B2-F1DA09CBEA81}"/>
              </a:ext>
            </a:extLst>
          </p:cNvPr>
          <p:cNvSpPr txBox="1">
            <a:spLocks/>
          </p:cNvSpPr>
          <p:nvPr userDrawn="1"/>
        </p:nvSpPr>
        <p:spPr>
          <a:xfrm>
            <a:off x="10248405" y="597137"/>
            <a:ext cx="1498270" cy="174760"/>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r"/>
            <a:r>
              <a:rPr lang="en-US" sz="1000" dirty="0"/>
              <a:t>Presentation planner</a:t>
            </a:r>
          </a:p>
        </p:txBody>
      </p:sp>
      <p:sp>
        <p:nvSpPr>
          <p:cNvPr id="19" name="Title 1">
            <a:extLst>
              <a:ext uri="{FF2B5EF4-FFF2-40B4-BE49-F238E27FC236}">
                <a16:creationId xmlns:a16="http://schemas.microsoft.com/office/drawing/2014/main" id="{F8BCB5E4-9B84-FCDB-9D25-06FA4A2316B5}"/>
              </a:ext>
            </a:extLst>
          </p:cNvPr>
          <p:cNvSpPr txBox="1">
            <a:spLocks/>
          </p:cNvSpPr>
          <p:nvPr userDrawn="1"/>
        </p:nvSpPr>
        <p:spPr>
          <a:xfrm>
            <a:off x="457197"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Zebra Sans" pitchFamily="2" charset="77"/>
              </a:rPr>
              <a:t>What is the goal of my presentation?</a:t>
            </a:r>
          </a:p>
        </p:txBody>
      </p:sp>
      <p:sp>
        <p:nvSpPr>
          <p:cNvPr id="20" name="Title 1">
            <a:extLst>
              <a:ext uri="{FF2B5EF4-FFF2-40B4-BE49-F238E27FC236}">
                <a16:creationId xmlns:a16="http://schemas.microsoft.com/office/drawing/2014/main" id="{29E389A0-74FE-DC54-48C3-3F4F1965E686}"/>
              </a:ext>
            </a:extLst>
          </p:cNvPr>
          <p:cNvSpPr txBox="1">
            <a:spLocks/>
          </p:cNvSpPr>
          <p:nvPr userDrawn="1"/>
        </p:nvSpPr>
        <p:spPr>
          <a:xfrm>
            <a:off x="4368796"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Zebra Sans" pitchFamily="2" charset="77"/>
              </a:rPr>
              <a:t>Who is the audience?</a:t>
            </a:r>
          </a:p>
        </p:txBody>
      </p:sp>
      <p:sp>
        <p:nvSpPr>
          <p:cNvPr id="21" name="Title 1">
            <a:extLst>
              <a:ext uri="{FF2B5EF4-FFF2-40B4-BE49-F238E27FC236}">
                <a16:creationId xmlns:a16="http://schemas.microsoft.com/office/drawing/2014/main" id="{48FBDA8C-08E3-66B1-6B74-49486C5994B4}"/>
              </a:ext>
            </a:extLst>
          </p:cNvPr>
          <p:cNvSpPr txBox="1">
            <a:spLocks/>
          </p:cNvSpPr>
          <p:nvPr userDrawn="1"/>
        </p:nvSpPr>
        <p:spPr>
          <a:xfrm>
            <a:off x="8280394"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Zebra Sans" pitchFamily="2" charset="77"/>
              </a:rPr>
              <a:t>What is my desired outcome?</a:t>
            </a:r>
          </a:p>
        </p:txBody>
      </p:sp>
    </p:spTree>
    <p:extLst>
      <p:ext uri="{BB962C8B-B14F-4D97-AF65-F5344CB8AC3E}">
        <p14:creationId xmlns:p14="http://schemas.microsoft.com/office/powerpoint/2010/main" val="318138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lanner 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7198" y="2244440"/>
            <a:ext cx="3454401"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68796" y="2244440"/>
            <a:ext cx="3454402"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marL="173038" indent="-173038">
              <a:defRPr lang="en-US" sz="1200" b="0" i="0" kern="1200" dirty="0" smtClean="0">
                <a:solidFill>
                  <a:schemeClr val="tx1"/>
                </a:solidFill>
                <a:latin typeface="Zebra Sans" pitchFamily="2" charset="77"/>
                <a:ea typeface="+mn-ea"/>
                <a:cs typeface="+mn-cs"/>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80394" y="2244440"/>
            <a:ext cx="3454403"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marL="173038" indent="-173038">
              <a:defRPr lang="en-US" sz="1200" b="0" i="0" kern="1200" dirty="0" smtClean="0">
                <a:solidFill>
                  <a:schemeClr val="tx1"/>
                </a:solidFill>
                <a:latin typeface="Zebra Sans" pitchFamily="2" charset="77"/>
                <a:ea typeface="+mn-ea"/>
                <a:cs typeface="+mn-cs"/>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itle 1">
            <a:extLst>
              <a:ext uri="{FF2B5EF4-FFF2-40B4-BE49-F238E27FC236}">
                <a16:creationId xmlns:a16="http://schemas.microsoft.com/office/drawing/2014/main" id="{198CC647-C0D8-8D6A-3298-1B61F5B6F018}"/>
              </a:ext>
            </a:extLst>
          </p:cNvPr>
          <p:cNvSpPr txBox="1">
            <a:spLocks/>
          </p:cNvSpPr>
          <p:nvPr userDrawn="1"/>
        </p:nvSpPr>
        <p:spPr>
          <a:xfrm>
            <a:off x="457200" y="556011"/>
            <a:ext cx="11277600" cy="3699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Plan your content</a:t>
            </a:r>
          </a:p>
        </p:txBody>
      </p:sp>
      <p:sp>
        <p:nvSpPr>
          <p:cNvPr id="4" name="Title 1">
            <a:extLst>
              <a:ext uri="{FF2B5EF4-FFF2-40B4-BE49-F238E27FC236}">
                <a16:creationId xmlns:a16="http://schemas.microsoft.com/office/drawing/2014/main" id="{8B93BD20-C722-0B45-BA95-C04B73510D2E}"/>
              </a:ext>
            </a:extLst>
          </p:cNvPr>
          <p:cNvSpPr txBox="1">
            <a:spLocks/>
          </p:cNvSpPr>
          <p:nvPr userDrawn="1"/>
        </p:nvSpPr>
        <p:spPr>
          <a:xfrm>
            <a:off x="457200" y="984459"/>
            <a:ext cx="1127760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2</a:t>
            </a:r>
          </a:p>
        </p:txBody>
      </p:sp>
      <p:sp>
        <p:nvSpPr>
          <p:cNvPr id="15" name="Title 1">
            <a:extLst>
              <a:ext uri="{FF2B5EF4-FFF2-40B4-BE49-F238E27FC236}">
                <a16:creationId xmlns:a16="http://schemas.microsoft.com/office/drawing/2014/main" id="{330F916D-B67D-1935-FE78-2069873E51AB}"/>
              </a:ext>
            </a:extLst>
          </p:cNvPr>
          <p:cNvSpPr txBox="1">
            <a:spLocks/>
          </p:cNvSpPr>
          <p:nvPr userDrawn="1"/>
        </p:nvSpPr>
        <p:spPr>
          <a:xfrm>
            <a:off x="457197"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Zebra Sans" pitchFamily="2" charset="77"/>
              </a:rPr>
              <a:t>What is my main idea?</a:t>
            </a:r>
          </a:p>
        </p:txBody>
      </p:sp>
      <p:sp>
        <p:nvSpPr>
          <p:cNvPr id="18" name="Title 1">
            <a:extLst>
              <a:ext uri="{FF2B5EF4-FFF2-40B4-BE49-F238E27FC236}">
                <a16:creationId xmlns:a16="http://schemas.microsoft.com/office/drawing/2014/main" id="{8E264C5E-B09F-7B75-22B2-F1DA09CBEA81}"/>
              </a:ext>
            </a:extLst>
          </p:cNvPr>
          <p:cNvSpPr txBox="1">
            <a:spLocks/>
          </p:cNvSpPr>
          <p:nvPr userDrawn="1"/>
        </p:nvSpPr>
        <p:spPr>
          <a:xfrm>
            <a:off x="10248405" y="597137"/>
            <a:ext cx="1498270" cy="174760"/>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r"/>
            <a:r>
              <a:rPr lang="en-US" sz="1000" dirty="0"/>
              <a:t>Presentation planner</a:t>
            </a:r>
          </a:p>
        </p:txBody>
      </p:sp>
      <p:sp>
        <p:nvSpPr>
          <p:cNvPr id="2" name="Title 1">
            <a:extLst>
              <a:ext uri="{FF2B5EF4-FFF2-40B4-BE49-F238E27FC236}">
                <a16:creationId xmlns:a16="http://schemas.microsoft.com/office/drawing/2014/main" id="{2FBE1079-2545-490E-69CA-62CBFEA526DC}"/>
              </a:ext>
            </a:extLst>
          </p:cNvPr>
          <p:cNvSpPr txBox="1">
            <a:spLocks/>
          </p:cNvSpPr>
          <p:nvPr userDrawn="1"/>
        </p:nvSpPr>
        <p:spPr>
          <a:xfrm>
            <a:off x="4368796"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Zebra Sans" pitchFamily="2" charset="77"/>
              </a:rPr>
              <a:t>What information do I </a:t>
            </a:r>
            <a:br>
              <a:rPr lang="en-US" sz="1400" b="0" i="0" cap="none" dirty="0">
                <a:latin typeface="Zebra Sans" pitchFamily="2" charset="77"/>
              </a:rPr>
            </a:br>
            <a:r>
              <a:rPr lang="en-US" sz="1400" b="0" i="0" cap="none" dirty="0">
                <a:latin typeface="Zebra Sans" pitchFamily="2" charset="77"/>
              </a:rPr>
              <a:t>need to support that idea?</a:t>
            </a:r>
          </a:p>
        </p:txBody>
      </p:sp>
      <p:sp>
        <p:nvSpPr>
          <p:cNvPr id="8" name="Title 1">
            <a:extLst>
              <a:ext uri="{FF2B5EF4-FFF2-40B4-BE49-F238E27FC236}">
                <a16:creationId xmlns:a16="http://schemas.microsoft.com/office/drawing/2014/main" id="{B8D120A8-76FE-7B6F-52CB-6534FFD253D5}"/>
              </a:ext>
            </a:extLst>
          </p:cNvPr>
          <p:cNvSpPr txBox="1">
            <a:spLocks/>
          </p:cNvSpPr>
          <p:nvPr userDrawn="1"/>
        </p:nvSpPr>
        <p:spPr>
          <a:xfrm>
            <a:off x="8280394" y="1647548"/>
            <a:ext cx="3454401" cy="369947"/>
          </a:xfrm>
          <a:prstGeom prst="rect">
            <a:avLst/>
          </a:prstGeom>
        </p:spPr>
        <p:txBody>
          <a:bodyPr vert="horz" lIns="0" tIns="0" rIns="0" bIns="0" rtlCol="0">
            <a:noAutofit/>
          </a:bodyPr>
          <a:lstStyle>
            <a:defPPr>
              <a:defRPr lang="en-US"/>
            </a:defPPr>
            <a:lvl1pPr lvl="0" indent="0">
              <a:lnSpc>
                <a:spcPct val="105000"/>
              </a:lnSpc>
              <a:spcBef>
                <a:spcPts val="1800"/>
              </a:spcBef>
              <a:buFont typeface="Arial" panose="020B0604020202020204" pitchFamily="34" charset="0"/>
              <a:buNone/>
              <a:defRPr sz="1400" b="0" i="0" cap="none" baseline="0">
                <a:latin typeface="Zebra Sans"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b="0" i="0" dirty="0">
                <a:latin typeface="Zebra Sans" pitchFamily="2" charset="77"/>
              </a:rPr>
              <a:t>What other content </a:t>
            </a:r>
            <a:br>
              <a:rPr lang="en-US" b="0" i="0" dirty="0">
                <a:latin typeface="Zebra Sans" pitchFamily="2" charset="77"/>
              </a:rPr>
            </a:br>
            <a:r>
              <a:rPr lang="en-US" b="0" i="0" dirty="0">
                <a:latin typeface="Zebra Sans" pitchFamily="2" charset="77"/>
              </a:rPr>
              <a:t>mandatories do I have?</a:t>
            </a:r>
          </a:p>
        </p:txBody>
      </p:sp>
      <p:sp>
        <p:nvSpPr>
          <p:cNvPr id="9" name="TextBox 8">
            <a:extLst>
              <a:ext uri="{FF2B5EF4-FFF2-40B4-BE49-F238E27FC236}">
                <a16:creationId xmlns:a16="http://schemas.microsoft.com/office/drawing/2014/main" id="{1DFF8D6C-C6E0-B3B7-4B80-4B5A2C40236B}"/>
              </a:ext>
            </a:extLst>
          </p:cNvPr>
          <p:cNvSpPr txBox="1"/>
          <p:nvPr userDrawn="1"/>
        </p:nvSpPr>
        <p:spPr>
          <a:xfrm>
            <a:off x="3930732" y="7623958"/>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spTree>
    <p:extLst>
      <p:ext uri="{BB962C8B-B14F-4D97-AF65-F5344CB8AC3E}">
        <p14:creationId xmlns:p14="http://schemas.microsoft.com/office/powerpoint/2010/main" val="542211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lanner 3">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4637" y="2241971"/>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itle 1">
            <a:extLst>
              <a:ext uri="{FF2B5EF4-FFF2-40B4-BE49-F238E27FC236}">
                <a16:creationId xmlns:a16="http://schemas.microsoft.com/office/drawing/2014/main" id="{198CC647-C0D8-8D6A-3298-1B61F5B6F018}"/>
              </a:ext>
            </a:extLst>
          </p:cNvPr>
          <p:cNvSpPr txBox="1">
            <a:spLocks/>
          </p:cNvSpPr>
          <p:nvPr userDrawn="1"/>
        </p:nvSpPr>
        <p:spPr>
          <a:xfrm>
            <a:off x="457200" y="556011"/>
            <a:ext cx="11277600" cy="3699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Outline your presentation</a:t>
            </a:r>
          </a:p>
        </p:txBody>
      </p:sp>
      <p:sp>
        <p:nvSpPr>
          <p:cNvPr id="4" name="Title 1">
            <a:extLst>
              <a:ext uri="{FF2B5EF4-FFF2-40B4-BE49-F238E27FC236}">
                <a16:creationId xmlns:a16="http://schemas.microsoft.com/office/drawing/2014/main" id="{8B93BD20-C722-0B45-BA95-C04B73510D2E}"/>
              </a:ext>
            </a:extLst>
          </p:cNvPr>
          <p:cNvSpPr txBox="1">
            <a:spLocks/>
          </p:cNvSpPr>
          <p:nvPr userDrawn="1"/>
        </p:nvSpPr>
        <p:spPr>
          <a:xfrm>
            <a:off x="457200" y="984459"/>
            <a:ext cx="1127760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3</a:t>
            </a:r>
          </a:p>
        </p:txBody>
      </p:sp>
      <p:sp>
        <p:nvSpPr>
          <p:cNvPr id="15" name="Title 1">
            <a:extLst>
              <a:ext uri="{FF2B5EF4-FFF2-40B4-BE49-F238E27FC236}">
                <a16:creationId xmlns:a16="http://schemas.microsoft.com/office/drawing/2014/main" id="{330F916D-B67D-1935-FE78-2069873E51AB}"/>
              </a:ext>
            </a:extLst>
          </p:cNvPr>
          <p:cNvSpPr txBox="1">
            <a:spLocks/>
          </p:cNvSpPr>
          <p:nvPr userDrawn="1"/>
        </p:nvSpPr>
        <p:spPr>
          <a:xfrm>
            <a:off x="457197" y="1647548"/>
            <a:ext cx="716676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Zebra Sans" pitchFamily="2" charset="77"/>
              </a:rPr>
              <a:t>Use this outline sheet to slot in your high-level content areas. Include spots for key messages, supporting materials and other specific content that needs to be included.</a:t>
            </a:r>
          </a:p>
        </p:txBody>
      </p:sp>
      <p:sp>
        <p:nvSpPr>
          <p:cNvPr id="18" name="Title 1">
            <a:extLst>
              <a:ext uri="{FF2B5EF4-FFF2-40B4-BE49-F238E27FC236}">
                <a16:creationId xmlns:a16="http://schemas.microsoft.com/office/drawing/2014/main" id="{8E264C5E-B09F-7B75-22B2-F1DA09CBEA81}"/>
              </a:ext>
            </a:extLst>
          </p:cNvPr>
          <p:cNvSpPr txBox="1">
            <a:spLocks/>
          </p:cNvSpPr>
          <p:nvPr userDrawn="1"/>
        </p:nvSpPr>
        <p:spPr>
          <a:xfrm>
            <a:off x="10248405" y="597137"/>
            <a:ext cx="1498270" cy="174760"/>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r"/>
            <a:r>
              <a:rPr lang="en-US" sz="1000" dirty="0"/>
              <a:t>Presentation planner</a:t>
            </a:r>
          </a:p>
        </p:txBody>
      </p:sp>
      <p:sp>
        <p:nvSpPr>
          <p:cNvPr id="9" name="TextBox 8">
            <a:extLst>
              <a:ext uri="{FF2B5EF4-FFF2-40B4-BE49-F238E27FC236}">
                <a16:creationId xmlns:a16="http://schemas.microsoft.com/office/drawing/2014/main" id="{1DFF8D6C-C6E0-B3B7-4B80-4B5A2C40236B}"/>
              </a:ext>
            </a:extLst>
          </p:cNvPr>
          <p:cNvSpPr txBox="1"/>
          <p:nvPr userDrawn="1"/>
        </p:nvSpPr>
        <p:spPr>
          <a:xfrm>
            <a:off x="3930732" y="7623958"/>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sp>
        <p:nvSpPr>
          <p:cNvPr id="12" name="Text Placeholder 7">
            <a:extLst>
              <a:ext uri="{FF2B5EF4-FFF2-40B4-BE49-F238E27FC236}">
                <a16:creationId xmlns:a16="http://schemas.microsoft.com/office/drawing/2014/main" id="{B4733A3D-3B39-85ED-8CF2-F1D88E46EF11}"/>
              </a:ext>
            </a:extLst>
          </p:cNvPr>
          <p:cNvSpPr>
            <a:spLocks noGrp="1"/>
          </p:cNvSpPr>
          <p:nvPr>
            <p:ph type="body" sz="quarter" idx="16" hasCustomPrompt="1"/>
          </p:nvPr>
        </p:nvSpPr>
        <p:spPr>
          <a:xfrm>
            <a:off x="2759480" y="2241971"/>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7">
            <a:extLst>
              <a:ext uri="{FF2B5EF4-FFF2-40B4-BE49-F238E27FC236}">
                <a16:creationId xmlns:a16="http://schemas.microsoft.com/office/drawing/2014/main" id="{81410D71-7FCB-E6E2-6EEA-78BE7045986D}"/>
              </a:ext>
            </a:extLst>
          </p:cNvPr>
          <p:cNvSpPr>
            <a:spLocks noGrp="1"/>
          </p:cNvSpPr>
          <p:nvPr>
            <p:ph type="body" sz="quarter" idx="17" hasCustomPrompt="1"/>
          </p:nvPr>
        </p:nvSpPr>
        <p:spPr>
          <a:xfrm>
            <a:off x="5064323" y="2241971"/>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7">
            <a:extLst>
              <a:ext uri="{FF2B5EF4-FFF2-40B4-BE49-F238E27FC236}">
                <a16:creationId xmlns:a16="http://schemas.microsoft.com/office/drawing/2014/main" id="{30BE31F0-C6A7-05FC-2487-2272441DA9DB}"/>
              </a:ext>
            </a:extLst>
          </p:cNvPr>
          <p:cNvSpPr>
            <a:spLocks noGrp="1"/>
          </p:cNvSpPr>
          <p:nvPr>
            <p:ph type="body" sz="quarter" idx="18" hasCustomPrompt="1"/>
          </p:nvPr>
        </p:nvSpPr>
        <p:spPr>
          <a:xfrm>
            <a:off x="7369166" y="2241971"/>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7">
            <a:extLst>
              <a:ext uri="{FF2B5EF4-FFF2-40B4-BE49-F238E27FC236}">
                <a16:creationId xmlns:a16="http://schemas.microsoft.com/office/drawing/2014/main" id="{08F69B0D-97A2-4747-B400-7CA8B8318529}"/>
              </a:ext>
            </a:extLst>
          </p:cNvPr>
          <p:cNvSpPr>
            <a:spLocks noGrp="1"/>
          </p:cNvSpPr>
          <p:nvPr>
            <p:ph type="body" sz="quarter" idx="19" hasCustomPrompt="1"/>
          </p:nvPr>
        </p:nvSpPr>
        <p:spPr>
          <a:xfrm>
            <a:off x="9674011" y="2241971"/>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7">
            <a:extLst>
              <a:ext uri="{FF2B5EF4-FFF2-40B4-BE49-F238E27FC236}">
                <a16:creationId xmlns:a16="http://schemas.microsoft.com/office/drawing/2014/main" id="{E7E28AC7-5BF3-5E1E-B6A2-515BEBB9BB47}"/>
              </a:ext>
            </a:extLst>
          </p:cNvPr>
          <p:cNvSpPr>
            <a:spLocks noGrp="1"/>
          </p:cNvSpPr>
          <p:nvPr>
            <p:ph type="body" sz="quarter" idx="20" hasCustomPrompt="1"/>
          </p:nvPr>
        </p:nvSpPr>
        <p:spPr>
          <a:xfrm>
            <a:off x="454637" y="3607633"/>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7">
            <a:extLst>
              <a:ext uri="{FF2B5EF4-FFF2-40B4-BE49-F238E27FC236}">
                <a16:creationId xmlns:a16="http://schemas.microsoft.com/office/drawing/2014/main" id="{141EBA66-9AA1-16C9-ECF1-783F03C1B726}"/>
              </a:ext>
            </a:extLst>
          </p:cNvPr>
          <p:cNvSpPr>
            <a:spLocks noGrp="1"/>
          </p:cNvSpPr>
          <p:nvPr>
            <p:ph type="body" sz="quarter" idx="21" hasCustomPrompt="1"/>
          </p:nvPr>
        </p:nvSpPr>
        <p:spPr>
          <a:xfrm>
            <a:off x="2759480" y="3607633"/>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7">
            <a:extLst>
              <a:ext uri="{FF2B5EF4-FFF2-40B4-BE49-F238E27FC236}">
                <a16:creationId xmlns:a16="http://schemas.microsoft.com/office/drawing/2014/main" id="{F7BF8149-F7A9-7C9C-57A1-EC3815C57913}"/>
              </a:ext>
            </a:extLst>
          </p:cNvPr>
          <p:cNvSpPr>
            <a:spLocks noGrp="1"/>
          </p:cNvSpPr>
          <p:nvPr>
            <p:ph type="body" sz="quarter" idx="22" hasCustomPrompt="1"/>
          </p:nvPr>
        </p:nvSpPr>
        <p:spPr>
          <a:xfrm>
            <a:off x="5064323" y="3607633"/>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7">
            <a:extLst>
              <a:ext uri="{FF2B5EF4-FFF2-40B4-BE49-F238E27FC236}">
                <a16:creationId xmlns:a16="http://schemas.microsoft.com/office/drawing/2014/main" id="{42954BB8-E414-559F-969F-2289DF8F5160}"/>
              </a:ext>
            </a:extLst>
          </p:cNvPr>
          <p:cNvSpPr>
            <a:spLocks noGrp="1"/>
          </p:cNvSpPr>
          <p:nvPr>
            <p:ph type="body" sz="quarter" idx="23" hasCustomPrompt="1"/>
          </p:nvPr>
        </p:nvSpPr>
        <p:spPr>
          <a:xfrm>
            <a:off x="7369166" y="3607633"/>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Text Placeholder 7">
            <a:extLst>
              <a:ext uri="{FF2B5EF4-FFF2-40B4-BE49-F238E27FC236}">
                <a16:creationId xmlns:a16="http://schemas.microsoft.com/office/drawing/2014/main" id="{3186DAE4-D171-8FC8-B4CE-E94956F6D98B}"/>
              </a:ext>
            </a:extLst>
          </p:cNvPr>
          <p:cNvSpPr>
            <a:spLocks noGrp="1"/>
          </p:cNvSpPr>
          <p:nvPr>
            <p:ph type="body" sz="quarter" idx="24" hasCustomPrompt="1"/>
          </p:nvPr>
        </p:nvSpPr>
        <p:spPr>
          <a:xfrm>
            <a:off x="9674011" y="3607633"/>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7">
            <a:extLst>
              <a:ext uri="{FF2B5EF4-FFF2-40B4-BE49-F238E27FC236}">
                <a16:creationId xmlns:a16="http://schemas.microsoft.com/office/drawing/2014/main" id="{84DFBDA7-030F-99B6-D8A2-B4055C5D2DDC}"/>
              </a:ext>
            </a:extLst>
          </p:cNvPr>
          <p:cNvSpPr>
            <a:spLocks noGrp="1"/>
          </p:cNvSpPr>
          <p:nvPr>
            <p:ph type="body" sz="quarter" idx="25" hasCustomPrompt="1"/>
          </p:nvPr>
        </p:nvSpPr>
        <p:spPr>
          <a:xfrm>
            <a:off x="454637" y="4949545"/>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7">
            <a:extLst>
              <a:ext uri="{FF2B5EF4-FFF2-40B4-BE49-F238E27FC236}">
                <a16:creationId xmlns:a16="http://schemas.microsoft.com/office/drawing/2014/main" id="{1259F070-3032-F7CE-066D-599B6045B7CA}"/>
              </a:ext>
            </a:extLst>
          </p:cNvPr>
          <p:cNvSpPr>
            <a:spLocks noGrp="1"/>
          </p:cNvSpPr>
          <p:nvPr>
            <p:ph type="body" sz="quarter" idx="26" hasCustomPrompt="1"/>
          </p:nvPr>
        </p:nvSpPr>
        <p:spPr>
          <a:xfrm>
            <a:off x="2759480" y="4949545"/>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marL="173038" indent="-173038">
              <a:spcBef>
                <a:spcPts val="300"/>
              </a:spcBef>
              <a:defRPr lang="en-US" sz="1200" b="0" i="0" kern="1200" dirty="0" smtClean="0">
                <a:solidFill>
                  <a:schemeClr val="tx1"/>
                </a:solidFill>
                <a:latin typeface="Zebra Sans" pitchFamily="2" charset="77"/>
                <a:ea typeface="+mn-ea"/>
                <a:cs typeface="+mn-cs"/>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dirty="0"/>
              <a:t>Second level</a:t>
            </a:r>
          </a:p>
          <a:p>
            <a:pPr lvl="2"/>
            <a:r>
              <a:rPr lang="en-US" dirty="0"/>
              <a:t>Third level</a:t>
            </a:r>
          </a:p>
          <a:p>
            <a:pPr lvl="3"/>
            <a:r>
              <a:rPr lang="en-US" dirty="0"/>
              <a:t>Fourth level</a:t>
            </a:r>
          </a:p>
          <a:p>
            <a:pPr lvl="4"/>
            <a:r>
              <a:rPr lang="en-US" dirty="0"/>
              <a:t>Fifth level</a:t>
            </a:r>
          </a:p>
        </p:txBody>
      </p:sp>
      <p:sp>
        <p:nvSpPr>
          <p:cNvPr id="29" name="Text Placeholder 7">
            <a:extLst>
              <a:ext uri="{FF2B5EF4-FFF2-40B4-BE49-F238E27FC236}">
                <a16:creationId xmlns:a16="http://schemas.microsoft.com/office/drawing/2014/main" id="{D98BFFA5-8179-4393-383A-B170ADA1D95B}"/>
              </a:ext>
            </a:extLst>
          </p:cNvPr>
          <p:cNvSpPr>
            <a:spLocks noGrp="1"/>
          </p:cNvSpPr>
          <p:nvPr>
            <p:ph type="body" sz="quarter" idx="27" hasCustomPrompt="1"/>
          </p:nvPr>
        </p:nvSpPr>
        <p:spPr>
          <a:xfrm>
            <a:off x="5064323" y="4949545"/>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Text Placeholder 7">
            <a:extLst>
              <a:ext uri="{FF2B5EF4-FFF2-40B4-BE49-F238E27FC236}">
                <a16:creationId xmlns:a16="http://schemas.microsoft.com/office/drawing/2014/main" id="{B21923B7-A5C7-CEE8-E7D6-E70F1430149D}"/>
              </a:ext>
            </a:extLst>
          </p:cNvPr>
          <p:cNvSpPr>
            <a:spLocks noGrp="1"/>
          </p:cNvSpPr>
          <p:nvPr>
            <p:ph type="body" sz="quarter" idx="28" hasCustomPrompt="1"/>
          </p:nvPr>
        </p:nvSpPr>
        <p:spPr>
          <a:xfrm>
            <a:off x="7369166" y="4949545"/>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ext Placeholder 7">
            <a:extLst>
              <a:ext uri="{FF2B5EF4-FFF2-40B4-BE49-F238E27FC236}">
                <a16:creationId xmlns:a16="http://schemas.microsoft.com/office/drawing/2014/main" id="{EC4D64BB-B033-9BD0-7793-3C899436B149}"/>
              </a:ext>
            </a:extLst>
          </p:cNvPr>
          <p:cNvSpPr>
            <a:spLocks noGrp="1"/>
          </p:cNvSpPr>
          <p:nvPr>
            <p:ph type="body" sz="quarter" idx="29" hasCustomPrompt="1"/>
          </p:nvPr>
        </p:nvSpPr>
        <p:spPr>
          <a:xfrm>
            <a:off x="9674011" y="4949545"/>
            <a:ext cx="2060786" cy="1154375"/>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797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lanner 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7198" y="2244440"/>
            <a:ext cx="3454401"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68796" y="2244440"/>
            <a:ext cx="3454402"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marL="173038" indent="-173038">
              <a:defRPr lang="en-US" sz="1200" b="0" i="0" kern="1200" dirty="0" smtClean="0">
                <a:solidFill>
                  <a:schemeClr val="tx1"/>
                </a:solidFill>
                <a:latin typeface="Zebra Sans" pitchFamily="2" charset="77"/>
                <a:ea typeface="+mn-ea"/>
                <a:cs typeface="+mn-cs"/>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80394" y="2244440"/>
            <a:ext cx="3454403"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marL="173038" indent="-173038">
              <a:defRPr lang="en-US" sz="1200" b="0" i="0" kern="1200" dirty="0" smtClean="0">
                <a:solidFill>
                  <a:schemeClr val="tx1"/>
                </a:solidFill>
                <a:latin typeface="Zebra Sans" pitchFamily="2" charset="77"/>
                <a:ea typeface="+mn-ea"/>
                <a:cs typeface="+mn-cs"/>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itle 1">
            <a:extLst>
              <a:ext uri="{FF2B5EF4-FFF2-40B4-BE49-F238E27FC236}">
                <a16:creationId xmlns:a16="http://schemas.microsoft.com/office/drawing/2014/main" id="{198CC647-C0D8-8D6A-3298-1B61F5B6F018}"/>
              </a:ext>
            </a:extLst>
          </p:cNvPr>
          <p:cNvSpPr txBox="1">
            <a:spLocks/>
          </p:cNvSpPr>
          <p:nvPr userDrawn="1"/>
        </p:nvSpPr>
        <p:spPr>
          <a:xfrm>
            <a:off x="457200" y="556011"/>
            <a:ext cx="11277600" cy="3699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Set the design direction</a:t>
            </a:r>
          </a:p>
        </p:txBody>
      </p:sp>
      <p:sp>
        <p:nvSpPr>
          <p:cNvPr id="4" name="Title 1">
            <a:extLst>
              <a:ext uri="{FF2B5EF4-FFF2-40B4-BE49-F238E27FC236}">
                <a16:creationId xmlns:a16="http://schemas.microsoft.com/office/drawing/2014/main" id="{8B93BD20-C722-0B45-BA95-C04B73510D2E}"/>
              </a:ext>
            </a:extLst>
          </p:cNvPr>
          <p:cNvSpPr txBox="1">
            <a:spLocks/>
          </p:cNvSpPr>
          <p:nvPr userDrawn="1"/>
        </p:nvSpPr>
        <p:spPr>
          <a:xfrm>
            <a:off x="457200" y="984459"/>
            <a:ext cx="1127760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4</a:t>
            </a:r>
          </a:p>
        </p:txBody>
      </p:sp>
      <p:sp>
        <p:nvSpPr>
          <p:cNvPr id="15" name="Title 1">
            <a:extLst>
              <a:ext uri="{FF2B5EF4-FFF2-40B4-BE49-F238E27FC236}">
                <a16:creationId xmlns:a16="http://schemas.microsoft.com/office/drawing/2014/main" id="{330F916D-B67D-1935-FE78-2069873E51AB}"/>
              </a:ext>
            </a:extLst>
          </p:cNvPr>
          <p:cNvSpPr txBox="1">
            <a:spLocks/>
          </p:cNvSpPr>
          <p:nvPr userDrawn="1"/>
        </p:nvSpPr>
        <p:spPr>
          <a:xfrm>
            <a:off x="457197"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Zebra Sans" pitchFamily="2" charset="77"/>
              </a:rPr>
              <a:t>What template am I using?</a:t>
            </a:r>
          </a:p>
        </p:txBody>
      </p:sp>
      <p:sp>
        <p:nvSpPr>
          <p:cNvPr id="18" name="Title 1">
            <a:extLst>
              <a:ext uri="{FF2B5EF4-FFF2-40B4-BE49-F238E27FC236}">
                <a16:creationId xmlns:a16="http://schemas.microsoft.com/office/drawing/2014/main" id="{8E264C5E-B09F-7B75-22B2-F1DA09CBEA81}"/>
              </a:ext>
            </a:extLst>
          </p:cNvPr>
          <p:cNvSpPr txBox="1">
            <a:spLocks/>
          </p:cNvSpPr>
          <p:nvPr userDrawn="1"/>
        </p:nvSpPr>
        <p:spPr>
          <a:xfrm>
            <a:off x="10248405" y="597137"/>
            <a:ext cx="1498270" cy="174760"/>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r"/>
            <a:r>
              <a:rPr lang="en-US" sz="1000" dirty="0"/>
              <a:t>Presentation planner</a:t>
            </a:r>
          </a:p>
        </p:txBody>
      </p:sp>
      <p:sp>
        <p:nvSpPr>
          <p:cNvPr id="2" name="Title 1">
            <a:extLst>
              <a:ext uri="{FF2B5EF4-FFF2-40B4-BE49-F238E27FC236}">
                <a16:creationId xmlns:a16="http://schemas.microsoft.com/office/drawing/2014/main" id="{2FBE1079-2545-490E-69CA-62CBFEA526DC}"/>
              </a:ext>
            </a:extLst>
          </p:cNvPr>
          <p:cNvSpPr txBox="1">
            <a:spLocks/>
          </p:cNvSpPr>
          <p:nvPr userDrawn="1"/>
        </p:nvSpPr>
        <p:spPr>
          <a:xfrm>
            <a:off x="4368796"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Zebra Sans" pitchFamily="2" charset="77"/>
              </a:rPr>
              <a:t>What data do I need to visualize?</a:t>
            </a:r>
          </a:p>
        </p:txBody>
      </p:sp>
      <p:sp>
        <p:nvSpPr>
          <p:cNvPr id="8" name="Title 1">
            <a:extLst>
              <a:ext uri="{FF2B5EF4-FFF2-40B4-BE49-F238E27FC236}">
                <a16:creationId xmlns:a16="http://schemas.microsoft.com/office/drawing/2014/main" id="{B8D120A8-76FE-7B6F-52CB-6534FFD253D5}"/>
              </a:ext>
            </a:extLst>
          </p:cNvPr>
          <p:cNvSpPr txBox="1">
            <a:spLocks/>
          </p:cNvSpPr>
          <p:nvPr userDrawn="1"/>
        </p:nvSpPr>
        <p:spPr>
          <a:xfrm>
            <a:off x="8280394" y="1647548"/>
            <a:ext cx="3454401" cy="369947"/>
          </a:xfrm>
          <a:prstGeom prst="rect">
            <a:avLst/>
          </a:prstGeom>
        </p:spPr>
        <p:txBody>
          <a:bodyPr vert="horz" lIns="0" tIns="0" rIns="0" bIns="0" rtlCol="0">
            <a:noAutofit/>
          </a:bodyPr>
          <a:lstStyle>
            <a:defPPr>
              <a:defRPr lang="en-US"/>
            </a:defPPr>
            <a:lvl1pPr lvl="0" indent="0">
              <a:lnSpc>
                <a:spcPct val="105000"/>
              </a:lnSpc>
              <a:spcBef>
                <a:spcPts val="1800"/>
              </a:spcBef>
              <a:buFont typeface="Arial" panose="020B0604020202020204" pitchFamily="34" charset="0"/>
              <a:buNone/>
              <a:defRPr sz="1400" b="0" i="0" cap="none" baseline="0">
                <a:latin typeface="Zebra Sans"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b="0" i="0" dirty="0">
                <a:latin typeface="Zebra Sans" pitchFamily="2" charset="77"/>
              </a:rPr>
              <a:t>What other specific visuals</a:t>
            </a:r>
            <a:br>
              <a:rPr lang="en-US" b="0" i="0" dirty="0">
                <a:latin typeface="Zebra Sans" pitchFamily="2" charset="77"/>
              </a:rPr>
            </a:br>
            <a:r>
              <a:rPr lang="en-US" b="0" i="0" dirty="0">
                <a:latin typeface="Zebra Sans" pitchFamily="2" charset="77"/>
              </a:rPr>
              <a:t>do I need to find/create?</a:t>
            </a:r>
          </a:p>
        </p:txBody>
      </p:sp>
      <p:sp>
        <p:nvSpPr>
          <p:cNvPr id="9" name="TextBox 8">
            <a:extLst>
              <a:ext uri="{FF2B5EF4-FFF2-40B4-BE49-F238E27FC236}">
                <a16:creationId xmlns:a16="http://schemas.microsoft.com/office/drawing/2014/main" id="{1DFF8D6C-C6E0-B3B7-4B80-4B5A2C40236B}"/>
              </a:ext>
            </a:extLst>
          </p:cNvPr>
          <p:cNvSpPr txBox="1"/>
          <p:nvPr userDrawn="1"/>
        </p:nvSpPr>
        <p:spPr>
          <a:xfrm>
            <a:off x="3930732" y="7623958"/>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spTree>
    <p:extLst>
      <p:ext uri="{BB962C8B-B14F-4D97-AF65-F5344CB8AC3E}">
        <p14:creationId xmlns:p14="http://schemas.microsoft.com/office/powerpoint/2010/main" val="1670472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lanner 5">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8585792" cy="182880"/>
          </a:xfrm>
          <a:prstGeom prst="rect">
            <a:avLst/>
          </a:prstGeom>
        </p:spPr>
        <p:txBody>
          <a:bodyPr/>
          <a:lstStyle>
            <a:lvl1pPr>
              <a:defRPr b="0" i="0">
                <a:solidFill>
                  <a:schemeClr val="tx1"/>
                </a:solidFill>
                <a:latin typeface="Zebra Sans"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a:xfrm>
            <a:off x="457199" y="6354484"/>
            <a:ext cx="457200" cy="182880"/>
          </a:xfrm>
          <a:prstGeom prst="rect">
            <a:avLst/>
          </a:prstGeom>
        </p:spPr>
        <p:txBody>
          <a:bodyPr/>
          <a:lstStyle>
            <a:lvl1pPr>
              <a:defRPr b="0" i="0">
                <a:solidFill>
                  <a:schemeClr val="tx1"/>
                </a:solidFill>
                <a:latin typeface="Zebra Sans" pitchFamily="2" charset="77"/>
              </a:defRPr>
            </a:lvl1pPr>
          </a:lstStyle>
          <a:p>
            <a:fld id="{1AD59F8F-821C-794D-AFBA-1518A32149B9}" type="slidenum">
              <a:rPr lang="en-US" smtClean="0"/>
              <a:pPr/>
              <a:t>‹#›</a:t>
            </a:fld>
            <a:endParaRPr lang="en-US" dirty="0"/>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7198" y="2244440"/>
            <a:ext cx="3454401"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a:spcBef>
                <a:spcPts val="300"/>
              </a:spcBef>
              <a:defRPr sz="1200" b="0" i="0">
                <a:solidFill>
                  <a:schemeClr val="tx1"/>
                </a:solidFill>
                <a:latin typeface="Zebra Sans" pitchFamily="2" charset="77"/>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68796" y="2244440"/>
            <a:ext cx="3454402"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marL="173038" indent="-173038">
              <a:defRPr lang="en-US" sz="1200" b="0" i="0" kern="1200" dirty="0" smtClean="0">
                <a:solidFill>
                  <a:schemeClr val="tx1"/>
                </a:solidFill>
                <a:latin typeface="Zebra Sans" pitchFamily="2" charset="77"/>
                <a:ea typeface="+mn-ea"/>
                <a:cs typeface="+mn-cs"/>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80394" y="2244440"/>
            <a:ext cx="3454403" cy="3351810"/>
          </a:xfrm>
          <a:solidFill>
            <a:schemeClr val="bg2"/>
          </a:solidFill>
          <a:ln>
            <a:solidFill>
              <a:schemeClr val="bg2"/>
            </a:solidFill>
          </a:ln>
        </p:spPr>
        <p:txBody>
          <a:bodyPr lIns="91440" tIns="91440" rIns="91440" bIns="91440"/>
          <a:lstStyle>
            <a:lvl1pPr>
              <a:defRPr sz="1400" b="0" i="0">
                <a:solidFill>
                  <a:schemeClr val="tx1"/>
                </a:solidFill>
                <a:latin typeface="Zebra Sans" pitchFamily="2" charset="77"/>
              </a:defRPr>
            </a:lvl1pPr>
            <a:lvl2pPr marL="173038" indent="-173038">
              <a:defRPr lang="en-US" sz="1200" b="0" i="0" kern="1200" dirty="0" smtClean="0">
                <a:solidFill>
                  <a:schemeClr val="tx1"/>
                </a:solidFill>
                <a:latin typeface="Zebra Sans" pitchFamily="2" charset="77"/>
                <a:ea typeface="+mn-ea"/>
                <a:cs typeface="+mn-cs"/>
              </a:defRPr>
            </a:lvl2pPr>
            <a:lvl3pPr>
              <a:defRPr sz="1000" b="0" i="0">
                <a:solidFill>
                  <a:schemeClr val="tx1"/>
                </a:solidFill>
                <a:latin typeface="Zebra Sans" pitchFamily="2" charset="77"/>
              </a:defRPr>
            </a:lvl3pPr>
            <a:lvl4pPr>
              <a:defRPr sz="1000" b="0" i="0">
                <a:solidFill>
                  <a:schemeClr val="tx1"/>
                </a:solidFill>
                <a:latin typeface="Zebra Sans" pitchFamily="2" charset="77"/>
              </a:defRPr>
            </a:lvl4pPr>
            <a:lvl5pPr>
              <a:defRPr sz="1000" b="0" i="0">
                <a:solidFill>
                  <a:schemeClr val="tx1"/>
                </a:solidFill>
                <a:latin typeface="Zebra Sans" pitchFamily="2" charset="77"/>
              </a:defRPr>
            </a:lvl5pPr>
          </a:lstStyle>
          <a:p>
            <a:pPr lvl="0"/>
            <a:r>
              <a:rPr lang="en-US" dirty="0"/>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itle 1">
            <a:extLst>
              <a:ext uri="{FF2B5EF4-FFF2-40B4-BE49-F238E27FC236}">
                <a16:creationId xmlns:a16="http://schemas.microsoft.com/office/drawing/2014/main" id="{198CC647-C0D8-8D6A-3298-1B61F5B6F018}"/>
              </a:ext>
            </a:extLst>
          </p:cNvPr>
          <p:cNvSpPr txBox="1">
            <a:spLocks/>
          </p:cNvSpPr>
          <p:nvPr userDrawn="1"/>
        </p:nvSpPr>
        <p:spPr>
          <a:xfrm>
            <a:off x="457200" y="556011"/>
            <a:ext cx="11277600" cy="3699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Create the presentation</a:t>
            </a:r>
          </a:p>
        </p:txBody>
      </p:sp>
      <p:sp>
        <p:nvSpPr>
          <p:cNvPr id="4" name="Title 1">
            <a:extLst>
              <a:ext uri="{FF2B5EF4-FFF2-40B4-BE49-F238E27FC236}">
                <a16:creationId xmlns:a16="http://schemas.microsoft.com/office/drawing/2014/main" id="{8B93BD20-C722-0B45-BA95-C04B73510D2E}"/>
              </a:ext>
            </a:extLst>
          </p:cNvPr>
          <p:cNvSpPr txBox="1">
            <a:spLocks/>
          </p:cNvSpPr>
          <p:nvPr userDrawn="1"/>
        </p:nvSpPr>
        <p:spPr>
          <a:xfrm>
            <a:off x="457200" y="984459"/>
            <a:ext cx="1127760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5</a:t>
            </a:r>
          </a:p>
        </p:txBody>
      </p:sp>
      <p:sp>
        <p:nvSpPr>
          <p:cNvPr id="15" name="Title 1">
            <a:extLst>
              <a:ext uri="{FF2B5EF4-FFF2-40B4-BE49-F238E27FC236}">
                <a16:creationId xmlns:a16="http://schemas.microsoft.com/office/drawing/2014/main" id="{330F916D-B67D-1935-FE78-2069873E51AB}"/>
              </a:ext>
            </a:extLst>
          </p:cNvPr>
          <p:cNvSpPr txBox="1">
            <a:spLocks/>
          </p:cNvSpPr>
          <p:nvPr userDrawn="1"/>
        </p:nvSpPr>
        <p:spPr>
          <a:xfrm>
            <a:off x="457197"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Zebra Sans" pitchFamily="2" charset="77"/>
              </a:rPr>
              <a:t>What’s the format of the presentation?</a:t>
            </a:r>
          </a:p>
        </p:txBody>
      </p:sp>
      <p:sp>
        <p:nvSpPr>
          <p:cNvPr id="18" name="Title 1">
            <a:extLst>
              <a:ext uri="{FF2B5EF4-FFF2-40B4-BE49-F238E27FC236}">
                <a16:creationId xmlns:a16="http://schemas.microsoft.com/office/drawing/2014/main" id="{8E264C5E-B09F-7B75-22B2-F1DA09CBEA81}"/>
              </a:ext>
            </a:extLst>
          </p:cNvPr>
          <p:cNvSpPr txBox="1">
            <a:spLocks/>
          </p:cNvSpPr>
          <p:nvPr userDrawn="1"/>
        </p:nvSpPr>
        <p:spPr>
          <a:xfrm>
            <a:off x="10248405" y="597137"/>
            <a:ext cx="1498270" cy="174760"/>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r"/>
            <a:r>
              <a:rPr lang="en-US" sz="1000" dirty="0"/>
              <a:t>Presentation planner</a:t>
            </a:r>
          </a:p>
        </p:txBody>
      </p:sp>
      <p:sp>
        <p:nvSpPr>
          <p:cNvPr id="2" name="Title 1">
            <a:extLst>
              <a:ext uri="{FF2B5EF4-FFF2-40B4-BE49-F238E27FC236}">
                <a16:creationId xmlns:a16="http://schemas.microsoft.com/office/drawing/2014/main" id="{2FBE1079-2545-490E-69CA-62CBFEA526DC}"/>
              </a:ext>
            </a:extLst>
          </p:cNvPr>
          <p:cNvSpPr txBox="1">
            <a:spLocks/>
          </p:cNvSpPr>
          <p:nvPr userDrawn="1"/>
        </p:nvSpPr>
        <p:spPr>
          <a:xfrm>
            <a:off x="4368796"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Zebra Sans" pitchFamily="2" charset="77"/>
              </a:rPr>
              <a:t>How will it be delivered?</a:t>
            </a:r>
          </a:p>
        </p:txBody>
      </p:sp>
      <p:sp>
        <p:nvSpPr>
          <p:cNvPr id="8" name="Title 1">
            <a:extLst>
              <a:ext uri="{FF2B5EF4-FFF2-40B4-BE49-F238E27FC236}">
                <a16:creationId xmlns:a16="http://schemas.microsoft.com/office/drawing/2014/main" id="{B8D120A8-76FE-7B6F-52CB-6534FFD253D5}"/>
              </a:ext>
            </a:extLst>
          </p:cNvPr>
          <p:cNvSpPr txBox="1">
            <a:spLocks/>
          </p:cNvSpPr>
          <p:nvPr userDrawn="1"/>
        </p:nvSpPr>
        <p:spPr>
          <a:xfrm>
            <a:off x="8280394" y="1647548"/>
            <a:ext cx="3454401" cy="369947"/>
          </a:xfrm>
          <a:prstGeom prst="rect">
            <a:avLst/>
          </a:prstGeom>
        </p:spPr>
        <p:txBody>
          <a:bodyPr vert="horz" lIns="0" tIns="0" rIns="0" bIns="0" rtlCol="0">
            <a:noAutofit/>
          </a:bodyPr>
          <a:lstStyle>
            <a:defPPr>
              <a:defRPr lang="en-US"/>
            </a:defPPr>
            <a:lvl1pPr lvl="0" indent="0">
              <a:lnSpc>
                <a:spcPct val="105000"/>
              </a:lnSpc>
              <a:spcBef>
                <a:spcPts val="1800"/>
              </a:spcBef>
              <a:buFont typeface="Arial" panose="020B0604020202020204" pitchFamily="34" charset="0"/>
              <a:buNone/>
              <a:defRPr sz="1400" b="0" i="0" cap="none" baseline="0">
                <a:latin typeface="Zebra Sans"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b="0" i="0" dirty="0">
                <a:latin typeface="Zebra Sans" pitchFamily="2" charset="77"/>
              </a:rPr>
              <a:t>What support do I need?</a:t>
            </a:r>
          </a:p>
        </p:txBody>
      </p:sp>
      <p:sp>
        <p:nvSpPr>
          <p:cNvPr id="9" name="TextBox 8">
            <a:extLst>
              <a:ext uri="{FF2B5EF4-FFF2-40B4-BE49-F238E27FC236}">
                <a16:creationId xmlns:a16="http://schemas.microsoft.com/office/drawing/2014/main" id="{1DFF8D6C-C6E0-B3B7-4B80-4B5A2C40236B}"/>
              </a:ext>
            </a:extLst>
          </p:cNvPr>
          <p:cNvSpPr txBox="1"/>
          <p:nvPr userDrawn="1"/>
        </p:nvSpPr>
        <p:spPr>
          <a:xfrm>
            <a:off x="3930732" y="7623958"/>
            <a:ext cx="0" cy="0"/>
          </a:xfrm>
          <a:prstGeom prst="rect">
            <a:avLst/>
          </a:prstGeom>
          <a:noFill/>
        </p:spPr>
        <p:txBody>
          <a:bodyPr wrap="none" lIns="0" tIns="0" rIns="0" bIns="0" rtlCol="0">
            <a:noAutofit/>
          </a:bodyPr>
          <a:lstStyle/>
          <a:p>
            <a:pPr algn="l">
              <a:spcBef>
                <a:spcPts val="2400"/>
              </a:spcBef>
            </a:pPr>
            <a:endParaRPr lang="en-US" b="0" i="0" dirty="0">
              <a:latin typeface="Zebra Sans" pitchFamily="2" charset="77"/>
            </a:endParaRPr>
          </a:p>
        </p:txBody>
      </p:sp>
    </p:spTree>
    <p:extLst>
      <p:ext uri="{BB962C8B-B14F-4D97-AF65-F5344CB8AC3E}">
        <p14:creationId xmlns:p14="http://schemas.microsoft.com/office/powerpoint/2010/main" val="2461464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Content-BLANK-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1629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hoto 1">
    <p:bg>
      <p:bgPr>
        <a:solidFill>
          <a:schemeClr val="tx1"/>
        </a:solidFill>
        <a:effectLst/>
      </p:bgPr>
    </p:bg>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18D2FAAD-79FF-12CF-9EFE-38A08B3B673B}"/>
              </a:ext>
            </a:extLst>
          </p:cNvPr>
          <p:cNvSpPr>
            <a:spLocks noGrp="1"/>
          </p:cNvSpPr>
          <p:nvPr>
            <p:ph type="pic" sz="quarter" idx="13" hasCustomPrompt="1"/>
          </p:nvPr>
        </p:nvSpPr>
        <p:spPr>
          <a:xfrm>
            <a:off x="0" y="0"/>
            <a:ext cx="12192000" cy="6858000"/>
          </a:xfrm>
          <a:solidFill>
            <a:schemeClr val="bg1">
              <a:lumMod val="75000"/>
            </a:schemeClr>
          </a:solidFill>
        </p:spPr>
        <p:txBody>
          <a:bodyPr bIns="3200400" anchor="ctr" anchorCtr="0"/>
          <a:lstStyle>
            <a:lvl1pPr algn="ctr">
              <a:defRPr b="0" i="0">
                <a:latin typeface="Zebra Sans" pitchFamily="2" charset="77"/>
              </a:defRPr>
            </a:lvl1pPr>
          </a:lstStyle>
          <a:p>
            <a:r>
              <a:rPr lang="en-US" dirty="0"/>
              <a:t>Insert background picture</a:t>
            </a:r>
          </a:p>
        </p:txBody>
      </p:sp>
      <p:sp>
        <p:nvSpPr>
          <p:cNvPr id="8" name="Text Placeholder 13">
            <a:extLst>
              <a:ext uri="{FF2B5EF4-FFF2-40B4-BE49-F238E27FC236}">
                <a16:creationId xmlns:a16="http://schemas.microsoft.com/office/drawing/2014/main" id="{31ABB159-3589-5676-472E-C008C13CC03C}"/>
              </a:ext>
            </a:extLst>
          </p:cNvPr>
          <p:cNvSpPr>
            <a:spLocks noGrp="1"/>
          </p:cNvSpPr>
          <p:nvPr>
            <p:ph type="body" sz="quarter" idx="20"/>
          </p:nvPr>
        </p:nvSpPr>
        <p:spPr>
          <a:xfrm>
            <a:off x="1" y="1106905"/>
            <a:ext cx="12192000" cy="5756901"/>
          </a:xfrm>
          <a:prstGeom prst="rect">
            <a:avLst/>
          </a:prstGeom>
          <a:gradFill>
            <a:gsLst>
              <a:gs pos="0">
                <a:schemeClr val="tx1">
                  <a:alpha val="0"/>
                </a:schemeClr>
              </a:gs>
              <a:gs pos="99000">
                <a:schemeClr val="tx1">
                  <a:alpha val="25108"/>
                </a:schemeClr>
              </a:gs>
            </a:gsLst>
            <a:lin ang="5400000" scaled="1"/>
          </a:gradFill>
        </p:spPr>
        <p:txBody>
          <a:bodyPr/>
          <a:lstStyle>
            <a:lvl1pPr>
              <a:defRPr sz="100" b="0" i="0">
                <a:solidFill>
                  <a:schemeClr val="tx1">
                    <a:alpha val="0"/>
                  </a:schemeClr>
                </a:solidFill>
                <a:latin typeface="Zebra Sans" pitchFamily="2" charset="77"/>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
        <p:nvSpPr>
          <p:cNvPr id="2" name="Title 1">
            <a:extLst>
              <a:ext uri="{FF2B5EF4-FFF2-40B4-BE49-F238E27FC236}">
                <a16:creationId xmlns:a16="http://schemas.microsoft.com/office/drawing/2014/main" id="{4F5EE8BD-D881-16F9-1FFD-7C311E03DC52}"/>
              </a:ext>
            </a:extLst>
          </p:cNvPr>
          <p:cNvSpPr>
            <a:spLocks noGrp="1"/>
          </p:cNvSpPr>
          <p:nvPr>
            <p:ph type="ctrTitle" hasCustomPrompt="1"/>
          </p:nvPr>
        </p:nvSpPr>
        <p:spPr>
          <a:xfrm>
            <a:off x="457200" y="2399578"/>
            <a:ext cx="9042992" cy="2792287"/>
          </a:xfrm>
        </p:spPr>
        <p:txBody>
          <a:bodyPr tIns="0" bIns="0" anchor="b" anchorCtr="0"/>
          <a:lstStyle>
            <a:lvl1pPr algn="l">
              <a:lnSpc>
                <a:spcPct val="85000"/>
              </a:lnSpc>
              <a:defRPr sz="9600">
                <a:solidFill>
                  <a:schemeClr val="bg1"/>
                </a:solidFill>
              </a:defRPr>
            </a:lvl1pPr>
          </a:lstStyle>
          <a:p>
            <a:r>
              <a:rPr lang="en-US" dirty="0"/>
              <a:t>Slide Title Goes</a:t>
            </a:r>
            <a:br>
              <a:rPr lang="en-US" dirty="0"/>
            </a:br>
            <a:r>
              <a:rPr lang="en-US" dirty="0"/>
              <a:t>In This Spot Here</a:t>
            </a:r>
          </a:p>
        </p:txBody>
      </p:sp>
      <p:sp>
        <p:nvSpPr>
          <p:cNvPr id="10" name="Text Placeholder 9">
            <a:extLst>
              <a:ext uri="{FF2B5EF4-FFF2-40B4-BE49-F238E27FC236}">
                <a16:creationId xmlns:a16="http://schemas.microsoft.com/office/drawing/2014/main" id="{6CD6E4A5-5EB7-E8CF-2821-29246B4C5021}"/>
              </a:ext>
            </a:extLst>
          </p:cNvPr>
          <p:cNvSpPr>
            <a:spLocks noGrp="1"/>
          </p:cNvSpPr>
          <p:nvPr>
            <p:ph type="body" sz="quarter" idx="21"/>
          </p:nvPr>
        </p:nvSpPr>
        <p:spPr>
          <a:xfrm rot="10800000" flipV="1">
            <a:off x="457198" y="354460"/>
            <a:ext cx="11274552" cy="27432"/>
          </a:xfrm>
          <a:custGeom>
            <a:avLst/>
            <a:gdLst>
              <a:gd name="connsiteX0" fmla="*/ 9272016 w 9272016"/>
              <a:gd name="connsiteY0" fmla="*/ 0 h 27432"/>
              <a:gd name="connsiteX1" fmla="*/ 0 w 9272016"/>
              <a:gd name="connsiteY1" fmla="*/ 0 h 27432"/>
              <a:gd name="connsiteX2" fmla="*/ 0 w 9272016"/>
              <a:gd name="connsiteY2" fmla="*/ 27432 h 27432"/>
              <a:gd name="connsiteX3" fmla="*/ 9272016 w 9272016"/>
              <a:gd name="connsiteY3" fmla="*/ 27432 h 27432"/>
            </a:gdLst>
            <a:ahLst/>
            <a:cxnLst>
              <a:cxn ang="0">
                <a:pos x="connsiteX0" y="connsiteY0"/>
              </a:cxn>
              <a:cxn ang="0">
                <a:pos x="connsiteX1" y="connsiteY1"/>
              </a:cxn>
              <a:cxn ang="0">
                <a:pos x="connsiteX2" y="connsiteY2"/>
              </a:cxn>
              <a:cxn ang="0">
                <a:pos x="connsiteX3" y="connsiteY3"/>
              </a:cxn>
            </a:cxnLst>
            <a:rect l="l" t="t" r="r" b="b"/>
            <a:pathLst>
              <a:path w="9272016" h="27432">
                <a:moveTo>
                  <a:pt x="9272016" y="0"/>
                </a:moveTo>
                <a:lnTo>
                  <a:pt x="0" y="0"/>
                </a:lnTo>
                <a:lnTo>
                  <a:pt x="0" y="27432"/>
                </a:lnTo>
                <a:lnTo>
                  <a:pt x="9272016" y="27432"/>
                </a:lnTo>
                <a:close/>
              </a:path>
            </a:pathLst>
          </a:custGeom>
          <a:solidFill>
            <a:schemeClr val="bg1"/>
          </a:solidFill>
        </p:spPr>
        <p:txBody>
          <a:bodyPr wrap="square">
            <a:noAutofit/>
          </a:bodyPr>
          <a:lstStyle>
            <a:lvl1pPr>
              <a:defRPr sz="100" b="0" i="0">
                <a:solidFill>
                  <a:schemeClr val="bg1">
                    <a:alpha val="0"/>
                  </a:schemeClr>
                </a:solidFill>
                <a:latin typeface="Zebra Sans" pitchFamily="2" charset="77"/>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
        <p:nvSpPr>
          <p:cNvPr id="16" name="Subtitle 2">
            <a:extLst>
              <a:ext uri="{FF2B5EF4-FFF2-40B4-BE49-F238E27FC236}">
                <a16:creationId xmlns:a16="http://schemas.microsoft.com/office/drawing/2014/main" id="{CC9D85FF-DD70-2923-605B-92CA1E376858}"/>
              </a:ext>
            </a:extLst>
          </p:cNvPr>
          <p:cNvSpPr>
            <a:spLocks noGrp="1"/>
          </p:cNvSpPr>
          <p:nvPr>
            <p:ph type="subTitle" idx="1"/>
          </p:nvPr>
        </p:nvSpPr>
        <p:spPr>
          <a:xfrm>
            <a:off x="457200" y="5175702"/>
            <a:ext cx="9043416" cy="365760"/>
          </a:xfrm>
        </p:spPr>
        <p:txBody>
          <a:bodyPr/>
          <a:lstStyle>
            <a:lvl1pPr marL="0" indent="0" algn="l">
              <a:buNone/>
              <a:defRPr sz="2000" b="0" i="0">
                <a:solidFill>
                  <a:schemeClr val="bg1"/>
                </a:solidFill>
                <a:latin typeface="Zebra Sa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7" name="Text Placeholder 8">
            <a:extLst>
              <a:ext uri="{FF2B5EF4-FFF2-40B4-BE49-F238E27FC236}">
                <a16:creationId xmlns:a16="http://schemas.microsoft.com/office/drawing/2014/main" id="{3545A8ED-D903-5FAC-563D-60A0049F8F3D}"/>
              </a:ext>
            </a:extLst>
          </p:cNvPr>
          <p:cNvSpPr>
            <a:spLocks noGrp="1" noChangeAspect="1"/>
          </p:cNvSpPr>
          <p:nvPr>
            <p:ph type="body" sz="quarter" idx="19"/>
          </p:nvPr>
        </p:nvSpPr>
        <p:spPr>
          <a:xfrm>
            <a:off x="460373" y="5976333"/>
            <a:ext cx="1636776" cy="512064"/>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b="0" i="0">
                <a:solidFill>
                  <a:schemeClr val="bg1">
                    <a:alpha val="0"/>
                  </a:schemeClr>
                </a:solidFill>
                <a:latin typeface="Zebra Sans" pitchFamily="2" charset="77"/>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Tree>
    <p:extLst>
      <p:ext uri="{BB962C8B-B14F-4D97-AF65-F5344CB8AC3E}">
        <p14:creationId xmlns:p14="http://schemas.microsoft.com/office/powerpoint/2010/main" val="3103850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theme" Target="../theme/theme1.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94B6EF-7F48-AC76-27A2-BEDEAAFDA042}"/>
              </a:ext>
            </a:extLst>
          </p:cNvPr>
          <p:cNvSpPr>
            <a:spLocks noGrp="1"/>
          </p:cNvSpPr>
          <p:nvPr>
            <p:ph type="title"/>
          </p:nvPr>
        </p:nvSpPr>
        <p:spPr>
          <a:xfrm>
            <a:off x="457200" y="556011"/>
            <a:ext cx="11277600" cy="369947"/>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51C79F96-FE2A-9CA3-ACB6-941541E51D3B}"/>
              </a:ext>
            </a:extLst>
          </p:cNvPr>
          <p:cNvSpPr>
            <a:spLocks noGrp="1"/>
          </p:cNvSpPr>
          <p:nvPr>
            <p:ph type="body" idx="1"/>
          </p:nvPr>
        </p:nvSpPr>
        <p:spPr>
          <a:xfrm>
            <a:off x="457199" y="1828800"/>
            <a:ext cx="11277599" cy="38862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marL="460375" marR="0" lvl="5" indent="-11747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dirty="0"/>
              <a:t>Seventh level</a:t>
            </a:r>
          </a:p>
          <a:p>
            <a:pPr marL="460375" marR="0" lvl="5" indent="-11747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dirty="0"/>
              <a:t>Eight level</a:t>
            </a:r>
          </a:p>
          <a:p>
            <a:pPr lvl="5"/>
            <a:endParaRPr lang="en-US" dirty="0"/>
          </a:p>
        </p:txBody>
      </p:sp>
    </p:spTree>
    <p:extLst>
      <p:ext uri="{BB962C8B-B14F-4D97-AF65-F5344CB8AC3E}">
        <p14:creationId xmlns:p14="http://schemas.microsoft.com/office/powerpoint/2010/main" val="1625829294"/>
      </p:ext>
    </p:extLst>
  </p:cSld>
  <p:clrMap bg1="lt1" tx1="dk1" bg2="lt2" tx2="dk2" accent1="accent1" accent2="accent2" accent3="accent3" accent4="accent4" accent5="accent5" accent6="accent6" hlink="hlink" folHlink="folHlink"/>
  <p:sldLayoutIdLst>
    <p:sldLayoutId id="2147483649" r:id="rId1"/>
    <p:sldLayoutId id="2147483702" r:id="rId2"/>
    <p:sldLayoutId id="2147483751" r:id="rId3"/>
    <p:sldLayoutId id="2147483752" r:id="rId4"/>
    <p:sldLayoutId id="2147483704" r:id="rId5"/>
    <p:sldLayoutId id="2147483711" r:id="rId6"/>
    <p:sldLayoutId id="2147483753" r:id="rId7"/>
    <p:sldLayoutId id="2147483754" r:id="rId8"/>
    <p:sldLayoutId id="2147483717" r:id="rId9"/>
    <p:sldLayoutId id="2147483697" r:id="rId10"/>
    <p:sldLayoutId id="2147483726" r:id="rId11"/>
    <p:sldLayoutId id="2147483727" r:id="rId12"/>
    <p:sldLayoutId id="2147483759" r:id="rId13"/>
    <p:sldLayoutId id="2147483760" r:id="rId14"/>
    <p:sldLayoutId id="2147483733" r:id="rId15"/>
    <p:sldLayoutId id="2147483755" r:id="rId16"/>
    <p:sldLayoutId id="2147483756" r:id="rId17"/>
    <p:sldLayoutId id="2147483735" r:id="rId18"/>
    <p:sldLayoutId id="2147483660" r:id="rId19"/>
    <p:sldLayoutId id="2147483713" r:id="rId20"/>
    <p:sldLayoutId id="2147483762" r:id="rId21"/>
    <p:sldLayoutId id="2147483757" r:id="rId22"/>
    <p:sldLayoutId id="2147483758" r:id="rId23"/>
    <p:sldLayoutId id="2147483716" r:id="rId24"/>
    <p:sldLayoutId id="2147483650" r:id="rId25"/>
    <p:sldLayoutId id="2147483661" r:id="rId26"/>
    <p:sldLayoutId id="2147483662" r:id="rId27"/>
    <p:sldLayoutId id="2147483748" r:id="rId28"/>
    <p:sldLayoutId id="2147483749" r:id="rId29"/>
    <p:sldLayoutId id="2147483750" r:id="rId30"/>
    <p:sldLayoutId id="2147483747" r:id="rId31"/>
    <p:sldLayoutId id="2147483664" r:id="rId32"/>
    <p:sldLayoutId id="2147483665" r:id="rId33"/>
    <p:sldLayoutId id="2147483730" r:id="rId34"/>
    <p:sldLayoutId id="2147483731" r:id="rId35"/>
    <p:sldLayoutId id="2147483732" r:id="rId36"/>
    <p:sldLayoutId id="2147483666" r:id="rId37"/>
    <p:sldLayoutId id="2147483671" r:id="rId38"/>
    <p:sldLayoutId id="2147483667" r:id="rId39"/>
    <p:sldLayoutId id="2147483668" r:id="rId40"/>
    <p:sldLayoutId id="2147483669" r:id="rId41"/>
    <p:sldLayoutId id="2147483672" r:id="rId42"/>
    <p:sldLayoutId id="2147483673" r:id="rId43"/>
    <p:sldLayoutId id="2147483674" r:id="rId44"/>
    <p:sldLayoutId id="2147483675" r:id="rId45"/>
    <p:sldLayoutId id="2147483676" r:id="rId46"/>
    <p:sldLayoutId id="2147483718" r:id="rId47"/>
    <p:sldLayoutId id="2147483721" r:id="rId48"/>
    <p:sldLayoutId id="2147483719" r:id="rId49"/>
    <p:sldLayoutId id="2147483720" r:id="rId50"/>
    <p:sldLayoutId id="2147483723" r:id="rId51"/>
    <p:sldLayoutId id="2147483724" r:id="rId52"/>
    <p:sldLayoutId id="2147483725" r:id="rId53"/>
    <p:sldLayoutId id="2147483654" r:id="rId54"/>
    <p:sldLayoutId id="2147483655" r:id="rId55"/>
    <p:sldLayoutId id="2147483670" r:id="rId56"/>
    <p:sldLayoutId id="2147483677" r:id="rId57"/>
    <p:sldLayoutId id="2147483679" r:id="rId58"/>
    <p:sldLayoutId id="2147483678" r:id="rId59"/>
    <p:sldLayoutId id="2147483680" r:id="rId60"/>
    <p:sldLayoutId id="2147483681" r:id="rId61"/>
    <p:sldLayoutId id="2147483682" r:id="rId62"/>
    <p:sldLayoutId id="2147483683" r:id="rId63"/>
    <p:sldLayoutId id="2147483684" r:id="rId64"/>
    <p:sldLayoutId id="2147483722" r:id="rId65"/>
    <p:sldLayoutId id="2147483685" r:id="rId66"/>
    <p:sldLayoutId id="2147483686" r:id="rId67"/>
    <p:sldLayoutId id="2147483688" r:id="rId68"/>
    <p:sldLayoutId id="2147483687" r:id="rId69"/>
    <p:sldLayoutId id="2147483689" r:id="rId70"/>
    <p:sldLayoutId id="2147483691" r:id="rId71"/>
    <p:sldLayoutId id="2147483692" r:id="rId72"/>
    <p:sldLayoutId id="2147483693" r:id="rId73"/>
    <p:sldLayoutId id="2147483694" r:id="rId74"/>
    <p:sldLayoutId id="2147483695" r:id="rId75"/>
    <p:sldLayoutId id="2147483696" r:id="rId76"/>
    <p:sldLayoutId id="2147483701" r:id="rId77"/>
    <p:sldLayoutId id="2147483739" r:id="rId78"/>
    <p:sldLayoutId id="2147483736" r:id="rId79"/>
    <p:sldLayoutId id="2147483737" r:id="rId80"/>
    <p:sldLayoutId id="2147483746" r:id="rId81"/>
    <p:sldLayoutId id="2147483738" r:id="rId82"/>
    <p:sldLayoutId id="2147483745" r:id="rId83"/>
    <p:sldLayoutId id="2147483740" r:id="rId84"/>
    <p:sldLayoutId id="2147483741" r:id="rId85"/>
    <p:sldLayoutId id="2147483742" r:id="rId86"/>
    <p:sldLayoutId id="2147483743" r:id="rId87"/>
    <p:sldLayoutId id="2147483744" r:id="rId88"/>
    <p:sldLayoutId id="2147483763" r:id="rId8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p:titleStyle>
    <p:body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9.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52.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55.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5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1.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5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54.xml"/><Relationship Id="rId5" Type="http://schemas.openxmlformats.org/officeDocument/2006/relationships/image" Target="../media/image42.sv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89.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89.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5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3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2.xml"/></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jpeg"/><Relationship Id="rId7"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32.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52.xml"/><Relationship Id="rId5" Type="http://schemas.openxmlformats.org/officeDocument/2006/relationships/image" Target="../media/image63.png"/><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7.xml"/><Relationship Id="rId1" Type="http://schemas.openxmlformats.org/officeDocument/2006/relationships/slideLayout" Target="../slideLayouts/slideLayout52.xml"/></Relationships>
</file>

<file path=ppt/slides/_rels/slide3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52.xml"/><Relationship Id="rId4" Type="http://schemas.openxmlformats.org/officeDocument/2006/relationships/image" Target="../media/image67.jpeg"/></Relationships>
</file>

<file path=ppt/slides/_rels/slide3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5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2.xml"/></Relationships>
</file>

<file path=ppt/slides/_rels/slide3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3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9.xml"/><Relationship Id="rId1" Type="http://schemas.openxmlformats.org/officeDocument/2006/relationships/slideLayout" Target="../slideLayouts/slideLayout51.xml"/></Relationships>
</file>

<file path=ppt/slides/_rels/slide3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52.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2.xml"/></Relationships>
</file>

<file path=ppt/slides/_rels/slide42.xml.rels><?xml version="1.0" encoding="UTF-8" standalone="yes"?>
<Relationships xmlns="http://schemas.openxmlformats.org/package/2006/relationships"><Relationship Id="rId8" Type="http://schemas.openxmlformats.org/officeDocument/2006/relationships/image" Target="../media/image78.tiff"/><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image" Target="../media/image74.png"/><Relationship Id="rId21" Type="http://schemas.openxmlformats.org/officeDocument/2006/relationships/image" Target="../media/image91.jpeg"/><Relationship Id="rId7" Type="http://schemas.openxmlformats.org/officeDocument/2006/relationships/image" Target="../media/image77.tiff"/><Relationship Id="rId12" Type="http://schemas.openxmlformats.org/officeDocument/2006/relationships/image" Target="../media/image82.png"/><Relationship Id="rId17" Type="http://schemas.openxmlformats.org/officeDocument/2006/relationships/image" Target="../media/image87.jpeg"/><Relationship Id="rId2" Type="http://schemas.openxmlformats.org/officeDocument/2006/relationships/image" Target="../media/image73.png"/><Relationship Id="rId16" Type="http://schemas.openxmlformats.org/officeDocument/2006/relationships/image" Target="../media/image86.jpeg"/><Relationship Id="rId20" Type="http://schemas.openxmlformats.org/officeDocument/2006/relationships/image" Target="../media/image90.png"/><Relationship Id="rId1" Type="http://schemas.openxmlformats.org/officeDocument/2006/relationships/slideLayout" Target="../slideLayouts/slideLayout48.xml"/><Relationship Id="rId6" Type="http://schemas.microsoft.com/office/2007/relationships/hdphoto" Target="../media/hdphoto1.wdp"/><Relationship Id="rId11" Type="http://schemas.openxmlformats.org/officeDocument/2006/relationships/image" Target="../media/image81.png"/><Relationship Id="rId5" Type="http://schemas.openxmlformats.org/officeDocument/2006/relationships/image" Target="../media/image76.png"/><Relationship Id="rId15" Type="http://schemas.openxmlformats.org/officeDocument/2006/relationships/image" Target="../media/image85.jpeg"/><Relationship Id="rId23" Type="http://schemas.openxmlformats.org/officeDocument/2006/relationships/image" Target="../media/image93.jpeg"/><Relationship Id="rId10" Type="http://schemas.openxmlformats.org/officeDocument/2006/relationships/image" Target="../media/image80.png"/><Relationship Id="rId19" Type="http://schemas.openxmlformats.org/officeDocument/2006/relationships/image" Target="../media/image89.png"/><Relationship Id="rId4" Type="http://schemas.openxmlformats.org/officeDocument/2006/relationships/image" Target="../media/image75.png"/><Relationship Id="rId9" Type="http://schemas.openxmlformats.org/officeDocument/2006/relationships/image" Target="../media/image79.png"/><Relationship Id="rId14" Type="http://schemas.openxmlformats.org/officeDocument/2006/relationships/image" Target="../media/image84.png"/><Relationship Id="rId22" Type="http://schemas.openxmlformats.org/officeDocument/2006/relationships/image" Target="../media/image92.png"/></Relationships>
</file>

<file path=ppt/slides/_rels/slide43.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12" Type="http://schemas.openxmlformats.org/officeDocument/2006/relationships/image" Target="../media/image104.png"/><Relationship Id="rId2" Type="http://schemas.openxmlformats.org/officeDocument/2006/relationships/image" Target="../media/image94.png"/><Relationship Id="rId1" Type="http://schemas.openxmlformats.org/officeDocument/2006/relationships/slideLayout" Target="../slideLayouts/slideLayout52.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97.png"/><Relationship Id="rId10" Type="http://schemas.openxmlformats.org/officeDocument/2006/relationships/image" Target="../media/image102.png"/><Relationship Id="rId4" Type="http://schemas.openxmlformats.org/officeDocument/2006/relationships/image" Target="../media/image96.png"/><Relationship Id="rId9" Type="http://schemas.openxmlformats.org/officeDocument/2006/relationships/image" Target="../media/image10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6.xml.rels><?xml version="1.0" encoding="UTF-8" standalone="yes"?>
<Relationships xmlns="http://schemas.openxmlformats.org/package/2006/relationships"><Relationship Id="rId13" Type="http://schemas.openxmlformats.org/officeDocument/2006/relationships/image" Target="../media/image116.svg"/><Relationship Id="rId18" Type="http://schemas.openxmlformats.org/officeDocument/2006/relationships/image" Target="../media/image121.png"/><Relationship Id="rId26" Type="http://schemas.openxmlformats.org/officeDocument/2006/relationships/image" Target="../media/image129.png"/><Relationship Id="rId39" Type="http://schemas.openxmlformats.org/officeDocument/2006/relationships/image" Target="../media/image142.svg"/><Relationship Id="rId21" Type="http://schemas.openxmlformats.org/officeDocument/2006/relationships/image" Target="../media/image124.svg"/><Relationship Id="rId34" Type="http://schemas.openxmlformats.org/officeDocument/2006/relationships/image" Target="../media/image137.png"/><Relationship Id="rId42" Type="http://schemas.openxmlformats.org/officeDocument/2006/relationships/image" Target="../media/image145.png"/><Relationship Id="rId7" Type="http://schemas.openxmlformats.org/officeDocument/2006/relationships/image" Target="../media/image110.svg"/><Relationship Id="rId2" Type="http://schemas.openxmlformats.org/officeDocument/2006/relationships/image" Target="../media/image105.png"/><Relationship Id="rId16" Type="http://schemas.openxmlformats.org/officeDocument/2006/relationships/image" Target="../media/image119.png"/><Relationship Id="rId29" Type="http://schemas.openxmlformats.org/officeDocument/2006/relationships/image" Target="../media/image132.svg"/><Relationship Id="rId1" Type="http://schemas.openxmlformats.org/officeDocument/2006/relationships/slideLayout" Target="../slideLayouts/slideLayout52.xml"/><Relationship Id="rId6" Type="http://schemas.openxmlformats.org/officeDocument/2006/relationships/image" Target="../media/image109.png"/><Relationship Id="rId11" Type="http://schemas.openxmlformats.org/officeDocument/2006/relationships/image" Target="../media/image114.svg"/><Relationship Id="rId24" Type="http://schemas.openxmlformats.org/officeDocument/2006/relationships/image" Target="../media/image127.png"/><Relationship Id="rId32" Type="http://schemas.openxmlformats.org/officeDocument/2006/relationships/image" Target="../media/image135.png"/><Relationship Id="rId37" Type="http://schemas.openxmlformats.org/officeDocument/2006/relationships/image" Target="../media/image140.svg"/><Relationship Id="rId40" Type="http://schemas.openxmlformats.org/officeDocument/2006/relationships/image" Target="../media/image143.png"/><Relationship Id="rId45" Type="http://schemas.openxmlformats.org/officeDocument/2006/relationships/image" Target="../media/image148.svg"/><Relationship Id="rId5" Type="http://schemas.openxmlformats.org/officeDocument/2006/relationships/image" Target="../media/image108.svg"/><Relationship Id="rId15" Type="http://schemas.openxmlformats.org/officeDocument/2006/relationships/image" Target="../media/image118.svg"/><Relationship Id="rId23" Type="http://schemas.openxmlformats.org/officeDocument/2006/relationships/image" Target="../media/image126.svg"/><Relationship Id="rId28" Type="http://schemas.openxmlformats.org/officeDocument/2006/relationships/image" Target="../media/image131.png"/><Relationship Id="rId36" Type="http://schemas.openxmlformats.org/officeDocument/2006/relationships/image" Target="../media/image139.png"/><Relationship Id="rId10" Type="http://schemas.openxmlformats.org/officeDocument/2006/relationships/image" Target="../media/image113.png"/><Relationship Id="rId19" Type="http://schemas.openxmlformats.org/officeDocument/2006/relationships/image" Target="../media/image122.svg"/><Relationship Id="rId31" Type="http://schemas.openxmlformats.org/officeDocument/2006/relationships/image" Target="../media/image134.svg"/><Relationship Id="rId44" Type="http://schemas.openxmlformats.org/officeDocument/2006/relationships/image" Target="../media/image147.png"/><Relationship Id="rId4" Type="http://schemas.openxmlformats.org/officeDocument/2006/relationships/image" Target="../media/image107.png"/><Relationship Id="rId9" Type="http://schemas.openxmlformats.org/officeDocument/2006/relationships/image" Target="../media/image112.svg"/><Relationship Id="rId14" Type="http://schemas.openxmlformats.org/officeDocument/2006/relationships/image" Target="../media/image117.png"/><Relationship Id="rId22" Type="http://schemas.openxmlformats.org/officeDocument/2006/relationships/image" Target="../media/image125.png"/><Relationship Id="rId27" Type="http://schemas.openxmlformats.org/officeDocument/2006/relationships/image" Target="../media/image130.svg"/><Relationship Id="rId30" Type="http://schemas.openxmlformats.org/officeDocument/2006/relationships/image" Target="../media/image133.png"/><Relationship Id="rId35" Type="http://schemas.openxmlformats.org/officeDocument/2006/relationships/image" Target="../media/image138.svg"/><Relationship Id="rId43" Type="http://schemas.openxmlformats.org/officeDocument/2006/relationships/image" Target="../media/image146.svg"/><Relationship Id="rId8" Type="http://schemas.openxmlformats.org/officeDocument/2006/relationships/image" Target="../media/image111.png"/><Relationship Id="rId3" Type="http://schemas.openxmlformats.org/officeDocument/2006/relationships/image" Target="../media/image106.svg"/><Relationship Id="rId12" Type="http://schemas.openxmlformats.org/officeDocument/2006/relationships/image" Target="../media/image115.png"/><Relationship Id="rId17" Type="http://schemas.openxmlformats.org/officeDocument/2006/relationships/image" Target="../media/image120.svg"/><Relationship Id="rId25" Type="http://schemas.openxmlformats.org/officeDocument/2006/relationships/image" Target="../media/image128.svg"/><Relationship Id="rId33" Type="http://schemas.openxmlformats.org/officeDocument/2006/relationships/image" Target="../media/image136.svg"/><Relationship Id="rId38" Type="http://schemas.openxmlformats.org/officeDocument/2006/relationships/image" Target="../media/image141.png"/><Relationship Id="rId46" Type="http://schemas.openxmlformats.org/officeDocument/2006/relationships/image" Target="../media/image149.png"/><Relationship Id="rId20" Type="http://schemas.openxmlformats.org/officeDocument/2006/relationships/image" Target="../media/image123.png"/><Relationship Id="rId41" Type="http://schemas.openxmlformats.org/officeDocument/2006/relationships/image" Target="../media/image144.svg"/></Relationships>
</file>

<file path=ppt/slides/_rels/slide47.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52.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2.xml"/></Relationships>
</file>

<file path=ppt/slides/_rels/slide49.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9.xml"/></Relationships>
</file>

<file path=ppt/slides/_rels/slide50.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5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89.xml"/></Relationships>
</file>

<file path=ppt/slides/_rels/slide56.xml.rels><?xml version="1.0" encoding="UTF-8" standalone="yes"?>
<Relationships xmlns="http://schemas.openxmlformats.org/package/2006/relationships"><Relationship Id="rId3" Type="http://schemas.openxmlformats.org/officeDocument/2006/relationships/image" Target="../media/image156.jpeg"/><Relationship Id="rId7" Type="http://schemas.openxmlformats.org/officeDocument/2006/relationships/image" Target="../media/image160.jpeg"/><Relationship Id="rId2" Type="http://schemas.openxmlformats.org/officeDocument/2006/relationships/notesSlide" Target="../notesSlides/notesSlide22.xml"/><Relationship Id="rId1" Type="http://schemas.openxmlformats.org/officeDocument/2006/relationships/slideLayout" Target="../slideLayouts/slideLayout89.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9.xml"/></Relationships>
</file>

<file path=ppt/slides/_rels/slide59.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25.xml"/><Relationship Id="rId1" Type="http://schemas.openxmlformats.org/officeDocument/2006/relationships/slideLayout" Target="../slideLayouts/slideLayout8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5.xml"/></Relationships>
</file>

<file path=ppt/slides/_rels/slide60.xml.rels><?xml version="1.0" encoding="UTF-8" standalone="yes"?>
<Relationships xmlns="http://schemas.openxmlformats.org/package/2006/relationships"><Relationship Id="rId8" Type="http://schemas.openxmlformats.org/officeDocument/2006/relationships/image" Target="../media/image167.png"/><Relationship Id="rId13" Type="http://schemas.openxmlformats.org/officeDocument/2006/relationships/image" Target="../media/image172.svg"/><Relationship Id="rId18" Type="http://schemas.openxmlformats.org/officeDocument/2006/relationships/image" Target="../media/image177.png"/><Relationship Id="rId3" Type="http://schemas.openxmlformats.org/officeDocument/2006/relationships/image" Target="../media/image162.jpeg"/><Relationship Id="rId21" Type="http://schemas.openxmlformats.org/officeDocument/2006/relationships/image" Target="../media/image180.png"/><Relationship Id="rId7" Type="http://schemas.openxmlformats.org/officeDocument/2006/relationships/image" Target="../media/image166.svg"/><Relationship Id="rId12" Type="http://schemas.openxmlformats.org/officeDocument/2006/relationships/image" Target="../media/image171.png"/><Relationship Id="rId17" Type="http://schemas.openxmlformats.org/officeDocument/2006/relationships/image" Target="../media/image176.png"/><Relationship Id="rId2" Type="http://schemas.openxmlformats.org/officeDocument/2006/relationships/notesSlide" Target="../notesSlides/notesSlide26.xml"/><Relationship Id="rId16" Type="http://schemas.openxmlformats.org/officeDocument/2006/relationships/image" Target="../media/image175.png"/><Relationship Id="rId20" Type="http://schemas.openxmlformats.org/officeDocument/2006/relationships/image" Target="../media/image179.jpeg"/><Relationship Id="rId1" Type="http://schemas.openxmlformats.org/officeDocument/2006/relationships/slideLayout" Target="../slideLayouts/slideLayout89.xml"/><Relationship Id="rId6" Type="http://schemas.openxmlformats.org/officeDocument/2006/relationships/image" Target="../media/image165.png"/><Relationship Id="rId11" Type="http://schemas.openxmlformats.org/officeDocument/2006/relationships/image" Target="../media/image170.svg"/><Relationship Id="rId24" Type="http://schemas.openxmlformats.org/officeDocument/2006/relationships/image" Target="../media/image183.png"/><Relationship Id="rId5" Type="http://schemas.openxmlformats.org/officeDocument/2006/relationships/image" Target="../media/image164.svg"/><Relationship Id="rId15" Type="http://schemas.openxmlformats.org/officeDocument/2006/relationships/image" Target="../media/image174.jpeg"/><Relationship Id="rId23" Type="http://schemas.openxmlformats.org/officeDocument/2006/relationships/image" Target="../media/image182.png"/><Relationship Id="rId10" Type="http://schemas.openxmlformats.org/officeDocument/2006/relationships/image" Target="../media/image169.png"/><Relationship Id="rId19" Type="http://schemas.openxmlformats.org/officeDocument/2006/relationships/image" Target="../media/image178.jpeg"/><Relationship Id="rId4" Type="http://schemas.openxmlformats.org/officeDocument/2006/relationships/image" Target="../media/image163.png"/><Relationship Id="rId9" Type="http://schemas.openxmlformats.org/officeDocument/2006/relationships/image" Target="../media/image168.svg"/><Relationship Id="rId14" Type="http://schemas.openxmlformats.org/officeDocument/2006/relationships/image" Target="../media/image173.jpeg"/><Relationship Id="rId22" Type="http://schemas.openxmlformats.org/officeDocument/2006/relationships/image" Target="../media/image181.png"/></Relationships>
</file>

<file path=ppt/slides/_rels/slide6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7.xml"/><Relationship Id="rId1" Type="http://schemas.openxmlformats.org/officeDocument/2006/relationships/slideLayout" Target="../slideLayouts/slideLayout89.xml"/><Relationship Id="rId5" Type="http://schemas.openxmlformats.org/officeDocument/2006/relationships/image" Target="../media/image16.svg"/><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63.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28.xml"/><Relationship Id="rId1" Type="http://schemas.openxmlformats.org/officeDocument/2006/relationships/slideLayout" Target="../slideLayouts/slideLayout52.xml"/><Relationship Id="rId4" Type="http://schemas.openxmlformats.org/officeDocument/2006/relationships/image" Target="../media/image185.png"/></Relationships>
</file>

<file path=ppt/slides/_rels/slide64.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image" Target="../media/image186.jpeg"/><Relationship Id="rId1" Type="http://schemas.openxmlformats.org/officeDocument/2006/relationships/slideLayout" Target="../slideLayouts/slideLayout52.xml"/><Relationship Id="rId6" Type="http://schemas.openxmlformats.org/officeDocument/2006/relationships/image" Target="../media/image190.jpeg"/><Relationship Id="rId5" Type="http://schemas.openxmlformats.org/officeDocument/2006/relationships/image" Target="../media/image189.jpeg"/><Relationship Id="rId4" Type="http://schemas.openxmlformats.org/officeDocument/2006/relationships/image" Target="../media/image188.jpeg"/></Relationships>
</file>

<file path=ppt/slides/_rels/slide65.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jpeg"/><Relationship Id="rId1" Type="http://schemas.openxmlformats.org/officeDocument/2006/relationships/slideLayout" Target="../slideLayouts/slideLayout52.xml"/><Relationship Id="rId4" Type="http://schemas.openxmlformats.org/officeDocument/2006/relationships/image" Target="../media/image193.jpeg"/></Relationships>
</file>

<file path=ppt/slides/_rels/slide66.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95.png"/><Relationship Id="rId7" Type="http://schemas.openxmlformats.org/officeDocument/2006/relationships/image" Target="../media/image199.png"/><Relationship Id="rId2" Type="http://schemas.openxmlformats.org/officeDocument/2006/relationships/image" Target="../media/image194.png"/><Relationship Id="rId1" Type="http://schemas.openxmlformats.org/officeDocument/2006/relationships/slideLayout" Target="../slideLayouts/slideLayout52.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2.xml"/></Relationships>
</file>

<file path=ppt/slides/_rels/slide6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0.xml"/><Relationship Id="rId1" Type="http://schemas.openxmlformats.org/officeDocument/2006/relationships/slideLayout" Target="../slideLayouts/slideLayout52.xml"/></Relationships>
</file>

<file path=ppt/slides/_rels/slide69.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31.xml"/><Relationship Id="rId1" Type="http://schemas.openxmlformats.org/officeDocument/2006/relationships/slideLayout" Target="../slideLayouts/slideLayout89.xml"/><Relationship Id="rId4" Type="http://schemas.openxmlformats.org/officeDocument/2006/relationships/image" Target="../media/image20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9.xml"/></Relationships>
</file>

<file path=ppt/slides/_rels/slide70.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32.xml"/><Relationship Id="rId1" Type="http://schemas.openxmlformats.org/officeDocument/2006/relationships/slideLayout" Target="../slideLayouts/slideLayout89.xml"/><Relationship Id="rId4" Type="http://schemas.openxmlformats.org/officeDocument/2006/relationships/image" Target="../media/image204.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8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notesSlide" Target="../notesSlides/notesSlide33.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89.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08.png"/><Relationship Id="rId5" Type="http://schemas.openxmlformats.org/officeDocument/2006/relationships/image" Target="../media/image207.png"/><Relationship Id="rId4" Type="http://schemas.openxmlformats.org/officeDocument/2006/relationships/notesSlide" Target="../notesSlides/notesSlide34.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notesSlide" Target="../notesSlides/notesSlide35.xml"/></Relationships>
</file>

<file path=ppt/slides/_rels/slide74.xml.rels><?xml version="1.0" encoding="UTF-8" standalone="yes"?>
<Relationships xmlns="http://schemas.openxmlformats.org/package/2006/relationships"><Relationship Id="rId8" Type="http://schemas.openxmlformats.org/officeDocument/2006/relationships/image" Target="../media/image212.png"/><Relationship Id="rId3" Type="http://schemas.microsoft.com/office/2007/relationships/media" Target="../media/media5.mp4"/><Relationship Id="rId7" Type="http://schemas.openxmlformats.org/officeDocument/2006/relationships/image" Target="../media/image211.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notesSlide" Target="../notesSlides/notesSlide36.xml"/><Relationship Id="rId5" Type="http://schemas.openxmlformats.org/officeDocument/2006/relationships/slideLayout" Target="../slideLayouts/slideLayout25.xml"/><Relationship Id="rId10" Type="http://schemas.openxmlformats.org/officeDocument/2006/relationships/image" Target="../media/image214.png"/><Relationship Id="rId4" Type="http://schemas.openxmlformats.org/officeDocument/2006/relationships/video" Target="../media/media5.mp4"/><Relationship Id="rId9" Type="http://schemas.openxmlformats.org/officeDocument/2006/relationships/image" Target="../media/image2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9.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8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7682595F-7DDC-E74A-4EB6-85BA9AA8C731}"/>
              </a:ext>
            </a:extLst>
          </p:cNvPr>
          <p:cNvSpPr/>
          <p:nvPr/>
        </p:nvSpPr>
        <p:spPr>
          <a:xfrm>
            <a:off x="457198" y="3537594"/>
            <a:ext cx="2214566" cy="841450"/>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16" name="Rounded Rectangle 15">
            <a:extLst>
              <a:ext uri="{FF2B5EF4-FFF2-40B4-BE49-F238E27FC236}">
                <a16:creationId xmlns:a16="http://schemas.microsoft.com/office/drawing/2014/main" id="{D2E41915-3982-AF8D-8DCE-9D83A4F5B963}"/>
              </a:ext>
            </a:extLst>
          </p:cNvPr>
          <p:cNvSpPr/>
          <p:nvPr/>
        </p:nvSpPr>
        <p:spPr>
          <a:xfrm>
            <a:off x="457198" y="4567329"/>
            <a:ext cx="2214566" cy="841450"/>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17" name="Rounded Rectangle 16">
            <a:extLst>
              <a:ext uri="{FF2B5EF4-FFF2-40B4-BE49-F238E27FC236}">
                <a16:creationId xmlns:a16="http://schemas.microsoft.com/office/drawing/2014/main" id="{9B5F5548-99C8-D327-5621-A3D5BF76C57C}"/>
              </a:ext>
            </a:extLst>
          </p:cNvPr>
          <p:cNvSpPr/>
          <p:nvPr/>
        </p:nvSpPr>
        <p:spPr>
          <a:xfrm>
            <a:off x="457198" y="5597868"/>
            <a:ext cx="2214566" cy="841450"/>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1</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68" name="Rounded Rectangle 67">
            <a:extLst>
              <a:ext uri="{FF2B5EF4-FFF2-40B4-BE49-F238E27FC236}">
                <a16:creationId xmlns:a16="http://schemas.microsoft.com/office/drawing/2014/main" id="{888C9424-EFB6-F343-96DC-6F8E0EE499CA}"/>
              </a:ext>
            </a:extLst>
          </p:cNvPr>
          <p:cNvSpPr/>
          <p:nvPr/>
        </p:nvSpPr>
        <p:spPr>
          <a:xfrm>
            <a:off x="457198" y="1523611"/>
            <a:ext cx="2214566" cy="841450"/>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72" name="TextBox 71">
            <a:extLst>
              <a:ext uri="{FF2B5EF4-FFF2-40B4-BE49-F238E27FC236}">
                <a16:creationId xmlns:a16="http://schemas.microsoft.com/office/drawing/2014/main" id="{8AE5357A-D1A7-304E-9C04-E56D459C8F34}"/>
              </a:ext>
            </a:extLst>
          </p:cNvPr>
          <p:cNvSpPr txBox="1"/>
          <p:nvPr/>
        </p:nvSpPr>
        <p:spPr>
          <a:xfrm>
            <a:off x="457200" y="532398"/>
            <a:ext cx="10763250" cy="535531"/>
          </a:xfrm>
          <a:prstGeom prst="rect">
            <a:avLst/>
          </a:prstGeom>
          <a:noFill/>
        </p:spPr>
        <p:txBody>
          <a:bodyPr wrap="square">
            <a:spAutoFit/>
          </a:bodyPr>
          <a:lstStyle/>
          <a:p>
            <a:pPr>
              <a:lnSpc>
                <a:spcPct val="90000"/>
              </a:lnSpc>
              <a:spcBef>
                <a:spcPct val="0"/>
              </a:spcBef>
            </a:pPr>
            <a:r>
              <a:rPr lang="en-US" sz="3200" dirty="0">
                <a:latin typeface="Zebra Sans Cnd ExtraBold" pitchFamily="2" charset="77"/>
                <a:ea typeface="+mj-ea"/>
                <a:cs typeface="+mj-cs"/>
              </a:rPr>
              <a:t>How to use this modular deck</a:t>
            </a:r>
            <a:endParaRPr lang="en-US" dirty="0"/>
          </a:p>
        </p:txBody>
      </p:sp>
      <p:sp>
        <p:nvSpPr>
          <p:cNvPr id="74" name="TextBox 73">
            <a:extLst>
              <a:ext uri="{FF2B5EF4-FFF2-40B4-BE49-F238E27FC236}">
                <a16:creationId xmlns:a16="http://schemas.microsoft.com/office/drawing/2014/main" id="{3C801366-1F49-4145-B544-A69AD99AC2B7}"/>
              </a:ext>
            </a:extLst>
          </p:cNvPr>
          <p:cNvSpPr txBox="1"/>
          <p:nvPr/>
        </p:nvSpPr>
        <p:spPr>
          <a:xfrm>
            <a:off x="457197" y="1019475"/>
            <a:ext cx="12235221" cy="279307"/>
          </a:xfrm>
          <a:prstGeom prst="rect">
            <a:avLst/>
          </a:prstGeom>
          <a:noFill/>
        </p:spPr>
        <p:txBody>
          <a:bodyPr wrap="square">
            <a:spAutoFit/>
          </a:bodyPr>
          <a:lstStyle/>
          <a:p>
            <a:pPr>
              <a:lnSpc>
                <a:spcPct val="90000"/>
              </a:lnSpc>
              <a:spcBef>
                <a:spcPct val="0"/>
              </a:spcBef>
            </a:pPr>
            <a:r>
              <a:rPr lang="en-US" sz="1350" dirty="0">
                <a:latin typeface="Zebra Sans" pitchFamily="2" charset="77"/>
                <a:ea typeface="+mj-ea"/>
                <a:cs typeface="+mj-cs"/>
              </a:rPr>
              <a:t>This deck is modular, designed to enable as much flexibility as possible to meet the different messaging needs for different regions and customers.</a:t>
            </a:r>
            <a:endParaRPr lang="en-US" sz="1350" baseline="30000" dirty="0">
              <a:latin typeface="Zebra Sans" pitchFamily="2" charset="77"/>
              <a:ea typeface="+mj-ea"/>
              <a:cs typeface="+mj-cs"/>
            </a:endParaRPr>
          </a:p>
        </p:txBody>
      </p:sp>
      <p:sp>
        <p:nvSpPr>
          <p:cNvPr id="2" name="TextBox 1">
            <a:extLst>
              <a:ext uri="{FF2B5EF4-FFF2-40B4-BE49-F238E27FC236}">
                <a16:creationId xmlns:a16="http://schemas.microsoft.com/office/drawing/2014/main" id="{9987339F-986C-A53B-94EE-67FADED8E126}"/>
              </a:ext>
            </a:extLst>
          </p:cNvPr>
          <p:cNvSpPr txBox="1"/>
          <p:nvPr/>
        </p:nvSpPr>
        <p:spPr>
          <a:xfrm>
            <a:off x="511790" y="1666557"/>
            <a:ext cx="2214566" cy="590931"/>
          </a:xfrm>
          <a:prstGeom prst="rect">
            <a:avLst/>
          </a:prstGeom>
          <a:noFill/>
        </p:spPr>
        <p:txBody>
          <a:bodyPr wrap="square">
            <a:spAutoFit/>
          </a:bodyPr>
          <a:lstStyle/>
          <a:p>
            <a:pPr>
              <a:lnSpc>
                <a:spcPct val="90000"/>
              </a:lnSpc>
              <a:spcBef>
                <a:spcPct val="0"/>
              </a:spcBef>
            </a:pPr>
            <a:r>
              <a:rPr lang="en-US" b="1" dirty="0">
                <a:latin typeface="Zebra Sans Cnd ExtraBold" pitchFamily="2" charset="77"/>
                <a:ea typeface="+mj-ea"/>
                <a:cs typeface="+mj-cs"/>
              </a:rPr>
              <a:t>Section 1:</a:t>
            </a:r>
            <a:br>
              <a:rPr lang="en-US" b="1" dirty="0">
                <a:latin typeface="Zebra Sans Cnd ExtraBold" pitchFamily="2" charset="77"/>
                <a:ea typeface="+mj-ea"/>
                <a:cs typeface="+mj-cs"/>
              </a:rPr>
            </a:br>
            <a:r>
              <a:rPr lang="en-US" b="1" dirty="0">
                <a:latin typeface="Zebra Sans Cnd ExtraBold" pitchFamily="2" charset="77"/>
                <a:ea typeface="+mj-ea"/>
                <a:cs typeface="+mj-cs"/>
              </a:rPr>
              <a:t>Today’s Challenges</a:t>
            </a:r>
            <a:endParaRPr lang="en-US" b="1" dirty="0">
              <a:latin typeface="Zebra Sans Cnd ExtraBold" pitchFamily="2" charset="77"/>
            </a:endParaRPr>
          </a:p>
        </p:txBody>
      </p:sp>
      <p:sp>
        <p:nvSpPr>
          <p:cNvPr id="3" name="TextBox 2">
            <a:extLst>
              <a:ext uri="{FF2B5EF4-FFF2-40B4-BE49-F238E27FC236}">
                <a16:creationId xmlns:a16="http://schemas.microsoft.com/office/drawing/2014/main" id="{430743FF-50CB-1CC6-0A29-E1070D0E9828}"/>
              </a:ext>
            </a:extLst>
          </p:cNvPr>
          <p:cNvSpPr txBox="1"/>
          <p:nvPr/>
        </p:nvSpPr>
        <p:spPr>
          <a:xfrm>
            <a:off x="2796073" y="1581368"/>
            <a:ext cx="8773864" cy="867930"/>
          </a:xfrm>
          <a:prstGeom prst="rect">
            <a:avLst/>
          </a:prstGeom>
          <a:noFill/>
        </p:spPr>
        <p:txBody>
          <a:bodyPr wrap="square">
            <a:spAutoFit/>
          </a:bodyPr>
          <a:lstStyle/>
          <a:p>
            <a:pPr>
              <a:lnSpc>
                <a:spcPct val="90000"/>
              </a:lnSpc>
              <a:spcBef>
                <a:spcPct val="0"/>
              </a:spcBef>
            </a:pPr>
            <a:r>
              <a:rPr lang="en-US" sz="1200" dirty="0">
                <a:latin typeface="Zebra Sans" pitchFamily="2" charset="77"/>
                <a:ea typeface="+mj-ea"/>
                <a:cs typeface="+mj-cs"/>
              </a:rPr>
              <a:t>This section starts on slide 4.</a:t>
            </a:r>
          </a:p>
          <a:p>
            <a:pPr marL="285750" indent="-285750">
              <a:lnSpc>
                <a:spcPct val="90000"/>
              </a:lnSpc>
              <a:spcBef>
                <a:spcPct val="0"/>
              </a:spcBef>
              <a:buFont typeface="Arial" panose="020B0604020202020204" pitchFamily="34" charset="0"/>
              <a:buChar char="•"/>
            </a:pPr>
            <a:r>
              <a:rPr lang="en-US" sz="1200" dirty="0">
                <a:latin typeface="Zebra Sans" pitchFamily="2" charset="77"/>
                <a:ea typeface="+mj-ea"/>
                <a:cs typeface="+mj-cs"/>
              </a:rPr>
              <a:t>Use only slide 5 for a shorter, high-level deck.</a:t>
            </a:r>
          </a:p>
          <a:p>
            <a:pPr marL="285750" indent="-285750">
              <a:lnSpc>
                <a:spcPct val="90000"/>
              </a:lnSpc>
              <a:spcBef>
                <a:spcPct val="0"/>
              </a:spcBef>
              <a:buFont typeface="Arial" panose="020B0604020202020204" pitchFamily="34" charset="0"/>
              <a:buChar char="•"/>
            </a:pPr>
            <a:r>
              <a:rPr lang="en-US" sz="1200" dirty="0">
                <a:latin typeface="Zebra Sans" pitchFamily="2" charset="77"/>
              </a:rPr>
              <a:t>If your customer is not overly interested in AI, just delete the text under the green containers that says “…easily addressed in your frontline with AI”</a:t>
            </a:r>
            <a:endParaRPr lang="en-US" sz="1200" dirty="0">
              <a:latin typeface="Zebra Sans" pitchFamily="2" charset="77"/>
              <a:ea typeface="+mj-ea"/>
              <a:cs typeface="+mj-cs"/>
            </a:endParaRPr>
          </a:p>
          <a:p>
            <a:pPr>
              <a:lnSpc>
                <a:spcPct val="90000"/>
              </a:lnSpc>
              <a:spcBef>
                <a:spcPct val="0"/>
              </a:spcBef>
            </a:pPr>
            <a:endParaRPr lang="en-US" sz="1200" baseline="30000" dirty="0">
              <a:latin typeface="Zebra Sans" pitchFamily="2" charset="77"/>
              <a:ea typeface="+mj-ea"/>
              <a:cs typeface="+mj-cs"/>
            </a:endParaRPr>
          </a:p>
        </p:txBody>
      </p:sp>
      <p:sp>
        <p:nvSpPr>
          <p:cNvPr id="5" name="TextBox 4">
            <a:extLst>
              <a:ext uri="{FF2B5EF4-FFF2-40B4-BE49-F238E27FC236}">
                <a16:creationId xmlns:a16="http://schemas.microsoft.com/office/drawing/2014/main" id="{21C8FD7D-286F-3B28-2501-3F6586D09E8D}"/>
              </a:ext>
            </a:extLst>
          </p:cNvPr>
          <p:cNvSpPr txBox="1"/>
          <p:nvPr/>
        </p:nvSpPr>
        <p:spPr>
          <a:xfrm>
            <a:off x="2823369" y="2563392"/>
            <a:ext cx="8911430" cy="757130"/>
          </a:xfrm>
          <a:prstGeom prst="rect">
            <a:avLst/>
          </a:prstGeom>
          <a:noFill/>
        </p:spPr>
        <p:txBody>
          <a:bodyPr wrap="square">
            <a:spAutoFit/>
          </a:bodyPr>
          <a:lstStyle/>
          <a:p>
            <a:pPr>
              <a:lnSpc>
                <a:spcPct val="90000"/>
              </a:lnSpc>
              <a:spcBef>
                <a:spcPct val="0"/>
              </a:spcBef>
            </a:pPr>
            <a:r>
              <a:rPr lang="en-US" sz="1200" dirty="0">
                <a:latin typeface="Zebra Sans" pitchFamily="2" charset="77"/>
              </a:rPr>
              <a:t>This section starts on slide 10.</a:t>
            </a:r>
          </a:p>
          <a:p>
            <a:pPr marL="285750" indent="-285750">
              <a:lnSpc>
                <a:spcPct val="90000"/>
              </a:lnSpc>
              <a:spcBef>
                <a:spcPct val="0"/>
              </a:spcBef>
              <a:buFont typeface="Arial" panose="020B0604020202020204" pitchFamily="34" charset="0"/>
              <a:buChar char="•"/>
            </a:pPr>
            <a:r>
              <a:rPr lang="en-US" sz="1200" dirty="0">
                <a:latin typeface="Zebra Sans" pitchFamily="2" charset="77"/>
                <a:ea typeface="+mj-ea"/>
                <a:cs typeface="+mj-cs"/>
              </a:rPr>
              <a:t>There are 3 high level slides in this section that provide an overview of the Zebra AI Frontline Suite.</a:t>
            </a:r>
          </a:p>
          <a:p>
            <a:pPr marL="285750" indent="-285750">
              <a:lnSpc>
                <a:spcPct val="90000"/>
              </a:lnSpc>
              <a:spcBef>
                <a:spcPct val="0"/>
              </a:spcBef>
              <a:buFont typeface="Arial" panose="020B0604020202020204" pitchFamily="34" charset="0"/>
              <a:buChar char="•"/>
            </a:pPr>
            <a:r>
              <a:rPr lang="en-US" sz="1200" dirty="0">
                <a:latin typeface="Zebra Sans" pitchFamily="2" charset="77"/>
              </a:rPr>
              <a:t>If your customer wants more details, please see the slides in Appendix A (which starts on slide 62) for more details on all </a:t>
            </a:r>
            <a:br>
              <a:rPr lang="en-US" sz="1200" dirty="0">
                <a:latin typeface="Zebra Sans" pitchFamily="2" charset="77"/>
              </a:rPr>
            </a:br>
            <a:r>
              <a:rPr lang="en-US" sz="1200" dirty="0">
                <a:latin typeface="Zebra Sans" pitchFamily="2" charset="77"/>
              </a:rPr>
              <a:t>3 of the Zebra AI Frontline Suite toolsets: Frontline Enablers, Blueprints and Companions</a:t>
            </a:r>
            <a:endParaRPr lang="en-US" sz="1200" baseline="30000" dirty="0">
              <a:latin typeface="Zebra Sans" pitchFamily="2" charset="77"/>
              <a:ea typeface="+mj-ea"/>
              <a:cs typeface="+mj-cs"/>
            </a:endParaRPr>
          </a:p>
        </p:txBody>
      </p:sp>
      <p:sp>
        <p:nvSpPr>
          <p:cNvPr id="6" name="TextBox 5">
            <a:extLst>
              <a:ext uri="{FF2B5EF4-FFF2-40B4-BE49-F238E27FC236}">
                <a16:creationId xmlns:a16="http://schemas.microsoft.com/office/drawing/2014/main" id="{D33A5D60-3538-03F6-295F-B66A5F44A4E2}"/>
              </a:ext>
            </a:extLst>
          </p:cNvPr>
          <p:cNvSpPr txBox="1"/>
          <p:nvPr/>
        </p:nvSpPr>
        <p:spPr>
          <a:xfrm>
            <a:off x="511790" y="3701653"/>
            <a:ext cx="2214566" cy="590931"/>
          </a:xfrm>
          <a:prstGeom prst="rect">
            <a:avLst/>
          </a:prstGeom>
          <a:noFill/>
        </p:spPr>
        <p:txBody>
          <a:bodyPr wrap="square">
            <a:spAutoFit/>
          </a:bodyPr>
          <a:lstStyle/>
          <a:p>
            <a:pPr>
              <a:lnSpc>
                <a:spcPct val="90000"/>
              </a:lnSpc>
              <a:spcBef>
                <a:spcPct val="0"/>
              </a:spcBef>
            </a:pPr>
            <a:r>
              <a:rPr lang="en-US" b="1" dirty="0">
                <a:latin typeface="Zebra Sans Cnd ExtraBold" pitchFamily="2" charset="77"/>
                <a:ea typeface="+mj-ea"/>
                <a:cs typeface="+mj-cs"/>
              </a:rPr>
              <a:t>Section 2b: </a:t>
            </a:r>
            <a:br>
              <a:rPr lang="en-US" b="1" dirty="0">
                <a:latin typeface="Zebra Sans Cnd ExtraBold" pitchFamily="2" charset="77"/>
                <a:ea typeface="+mj-ea"/>
                <a:cs typeface="+mj-cs"/>
              </a:rPr>
            </a:br>
            <a:r>
              <a:rPr lang="en-US" b="1" dirty="0">
                <a:latin typeface="Zebra Sans Cnd ExtraBold" pitchFamily="2" charset="77"/>
                <a:ea typeface="+mj-ea"/>
                <a:cs typeface="+mj-cs"/>
              </a:rPr>
              <a:t>Device Features</a:t>
            </a:r>
            <a:endParaRPr lang="en-US" b="1" dirty="0">
              <a:latin typeface="Zebra Sans Cnd ExtraBold" pitchFamily="2" charset="77"/>
            </a:endParaRPr>
          </a:p>
        </p:txBody>
      </p:sp>
      <p:sp>
        <p:nvSpPr>
          <p:cNvPr id="7" name="TextBox 6">
            <a:extLst>
              <a:ext uri="{FF2B5EF4-FFF2-40B4-BE49-F238E27FC236}">
                <a16:creationId xmlns:a16="http://schemas.microsoft.com/office/drawing/2014/main" id="{4D0D4106-7EFD-41F3-CCDF-268439F404A8}"/>
              </a:ext>
            </a:extLst>
          </p:cNvPr>
          <p:cNvSpPr txBox="1"/>
          <p:nvPr/>
        </p:nvSpPr>
        <p:spPr>
          <a:xfrm>
            <a:off x="2796073" y="3606565"/>
            <a:ext cx="8993318" cy="923330"/>
          </a:xfrm>
          <a:prstGeom prst="rect">
            <a:avLst/>
          </a:prstGeom>
          <a:noFill/>
        </p:spPr>
        <p:txBody>
          <a:bodyPr wrap="square">
            <a:spAutoFit/>
          </a:bodyPr>
          <a:lstStyle/>
          <a:p>
            <a:pPr>
              <a:lnSpc>
                <a:spcPct val="90000"/>
              </a:lnSpc>
              <a:spcBef>
                <a:spcPct val="0"/>
              </a:spcBef>
            </a:pPr>
            <a:r>
              <a:rPr lang="en-US" sz="1200" dirty="0">
                <a:latin typeface="Zebra Sans" pitchFamily="2" charset="77"/>
                <a:ea typeface="+mj-ea"/>
                <a:cs typeface="+mj-cs"/>
              </a:rPr>
              <a:t>This section starts on slide 14</a:t>
            </a:r>
          </a:p>
          <a:p>
            <a:pPr marL="285750" indent="-285750">
              <a:lnSpc>
                <a:spcPct val="90000"/>
              </a:lnSpc>
              <a:spcBef>
                <a:spcPct val="0"/>
              </a:spcBef>
              <a:buFont typeface="Arial" panose="020B0604020202020204" pitchFamily="34" charset="0"/>
              <a:buChar char="•"/>
            </a:pPr>
            <a:r>
              <a:rPr lang="en-US" sz="1200" b="1" u="sng" dirty="0">
                <a:latin typeface="Zebra Sans Bold" pitchFamily="2" charset="77"/>
              </a:rPr>
              <a:t>For a short deck</a:t>
            </a:r>
            <a:r>
              <a:rPr lang="en-US" sz="1200" dirty="0">
                <a:latin typeface="Zebra Sans" pitchFamily="2" charset="77"/>
              </a:rPr>
              <a:t>: if you are looking for a shorter presentation, you can use slides 15 through 19 to provide an overview</a:t>
            </a:r>
          </a:p>
          <a:p>
            <a:pPr marL="285750" indent="-285750">
              <a:lnSpc>
                <a:spcPct val="90000"/>
              </a:lnSpc>
              <a:spcBef>
                <a:spcPct val="0"/>
              </a:spcBef>
              <a:buFont typeface="Arial" panose="020B0604020202020204" pitchFamily="34" charset="0"/>
              <a:buChar char="•"/>
            </a:pPr>
            <a:r>
              <a:rPr lang="en-US" sz="1200" b="1" u="sng" dirty="0">
                <a:latin typeface="Zebra Sans Bold" pitchFamily="2" charset="77"/>
              </a:rPr>
              <a:t>For a super short deck</a:t>
            </a:r>
            <a:r>
              <a:rPr lang="en-US" sz="1200" b="1" dirty="0">
                <a:latin typeface="Zebra Sans Bold" pitchFamily="2" charset="77"/>
              </a:rPr>
              <a:t> </a:t>
            </a:r>
            <a:r>
              <a:rPr lang="en-US" sz="1200" dirty="0">
                <a:latin typeface="Zebra Sans Bold" pitchFamily="2" charset="77"/>
              </a:rPr>
              <a:t> </a:t>
            </a:r>
            <a:r>
              <a:rPr lang="en-US" sz="1200" dirty="0">
                <a:latin typeface="Zebra Sans" pitchFamily="2" charset="77"/>
              </a:rPr>
              <a:t>Eliminate slides 14 through 35 and just show slide 19, which provides a summary of slides 14 through 35 (Sections 2, 3 and 4)</a:t>
            </a:r>
          </a:p>
          <a:p>
            <a:pPr marL="285750" indent="-285750">
              <a:lnSpc>
                <a:spcPct val="90000"/>
              </a:lnSpc>
              <a:spcBef>
                <a:spcPct val="0"/>
              </a:spcBef>
              <a:buFont typeface="Arial" panose="020B0604020202020204" pitchFamily="34" charset="0"/>
              <a:buChar char="•"/>
            </a:pPr>
            <a:endParaRPr lang="en-US" sz="1200" dirty="0">
              <a:latin typeface="Zebra Sans" pitchFamily="2" charset="77"/>
            </a:endParaRPr>
          </a:p>
        </p:txBody>
      </p:sp>
      <p:sp>
        <p:nvSpPr>
          <p:cNvPr id="8" name="TextBox 7">
            <a:extLst>
              <a:ext uri="{FF2B5EF4-FFF2-40B4-BE49-F238E27FC236}">
                <a16:creationId xmlns:a16="http://schemas.microsoft.com/office/drawing/2014/main" id="{ABEBE541-1E85-E2DD-B628-E5E8AEA94931}"/>
              </a:ext>
            </a:extLst>
          </p:cNvPr>
          <p:cNvSpPr txBox="1"/>
          <p:nvPr/>
        </p:nvSpPr>
        <p:spPr>
          <a:xfrm>
            <a:off x="511790" y="4713560"/>
            <a:ext cx="2214566" cy="590931"/>
          </a:xfrm>
          <a:prstGeom prst="rect">
            <a:avLst/>
          </a:prstGeom>
          <a:noFill/>
        </p:spPr>
        <p:txBody>
          <a:bodyPr wrap="square">
            <a:spAutoFit/>
          </a:bodyPr>
          <a:lstStyle/>
          <a:p>
            <a:pPr>
              <a:lnSpc>
                <a:spcPct val="90000"/>
              </a:lnSpc>
              <a:spcBef>
                <a:spcPct val="0"/>
              </a:spcBef>
            </a:pPr>
            <a:r>
              <a:rPr lang="en-US" b="1" dirty="0">
                <a:latin typeface="Zebra Sans Cnd ExtraBold" pitchFamily="2" charset="77"/>
                <a:ea typeface="+mj-ea"/>
                <a:cs typeface="+mj-cs"/>
              </a:rPr>
              <a:t>Section 2c: </a:t>
            </a:r>
            <a:br>
              <a:rPr lang="en-US" b="1" dirty="0">
                <a:latin typeface="Zebra Sans Cnd ExtraBold" pitchFamily="2" charset="77"/>
                <a:ea typeface="+mj-ea"/>
                <a:cs typeface="+mj-cs"/>
              </a:rPr>
            </a:br>
            <a:r>
              <a:rPr lang="en-US" b="1" dirty="0">
                <a:latin typeface="Zebra Sans Cnd ExtraBold" pitchFamily="2" charset="77"/>
                <a:ea typeface="+mj-ea"/>
                <a:cs typeface="+mj-cs"/>
              </a:rPr>
              <a:t>Data Capture Features</a:t>
            </a:r>
            <a:endParaRPr lang="en-US" b="1" dirty="0">
              <a:latin typeface="Zebra Sans Cnd ExtraBold" pitchFamily="2" charset="77"/>
            </a:endParaRPr>
          </a:p>
        </p:txBody>
      </p:sp>
      <p:sp>
        <p:nvSpPr>
          <p:cNvPr id="9" name="TextBox 8">
            <a:extLst>
              <a:ext uri="{FF2B5EF4-FFF2-40B4-BE49-F238E27FC236}">
                <a16:creationId xmlns:a16="http://schemas.microsoft.com/office/drawing/2014/main" id="{590BDF1F-6D73-8172-A6E4-38C636C314AA}"/>
              </a:ext>
            </a:extLst>
          </p:cNvPr>
          <p:cNvSpPr txBox="1"/>
          <p:nvPr/>
        </p:nvSpPr>
        <p:spPr>
          <a:xfrm>
            <a:off x="2796073" y="4652014"/>
            <a:ext cx="8993318" cy="923330"/>
          </a:xfrm>
          <a:prstGeom prst="rect">
            <a:avLst/>
          </a:prstGeom>
          <a:noFill/>
        </p:spPr>
        <p:txBody>
          <a:bodyPr wrap="square">
            <a:spAutoFit/>
          </a:bodyPr>
          <a:lstStyle/>
          <a:p>
            <a:pPr>
              <a:lnSpc>
                <a:spcPct val="90000"/>
              </a:lnSpc>
              <a:spcBef>
                <a:spcPct val="0"/>
              </a:spcBef>
            </a:pPr>
            <a:r>
              <a:rPr lang="en-US" sz="1200" dirty="0">
                <a:latin typeface="Zebra Sans" pitchFamily="2" charset="77"/>
                <a:ea typeface="+mj-ea"/>
                <a:cs typeface="+mj-cs"/>
              </a:rPr>
              <a:t>This section starts on slide 26</a:t>
            </a:r>
          </a:p>
          <a:p>
            <a:pPr marL="285750" indent="-285750">
              <a:lnSpc>
                <a:spcPct val="90000"/>
              </a:lnSpc>
              <a:spcBef>
                <a:spcPct val="0"/>
              </a:spcBef>
              <a:buFont typeface="Arial" panose="020B0604020202020204" pitchFamily="34" charset="0"/>
              <a:buChar char="•"/>
            </a:pPr>
            <a:r>
              <a:rPr lang="en-US" sz="1200" b="1" u="sng" dirty="0">
                <a:latin typeface="Zebra Sans Bold" pitchFamily="2" charset="77"/>
              </a:rPr>
              <a:t>For a short deck</a:t>
            </a:r>
            <a:r>
              <a:rPr lang="en-US" sz="1200" dirty="0">
                <a:latin typeface="Zebra Sans" pitchFamily="2" charset="77"/>
              </a:rPr>
              <a:t>: You can just use slide 27, which is an overview of all the data capture features</a:t>
            </a:r>
          </a:p>
          <a:p>
            <a:pPr marL="285750" indent="-285750">
              <a:lnSpc>
                <a:spcPct val="90000"/>
              </a:lnSpc>
              <a:spcBef>
                <a:spcPct val="0"/>
              </a:spcBef>
              <a:buFont typeface="Arial" panose="020B0604020202020204" pitchFamily="34" charset="0"/>
              <a:buChar char="•"/>
            </a:pPr>
            <a:r>
              <a:rPr lang="en-US" sz="1200" dirty="0">
                <a:latin typeface="Zebra Sans" pitchFamily="2" charset="77"/>
              </a:rPr>
              <a:t>The remainder of this section, slides 28 through 35, provide details on all the data capture features. You could choose to show them all or only those that most interest or are of most value to your customers.</a:t>
            </a:r>
          </a:p>
          <a:p>
            <a:pPr marL="285750" indent="-285750">
              <a:lnSpc>
                <a:spcPct val="90000"/>
              </a:lnSpc>
              <a:spcBef>
                <a:spcPct val="0"/>
              </a:spcBef>
              <a:buFont typeface="Arial" panose="020B0604020202020204" pitchFamily="34" charset="0"/>
              <a:buChar char="•"/>
            </a:pPr>
            <a:endParaRPr lang="en-US" sz="1200" dirty="0">
              <a:latin typeface="Zebra Sans" pitchFamily="2" charset="77"/>
            </a:endParaRPr>
          </a:p>
        </p:txBody>
      </p:sp>
      <p:sp>
        <p:nvSpPr>
          <p:cNvPr id="10" name="TextBox 9">
            <a:extLst>
              <a:ext uri="{FF2B5EF4-FFF2-40B4-BE49-F238E27FC236}">
                <a16:creationId xmlns:a16="http://schemas.microsoft.com/office/drawing/2014/main" id="{DF4AD510-1B40-EE6D-FCFC-90958B4129E9}"/>
              </a:ext>
            </a:extLst>
          </p:cNvPr>
          <p:cNvSpPr txBox="1"/>
          <p:nvPr/>
        </p:nvSpPr>
        <p:spPr>
          <a:xfrm>
            <a:off x="511790" y="5727892"/>
            <a:ext cx="2214566" cy="590931"/>
          </a:xfrm>
          <a:prstGeom prst="rect">
            <a:avLst/>
          </a:prstGeom>
          <a:noFill/>
        </p:spPr>
        <p:txBody>
          <a:bodyPr wrap="square">
            <a:spAutoFit/>
          </a:bodyPr>
          <a:lstStyle/>
          <a:p>
            <a:pPr>
              <a:lnSpc>
                <a:spcPct val="90000"/>
              </a:lnSpc>
              <a:spcBef>
                <a:spcPct val="0"/>
              </a:spcBef>
            </a:pPr>
            <a:r>
              <a:rPr lang="en-US" b="1" dirty="0">
                <a:latin typeface="Zebra Sans Cnd ExtraBold" pitchFamily="2" charset="77"/>
                <a:ea typeface="+mj-ea"/>
                <a:cs typeface="+mj-cs"/>
              </a:rPr>
              <a:t>Section 3: </a:t>
            </a:r>
            <a:br>
              <a:rPr lang="en-US" b="1" dirty="0">
                <a:latin typeface="Zebra Sans Cnd ExtraBold" pitchFamily="2" charset="77"/>
                <a:ea typeface="+mj-ea"/>
                <a:cs typeface="+mj-cs"/>
              </a:rPr>
            </a:br>
            <a:r>
              <a:rPr lang="en-US" b="1" dirty="0">
                <a:latin typeface="Zebra Sans Cnd ExtraBold" pitchFamily="2" charset="77"/>
                <a:ea typeface="+mj-ea"/>
                <a:cs typeface="+mj-cs"/>
              </a:rPr>
              <a:t>Vertical Markets</a:t>
            </a:r>
            <a:endParaRPr lang="en-US" b="1" dirty="0">
              <a:latin typeface="Zebra Sans Cnd ExtraBold" pitchFamily="2" charset="77"/>
            </a:endParaRPr>
          </a:p>
        </p:txBody>
      </p:sp>
      <p:sp>
        <p:nvSpPr>
          <p:cNvPr id="11" name="TextBox 10">
            <a:extLst>
              <a:ext uri="{FF2B5EF4-FFF2-40B4-BE49-F238E27FC236}">
                <a16:creationId xmlns:a16="http://schemas.microsoft.com/office/drawing/2014/main" id="{E9009100-18E5-E7CA-08F2-2121D9C3A36B}"/>
              </a:ext>
            </a:extLst>
          </p:cNvPr>
          <p:cNvSpPr txBox="1"/>
          <p:nvPr/>
        </p:nvSpPr>
        <p:spPr>
          <a:xfrm>
            <a:off x="2796073" y="5608278"/>
            <a:ext cx="8993318" cy="1089529"/>
          </a:xfrm>
          <a:prstGeom prst="rect">
            <a:avLst/>
          </a:prstGeom>
          <a:noFill/>
        </p:spPr>
        <p:txBody>
          <a:bodyPr wrap="square">
            <a:spAutoFit/>
          </a:bodyPr>
          <a:lstStyle/>
          <a:p>
            <a:pPr>
              <a:lnSpc>
                <a:spcPct val="90000"/>
              </a:lnSpc>
              <a:spcBef>
                <a:spcPct val="0"/>
              </a:spcBef>
            </a:pPr>
            <a:r>
              <a:rPr lang="en-US" sz="1200" dirty="0">
                <a:latin typeface="Zebra Sans" pitchFamily="2" charset="77"/>
                <a:ea typeface="+mj-ea"/>
                <a:cs typeface="+mj-cs"/>
              </a:rPr>
              <a:t>This section starts on slide 36</a:t>
            </a:r>
          </a:p>
          <a:p>
            <a:pPr marL="285750" indent="-285750">
              <a:lnSpc>
                <a:spcPct val="90000"/>
              </a:lnSpc>
              <a:spcBef>
                <a:spcPct val="0"/>
              </a:spcBef>
              <a:buFont typeface="Arial" panose="020B0604020202020204" pitchFamily="34" charset="0"/>
              <a:buChar char="•"/>
            </a:pPr>
            <a:r>
              <a:rPr lang="en-US" sz="1200" dirty="0">
                <a:latin typeface="Zebra Sans" pitchFamily="2" charset="77"/>
              </a:rPr>
              <a:t>There is one slide for each of the 4 verticals</a:t>
            </a:r>
          </a:p>
          <a:p>
            <a:pPr marL="285750" indent="-285750">
              <a:lnSpc>
                <a:spcPct val="90000"/>
              </a:lnSpc>
              <a:spcBef>
                <a:spcPct val="0"/>
              </a:spcBef>
              <a:buFont typeface="Arial" panose="020B0604020202020204" pitchFamily="34" charset="0"/>
              <a:buChar char="•"/>
            </a:pPr>
            <a:r>
              <a:rPr lang="en-US" sz="1200" dirty="0">
                <a:latin typeface="Zebra Sans" pitchFamily="2" charset="77"/>
              </a:rPr>
              <a:t>See Appendix B, which starts on slide 67, to see if there are any use case slides that align with your customer’s potential application(s) to add to this section. Note that the product photos on slides 71 through 74 all have videos that show how Zebra AI Frontline Suite can be utilized to quickly, easily and cost-effectively automate those workflows.</a:t>
            </a:r>
          </a:p>
          <a:p>
            <a:pPr marL="285750" indent="-285750">
              <a:lnSpc>
                <a:spcPct val="90000"/>
              </a:lnSpc>
              <a:spcBef>
                <a:spcPct val="0"/>
              </a:spcBef>
              <a:buFont typeface="Arial" panose="020B0604020202020204" pitchFamily="34" charset="0"/>
              <a:buChar char="•"/>
            </a:pPr>
            <a:endParaRPr lang="en-US" sz="1200" dirty="0">
              <a:latin typeface="Zebra Sans" pitchFamily="2" charset="77"/>
            </a:endParaRPr>
          </a:p>
        </p:txBody>
      </p:sp>
      <p:sp>
        <p:nvSpPr>
          <p:cNvPr id="14" name="Rounded Rectangle 13">
            <a:extLst>
              <a:ext uri="{FF2B5EF4-FFF2-40B4-BE49-F238E27FC236}">
                <a16:creationId xmlns:a16="http://schemas.microsoft.com/office/drawing/2014/main" id="{C60AFE59-796E-508D-7D84-93721A7B60EA}"/>
              </a:ext>
            </a:extLst>
          </p:cNvPr>
          <p:cNvSpPr/>
          <p:nvPr/>
        </p:nvSpPr>
        <p:spPr>
          <a:xfrm>
            <a:off x="484494" y="2500164"/>
            <a:ext cx="2214566" cy="841450"/>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 name="TextBox 3">
            <a:extLst>
              <a:ext uri="{FF2B5EF4-FFF2-40B4-BE49-F238E27FC236}">
                <a16:creationId xmlns:a16="http://schemas.microsoft.com/office/drawing/2014/main" id="{448004DC-AFE6-ABEC-6F8D-033554140A32}"/>
              </a:ext>
            </a:extLst>
          </p:cNvPr>
          <p:cNvSpPr txBox="1"/>
          <p:nvPr/>
        </p:nvSpPr>
        <p:spPr>
          <a:xfrm>
            <a:off x="539086" y="2640483"/>
            <a:ext cx="2214566" cy="590931"/>
          </a:xfrm>
          <a:prstGeom prst="rect">
            <a:avLst/>
          </a:prstGeom>
          <a:noFill/>
        </p:spPr>
        <p:txBody>
          <a:bodyPr wrap="square">
            <a:spAutoFit/>
          </a:bodyPr>
          <a:lstStyle/>
          <a:p>
            <a:pPr>
              <a:lnSpc>
                <a:spcPct val="90000"/>
              </a:lnSpc>
              <a:spcBef>
                <a:spcPct val="0"/>
              </a:spcBef>
            </a:pPr>
            <a:r>
              <a:rPr lang="en-US" b="1" dirty="0">
                <a:latin typeface="Zebra Sans Cnd ExtraBold" pitchFamily="2" charset="77"/>
                <a:ea typeface="+mj-ea"/>
                <a:cs typeface="+mj-cs"/>
              </a:rPr>
              <a:t>Section 2a:</a:t>
            </a:r>
            <a:br>
              <a:rPr lang="en-US" b="1" dirty="0">
                <a:latin typeface="Zebra Sans Cnd ExtraBold" pitchFamily="2" charset="77"/>
                <a:ea typeface="+mj-ea"/>
                <a:cs typeface="+mj-cs"/>
              </a:rPr>
            </a:br>
            <a:r>
              <a:rPr lang="en-US" b="1" dirty="0">
                <a:latin typeface="Zebra Sans Cnd ExtraBold" pitchFamily="2" charset="77"/>
                <a:ea typeface="+mj-ea"/>
                <a:cs typeface="+mj-cs"/>
              </a:rPr>
              <a:t>Zebra AI Frontline Suite</a:t>
            </a:r>
            <a:endParaRPr lang="en-US" b="1" dirty="0">
              <a:latin typeface="Zebra Sans Cnd ExtraBold" pitchFamily="2" charset="77"/>
            </a:endParaRPr>
          </a:p>
        </p:txBody>
      </p:sp>
      <p:cxnSp>
        <p:nvCxnSpPr>
          <p:cNvPr id="18" name="Straight Connector 17">
            <a:extLst>
              <a:ext uri="{FF2B5EF4-FFF2-40B4-BE49-F238E27FC236}">
                <a16:creationId xmlns:a16="http://schemas.microsoft.com/office/drawing/2014/main" id="{4C8D061E-33E8-A03E-0F98-96A28B333DC7}"/>
              </a:ext>
            </a:extLst>
          </p:cNvPr>
          <p:cNvCxnSpPr>
            <a:cxnSpLocks/>
          </p:cNvCxnSpPr>
          <p:nvPr/>
        </p:nvCxnSpPr>
        <p:spPr>
          <a:xfrm>
            <a:off x="457198" y="2427971"/>
            <a:ext cx="11277600" cy="0"/>
          </a:xfrm>
          <a:prstGeom prst="line">
            <a:avLst/>
          </a:prstGeom>
          <a:ln w="9525"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77B8734F-897F-272C-B87D-651C0156036B}"/>
              </a:ext>
            </a:extLst>
          </p:cNvPr>
          <p:cNvCxnSpPr>
            <a:cxnSpLocks/>
          </p:cNvCxnSpPr>
          <p:nvPr/>
        </p:nvCxnSpPr>
        <p:spPr>
          <a:xfrm>
            <a:off x="457198" y="3451554"/>
            <a:ext cx="11277600" cy="0"/>
          </a:xfrm>
          <a:prstGeom prst="line">
            <a:avLst/>
          </a:prstGeom>
          <a:ln w="9525"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20F9771-7FD7-A549-E4B6-0B92E7ADC420}"/>
              </a:ext>
            </a:extLst>
          </p:cNvPr>
          <p:cNvCxnSpPr>
            <a:cxnSpLocks/>
          </p:cNvCxnSpPr>
          <p:nvPr/>
        </p:nvCxnSpPr>
        <p:spPr>
          <a:xfrm>
            <a:off x="457198" y="4475137"/>
            <a:ext cx="11277600" cy="0"/>
          </a:xfrm>
          <a:prstGeom prst="line">
            <a:avLst/>
          </a:prstGeom>
          <a:ln w="9525"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597A68B-3377-7AFE-AC07-61B04F94639F}"/>
              </a:ext>
            </a:extLst>
          </p:cNvPr>
          <p:cNvCxnSpPr>
            <a:cxnSpLocks/>
          </p:cNvCxnSpPr>
          <p:nvPr/>
        </p:nvCxnSpPr>
        <p:spPr>
          <a:xfrm>
            <a:off x="457198" y="5498716"/>
            <a:ext cx="11277600" cy="0"/>
          </a:xfrm>
          <a:prstGeom prst="line">
            <a:avLst/>
          </a:prstGeom>
          <a:ln w="9525"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EA293C8-932A-6ACF-F145-0A6F2F98C9F4}"/>
              </a:ext>
            </a:extLst>
          </p:cNvPr>
          <p:cNvCxnSpPr>
            <a:cxnSpLocks/>
          </p:cNvCxnSpPr>
          <p:nvPr/>
        </p:nvCxnSpPr>
        <p:spPr>
          <a:xfrm>
            <a:off x="457198" y="1458980"/>
            <a:ext cx="11277600" cy="0"/>
          </a:xfrm>
          <a:prstGeom prst="line">
            <a:avLst/>
          </a:prstGeom>
          <a:ln w="9525" cap="sq">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274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A30B2-0D91-12E7-6E69-AE749837B4E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6D5398A-655B-024F-9C66-53B5423C1C68}"/>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pic>
        <p:nvPicPr>
          <p:cNvPr id="18" name="Picture 17">
            <a:extLst>
              <a:ext uri="{FF2B5EF4-FFF2-40B4-BE49-F238E27FC236}">
                <a16:creationId xmlns:a16="http://schemas.microsoft.com/office/drawing/2014/main" id="{579244AD-965B-B547-9C50-B15AAD630B7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414016" y="2584589"/>
            <a:ext cx="9777984" cy="4269210"/>
          </a:xfrm>
          <a:prstGeom prst="rect">
            <a:avLst/>
          </a:prstGeom>
        </p:spPr>
      </p:pic>
      <p:cxnSp>
        <p:nvCxnSpPr>
          <p:cNvPr id="19" name="Straight Connector 18">
            <a:extLst>
              <a:ext uri="{FF2B5EF4-FFF2-40B4-BE49-F238E27FC236}">
                <a16:creationId xmlns:a16="http://schemas.microsoft.com/office/drawing/2014/main" id="{778C4DFC-3900-9D4C-B38A-6464C73389B1}"/>
              </a:ext>
            </a:extLst>
          </p:cNvPr>
          <p:cNvCxnSpPr>
            <a:cxnSpLocks/>
          </p:cNvCxnSpPr>
          <p:nvPr/>
        </p:nvCxnSpPr>
        <p:spPr>
          <a:xfrm>
            <a:off x="457198" y="2627034"/>
            <a:ext cx="10134602"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29" name="Title 4">
            <a:extLst>
              <a:ext uri="{FF2B5EF4-FFF2-40B4-BE49-F238E27FC236}">
                <a16:creationId xmlns:a16="http://schemas.microsoft.com/office/drawing/2014/main" id="{9B1E1B3A-BE97-AB41-920D-53A6613D669F}"/>
              </a:ext>
            </a:extLst>
          </p:cNvPr>
          <p:cNvSpPr txBox="1">
            <a:spLocks/>
          </p:cNvSpPr>
          <p:nvPr/>
        </p:nvSpPr>
        <p:spPr>
          <a:xfrm>
            <a:off x="457198" y="1518744"/>
            <a:ext cx="11399522" cy="888578"/>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6000" dirty="0">
                <a:solidFill>
                  <a:schemeClr val="bg1"/>
                </a:solidFill>
              </a:rPr>
              <a:t>Zebra AI Frontline Mobile Computers</a:t>
            </a:r>
          </a:p>
        </p:txBody>
      </p:sp>
      <p:grpSp>
        <p:nvGrpSpPr>
          <p:cNvPr id="40" name="Group 39">
            <a:extLst>
              <a:ext uri="{FF2B5EF4-FFF2-40B4-BE49-F238E27FC236}">
                <a16:creationId xmlns:a16="http://schemas.microsoft.com/office/drawing/2014/main" id="{D846EBE6-1929-4D4D-98DA-F10EC5DD5303}"/>
              </a:ext>
            </a:extLst>
          </p:cNvPr>
          <p:cNvGrpSpPr/>
          <p:nvPr/>
        </p:nvGrpSpPr>
        <p:grpSpPr>
          <a:xfrm>
            <a:off x="457198" y="2984069"/>
            <a:ext cx="10134602" cy="1761108"/>
            <a:chOff x="457198" y="2984069"/>
            <a:chExt cx="9967971" cy="1761108"/>
          </a:xfrm>
        </p:grpSpPr>
        <p:grpSp>
          <p:nvGrpSpPr>
            <p:cNvPr id="37" name="Group 36">
              <a:extLst>
                <a:ext uri="{FF2B5EF4-FFF2-40B4-BE49-F238E27FC236}">
                  <a16:creationId xmlns:a16="http://schemas.microsoft.com/office/drawing/2014/main" id="{98605816-228D-E246-8AB7-5F93C227E251}"/>
                </a:ext>
              </a:extLst>
            </p:cNvPr>
            <p:cNvGrpSpPr/>
            <p:nvPr/>
          </p:nvGrpSpPr>
          <p:grpSpPr>
            <a:xfrm>
              <a:off x="457198" y="2984069"/>
              <a:ext cx="3210824" cy="1756022"/>
              <a:chOff x="457198" y="2984069"/>
              <a:chExt cx="3210824" cy="1756022"/>
            </a:xfrm>
          </p:grpSpPr>
          <p:sp>
            <p:nvSpPr>
              <p:cNvPr id="26" name="Rounded Rectangle 25">
                <a:extLst>
                  <a:ext uri="{FF2B5EF4-FFF2-40B4-BE49-F238E27FC236}">
                    <a16:creationId xmlns:a16="http://schemas.microsoft.com/office/drawing/2014/main" id="{2A6C1335-AF07-6D4D-88B2-6704F81D84E6}"/>
                  </a:ext>
                </a:extLst>
              </p:cNvPr>
              <p:cNvSpPr/>
              <p:nvPr/>
            </p:nvSpPr>
            <p:spPr>
              <a:xfrm>
                <a:off x="457198" y="2984069"/>
                <a:ext cx="3210824" cy="1756022"/>
              </a:xfrm>
              <a:prstGeom prst="roundRect">
                <a:avLst/>
              </a:prstGeom>
              <a:solidFill>
                <a:schemeClr val="accent2"/>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23" name="Title 1">
                <a:extLst>
                  <a:ext uri="{FF2B5EF4-FFF2-40B4-BE49-F238E27FC236}">
                    <a16:creationId xmlns:a16="http://schemas.microsoft.com/office/drawing/2014/main" id="{C5EFE9B6-361E-0C40-A87C-D37E25BF5CE1}"/>
                  </a:ext>
                </a:extLst>
              </p:cNvPr>
              <p:cNvSpPr txBox="1">
                <a:spLocks/>
              </p:cNvSpPr>
              <p:nvPr/>
            </p:nvSpPr>
            <p:spPr>
              <a:xfrm>
                <a:off x="617451" y="3625474"/>
                <a:ext cx="2855012" cy="515136"/>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1900" dirty="0">
                    <a:solidFill>
                      <a:schemeClr val="tx1"/>
                    </a:solidFill>
                    <a:latin typeface="Zebra Sans" pitchFamily="2" charset="77"/>
                  </a:rPr>
                  <a:t>AI app development tools:</a:t>
                </a:r>
              </a:p>
              <a:p>
                <a:pPr algn="ctr">
                  <a:lnSpc>
                    <a:spcPct val="100000"/>
                  </a:lnSpc>
                </a:pPr>
                <a:r>
                  <a:rPr lang="en-US" sz="1900" dirty="0">
                    <a:solidFill>
                      <a:schemeClr val="tx1"/>
                    </a:solidFill>
                    <a:latin typeface="Zebra Sans" pitchFamily="2" charset="77"/>
                  </a:rPr>
                  <a:t>the Zebra Frontline </a:t>
                </a:r>
                <a:br>
                  <a:rPr lang="en-US" sz="1900" dirty="0">
                    <a:solidFill>
                      <a:schemeClr val="tx1"/>
                    </a:solidFill>
                    <a:latin typeface="Zebra Sans" pitchFamily="2" charset="77"/>
                  </a:rPr>
                </a:br>
                <a:r>
                  <a:rPr lang="en-US" sz="1900" dirty="0">
                    <a:solidFill>
                      <a:schemeClr val="tx1"/>
                    </a:solidFill>
                    <a:latin typeface="Zebra Sans" pitchFamily="2" charset="77"/>
                  </a:rPr>
                  <a:t>AI Suite</a:t>
                </a:r>
              </a:p>
            </p:txBody>
          </p:sp>
        </p:grpSp>
        <p:grpSp>
          <p:nvGrpSpPr>
            <p:cNvPr id="36" name="Group 35">
              <a:extLst>
                <a:ext uri="{FF2B5EF4-FFF2-40B4-BE49-F238E27FC236}">
                  <a16:creationId xmlns:a16="http://schemas.microsoft.com/office/drawing/2014/main" id="{FF47F84A-3A60-5D43-B82E-969A7DE13CE0}"/>
                </a:ext>
              </a:extLst>
            </p:cNvPr>
            <p:cNvGrpSpPr/>
            <p:nvPr/>
          </p:nvGrpSpPr>
          <p:grpSpPr>
            <a:xfrm>
              <a:off x="3835771" y="2989155"/>
              <a:ext cx="3210824" cy="1756022"/>
              <a:chOff x="3366636" y="2989155"/>
              <a:chExt cx="3210824" cy="1756022"/>
            </a:xfrm>
          </p:grpSpPr>
          <p:sp>
            <p:nvSpPr>
              <p:cNvPr id="28" name="Rounded Rectangle 27">
                <a:extLst>
                  <a:ext uri="{FF2B5EF4-FFF2-40B4-BE49-F238E27FC236}">
                    <a16:creationId xmlns:a16="http://schemas.microsoft.com/office/drawing/2014/main" id="{95E0C78B-71D1-094F-8F84-35767FB9115C}"/>
                  </a:ext>
                </a:extLst>
              </p:cNvPr>
              <p:cNvSpPr/>
              <p:nvPr/>
            </p:nvSpPr>
            <p:spPr>
              <a:xfrm>
                <a:off x="3366636" y="2989155"/>
                <a:ext cx="3210824" cy="1756022"/>
              </a:xfrm>
              <a:prstGeom prst="roundRect">
                <a:avLst>
                  <a:gd name="adj" fmla="val 12606"/>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24" name="Title 1">
                <a:extLst>
                  <a:ext uri="{FF2B5EF4-FFF2-40B4-BE49-F238E27FC236}">
                    <a16:creationId xmlns:a16="http://schemas.microsoft.com/office/drawing/2014/main" id="{FB5B240F-E812-CC4D-A631-33CF9CB51476}"/>
                  </a:ext>
                </a:extLst>
              </p:cNvPr>
              <p:cNvSpPr txBox="1">
                <a:spLocks/>
              </p:cNvSpPr>
              <p:nvPr/>
            </p:nvSpPr>
            <p:spPr>
              <a:xfrm>
                <a:off x="3472463" y="3648227"/>
                <a:ext cx="2802102" cy="515136"/>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1900" dirty="0">
                    <a:latin typeface="Zebra Sans" pitchFamily="2" charset="77"/>
                  </a:rPr>
                  <a:t>Device features:</a:t>
                </a:r>
              </a:p>
              <a:p>
                <a:pPr algn="ctr">
                  <a:lnSpc>
                    <a:spcPct val="100000"/>
                  </a:lnSpc>
                </a:pPr>
                <a:r>
                  <a:rPr lang="en-US" sz="1900" dirty="0">
                    <a:latin typeface="Zebra Sans" pitchFamily="2" charset="77"/>
                  </a:rPr>
                  <a:t>built to power </a:t>
                </a:r>
                <a:br>
                  <a:rPr lang="en-US" sz="1900" dirty="0">
                    <a:latin typeface="Zebra Sans" pitchFamily="2" charset="77"/>
                  </a:rPr>
                </a:br>
                <a:r>
                  <a:rPr lang="en-US" sz="1900" dirty="0">
                    <a:latin typeface="Zebra Sans" pitchFamily="2" charset="77"/>
                  </a:rPr>
                  <a:t>high performance </a:t>
                </a:r>
                <a:br>
                  <a:rPr lang="en-US" sz="1900" dirty="0">
                    <a:latin typeface="Zebra Sans" pitchFamily="2" charset="77"/>
                  </a:rPr>
                </a:br>
                <a:r>
                  <a:rPr lang="en-US" sz="1900" dirty="0">
                    <a:latin typeface="Zebra Sans" pitchFamily="2" charset="77"/>
                  </a:rPr>
                  <a:t>AI apps</a:t>
                </a:r>
              </a:p>
            </p:txBody>
          </p:sp>
        </p:grpSp>
        <p:grpSp>
          <p:nvGrpSpPr>
            <p:cNvPr id="3" name="Group 2">
              <a:extLst>
                <a:ext uri="{FF2B5EF4-FFF2-40B4-BE49-F238E27FC236}">
                  <a16:creationId xmlns:a16="http://schemas.microsoft.com/office/drawing/2014/main" id="{3F034AF1-4249-4145-8AEC-99F9F81B0317}"/>
                </a:ext>
              </a:extLst>
            </p:cNvPr>
            <p:cNvGrpSpPr/>
            <p:nvPr/>
          </p:nvGrpSpPr>
          <p:grpSpPr>
            <a:xfrm>
              <a:off x="7214345" y="2984069"/>
              <a:ext cx="3210824" cy="1756022"/>
              <a:chOff x="6276076" y="2984069"/>
              <a:chExt cx="3210824" cy="1756022"/>
            </a:xfrm>
          </p:grpSpPr>
          <p:sp>
            <p:nvSpPr>
              <p:cNvPr id="27" name="Rounded Rectangle 26">
                <a:extLst>
                  <a:ext uri="{FF2B5EF4-FFF2-40B4-BE49-F238E27FC236}">
                    <a16:creationId xmlns:a16="http://schemas.microsoft.com/office/drawing/2014/main" id="{8E367A32-294D-9F42-B195-88CAB76E901B}"/>
                  </a:ext>
                </a:extLst>
              </p:cNvPr>
              <p:cNvSpPr/>
              <p:nvPr/>
            </p:nvSpPr>
            <p:spPr>
              <a:xfrm>
                <a:off x="6276076" y="2984069"/>
                <a:ext cx="3210824" cy="1756022"/>
              </a:xfrm>
              <a:prstGeom prst="roundRect">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25" name="Title 1">
                <a:extLst>
                  <a:ext uri="{FF2B5EF4-FFF2-40B4-BE49-F238E27FC236}">
                    <a16:creationId xmlns:a16="http://schemas.microsoft.com/office/drawing/2014/main" id="{3A0C09AE-999A-474B-A17A-C6F630B42EAB}"/>
                  </a:ext>
                </a:extLst>
              </p:cNvPr>
              <p:cNvSpPr txBox="1">
                <a:spLocks/>
              </p:cNvSpPr>
              <p:nvPr/>
            </p:nvSpPr>
            <p:spPr>
              <a:xfrm>
                <a:off x="6276076" y="3611331"/>
                <a:ext cx="3210824" cy="515136"/>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1900" dirty="0">
                    <a:latin typeface="Zebra Sans" pitchFamily="2" charset="77"/>
                  </a:rPr>
                  <a:t>Data capture </a:t>
                </a:r>
                <a:br>
                  <a:rPr lang="en-US" sz="1900" dirty="0">
                    <a:latin typeface="Zebra Sans" pitchFamily="2" charset="77"/>
                  </a:rPr>
                </a:br>
                <a:r>
                  <a:rPr lang="en-US" sz="1900" dirty="0">
                    <a:latin typeface="Zebra Sans" pitchFamily="2" charset="77"/>
                  </a:rPr>
                  <a:t>capabilities: </a:t>
                </a:r>
                <a:br>
                  <a:rPr lang="en-US" sz="1900" dirty="0">
                    <a:latin typeface="Zebra Sans" pitchFamily="2" charset="77"/>
                  </a:rPr>
                </a:br>
                <a:r>
                  <a:rPr lang="en-US" sz="1900" dirty="0">
                    <a:latin typeface="Zebra Sans" pitchFamily="2" charset="77"/>
                  </a:rPr>
                  <a:t>fuel your AI apps</a:t>
                </a:r>
              </a:p>
            </p:txBody>
          </p:sp>
        </p:grpSp>
      </p:grpSp>
    </p:spTree>
    <p:extLst>
      <p:ext uri="{BB962C8B-B14F-4D97-AF65-F5344CB8AC3E}">
        <p14:creationId xmlns:p14="http://schemas.microsoft.com/office/powerpoint/2010/main" val="923622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11</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4" name="Rectangle 3">
            <a:extLst>
              <a:ext uri="{FF2B5EF4-FFF2-40B4-BE49-F238E27FC236}">
                <a16:creationId xmlns:a16="http://schemas.microsoft.com/office/drawing/2014/main" id="{29C33135-76D5-D445-AF64-1419121CE808}"/>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8" name="Title 5">
            <a:extLst>
              <a:ext uri="{FF2B5EF4-FFF2-40B4-BE49-F238E27FC236}">
                <a16:creationId xmlns:a16="http://schemas.microsoft.com/office/drawing/2014/main" id="{89BC8542-F55C-3341-A985-57286EB4287B}"/>
              </a:ext>
            </a:extLst>
          </p:cNvPr>
          <p:cNvSpPr txBox="1">
            <a:spLocks/>
          </p:cNvSpPr>
          <p:nvPr/>
        </p:nvSpPr>
        <p:spPr>
          <a:xfrm>
            <a:off x="457197" y="1560861"/>
            <a:ext cx="9698185" cy="1171043"/>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pPr>
              <a:lnSpc>
                <a:spcPct val="110000"/>
              </a:lnSpc>
            </a:pPr>
            <a:r>
              <a:rPr lang="en-US" sz="4200" dirty="0">
                <a:solidFill>
                  <a:schemeClr val="bg1"/>
                </a:solidFill>
              </a:rPr>
              <a:t>The Zebra Frontline AI Suite makes it easy to develop powerful user interfaces for your AI apps that address the unique needs of your </a:t>
            </a:r>
            <a:r>
              <a:rPr lang="en-US" sz="4200" dirty="0">
                <a:solidFill>
                  <a:schemeClr val="accent2"/>
                </a:solidFill>
              </a:rPr>
              <a:t>Frontline workers</a:t>
            </a:r>
            <a:r>
              <a:rPr lang="en-US" sz="4200" dirty="0">
                <a:solidFill>
                  <a:schemeClr val="bg1"/>
                </a:solidFill>
              </a:rPr>
              <a:t>, your </a:t>
            </a:r>
            <a:r>
              <a:rPr lang="en-US" sz="4200" dirty="0">
                <a:solidFill>
                  <a:schemeClr val="accent2"/>
                </a:solidFill>
              </a:rPr>
              <a:t>vertical market workflows</a:t>
            </a:r>
            <a:r>
              <a:rPr lang="en-US" sz="4200" dirty="0">
                <a:solidFill>
                  <a:schemeClr val="bg1"/>
                </a:solidFill>
              </a:rPr>
              <a:t>—and your </a:t>
            </a:r>
            <a:r>
              <a:rPr lang="en-US" sz="4200" dirty="0">
                <a:solidFill>
                  <a:schemeClr val="accent2"/>
                </a:solidFill>
              </a:rPr>
              <a:t>strategic business objectives</a:t>
            </a:r>
          </a:p>
        </p:txBody>
      </p:sp>
    </p:spTree>
    <p:extLst>
      <p:ext uri="{BB962C8B-B14F-4D97-AF65-F5344CB8AC3E}">
        <p14:creationId xmlns:p14="http://schemas.microsoft.com/office/powerpoint/2010/main" val="4263974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46" name="Title 1">
            <a:extLst>
              <a:ext uri="{FF2B5EF4-FFF2-40B4-BE49-F238E27FC236}">
                <a16:creationId xmlns:a16="http://schemas.microsoft.com/office/drawing/2014/main" id="{6E02A9E5-F81E-3F43-B152-18C99B9F03C9}"/>
              </a:ext>
            </a:extLst>
          </p:cNvPr>
          <p:cNvSpPr txBox="1">
            <a:spLocks/>
          </p:cNvSpPr>
          <p:nvPr/>
        </p:nvSpPr>
        <p:spPr>
          <a:xfrm>
            <a:off x="457200" y="556011"/>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Zebra AI Frontline Suite benefits</a:t>
            </a:r>
          </a:p>
        </p:txBody>
      </p:sp>
      <p:sp>
        <p:nvSpPr>
          <p:cNvPr id="47" name="Text Placeholder 3">
            <a:extLst>
              <a:ext uri="{FF2B5EF4-FFF2-40B4-BE49-F238E27FC236}">
                <a16:creationId xmlns:a16="http://schemas.microsoft.com/office/drawing/2014/main" id="{D1AE7059-4D16-E140-9F31-CA0E70E38312}"/>
              </a:ext>
            </a:extLst>
          </p:cNvPr>
          <p:cNvSpPr txBox="1">
            <a:spLocks/>
          </p:cNvSpPr>
          <p:nvPr/>
        </p:nvSpPr>
        <p:spPr>
          <a:xfrm>
            <a:off x="457200" y="1060703"/>
            <a:ext cx="11468100" cy="445419"/>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All the tools you need to put the power of AI in the hands of your workers, quickly, easily and cost effectively</a:t>
            </a:r>
          </a:p>
        </p:txBody>
      </p:sp>
      <p:pic>
        <p:nvPicPr>
          <p:cNvPr id="48" name="Picture 47" descr="A person in an apron in a grocery store&#10;&#10;AI-generated content may be incorrect.">
            <a:extLst>
              <a:ext uri="{FF2B5EF4-FFF2-40B4-BE49-F238E27FC236}">
                <a16:creationId xmlns:a16="http://schemas.microsoft.com/office/drawing/2014/main" id="{B56375E4-EAFD-BC44-8596-8855EE9F24C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064176" y="1719617"/>
            <a:ext cx="3670624" cy="4280776"/>
          </a:xfrm>
          <a:prstGeom prst="roundRect">
            <a:avLst>
              <a:gd name="adj" fmla="val 1952"/>
            </a:avLst>
          </a:prstGeom>
        </p:spPr>
      </p:pic>
      <p:sp>
        <p:nvSpPr>
          <p:cNvPr id="49" name="Rectangle: Rounded Corners 14">
            <a:extLst>
              <a:ext uri="{FF2B5EF4-FFF2-40B4-BE49-F238E27FC236}">
                <a16:creationId xmlns:a16="http://schemas.microsoft.com/office/drawing/2014/main" id="{43428243-B393-004B-BAB2-247B402F31AB}"/>
              </a:ext>
            </a:extLst>
          </p:cNvPr>
          <p:cNvSpPr/>
          <p:nvPr/>
        </p:nvSpPr>
        <p:spPr>
          <a:xfrm>
            <a:off x="457200" y="1719617"/>
            <a:ext cx="1753344" cy="3048743"/>
          </a:xfrm>
          <a:prstGeom prst="roundRect">
            <a:avLst>
              <a:gd name="adj" fmla="val 3590"/>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50" name="Rectangle: Rounded Corners 6">
            <a:extLst>
              <a:ext uri="{FF2B5EF4-FFF2-40B4-BE49-F238E27FC236}">
                <a16:creationId xmlns:a16="http://schemas.microsoft.com/office/drawing/2014/main" id="{68763EEC-FF2E-1B41-B27E-0695998655D4}"/>
              </a:ext>
            </a:extLst>
          </p:cNvPr>
          <p:cNvSpPr/>
          <p:nvPr/>
        </p:nvSpPr>
        <p:spPr>
          <a:xfrm>
            <a:off x="4252694" y="1719617"/>
            <a:ext cx="1753344" cy="3048743"/>
          </a:xfrm>
          <a:prstGeom prst="roundRect">
            <a:avLst>
              <a:gd name="adj" fmla="val 3590"/>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51" name="Rectangle: Rounded Corners 7">
            <a:extLst>
              <a:ext uri="{FF2B5EF4-FFF2-40B4-BE49-F238E27FC236}">
                <a16:creationId xmlns:a16="http://schemas.microsoft.com/office/drawing/2014/main" id="{848F9BBE-88D9-A844-9FF1-C935EA46E14D}"/>
              </a:ext>
            </a:extLst>
          </p:cNvPr>
          <p:cNvSpPr/>
          <p:nvPr/>
        </p:nvSpPr>
        <p:spPr>
          <a:xfrm>
            <a:off x="6158436" y="1719617"/>
            <a:ext cx="1753344" cy="3048743"/>
          </a:xfrm>
          <a:prstGeom prst="roundRect">
            <a:avLst>
              <a:gd name="adj" fmla="val 3590"/>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52" name="Rectangle: Rounded Corners 13">
            <a:extLst>
              <a:ext uri="{FF2B5EF4-FFF2-40B4-BE49-F238E27FC236}">
                <a16:creationId xmlns:a16="http://schemas.microsoft.com/office/drawing/2014/main" id="{881B11BF-2930-3C4E-A9B5-8E0FBF99DE82}"/>
              </a:ext>
            </a:extLst>
          </p:cNvPr>
          <p:cNvSpPr/>
          <p:nvPr/>
        </p:nvSpPr>
        <p:spPr>
          <a:xfrm>
            <a:off x="2355347" y="1719617"/>
            <a:ext cx="1753344" cy="3048743"/>
          </a:xfrm>
          <a:prstGeom prst="roundRect">
            <a:avLst>
              <a:gd name="adj" fmla="val 3590"/>
            </a:avLst>
          </a:prstGeom>
          <a:solidFill>
            <a:schemeClr val="accent1">
              <a:lumMod val="20000"/>
              <a:lumOff val="8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53" name="Text Placeholder 4">
            <a:extLst>
              <a:ext uri="{FF2B5EF4-FFF2-40B4-BE49-F238E27FC236}">
                <a16:creationId xmlns:a16="http://schemas.microsoft.com/office/drawing/2014/main" id="{31E08229-225D-634E-AA29-AA34D3C803C1}"/>
              </a:ext>
            </a:extLst>
          </p:cNvPr>
          <p:cNvSpPr txBox="1">
            <a:spLocks/>
          </p:cNvSpPr>
          <p:nvPr/>
        </p:nvSpPr>
        <p:spPr>
          <a:xfrm>
            <a:off x="640081" y="1897261"/>
            <a:ext cx="1334513" cy="2907857"/>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Arial" panose="020B0604020202020204" pitchFamily="34" charset="0"/>
              <a:buNone/>
            </a:pPr>
            <a:r>
              <a:rPr lang="en-US" dirty="0">
                <a:latin typeface="Zebra Sans Cnd ExtraBold" pitchFamily="2" charset="77"/>
              </a:rPr>
              <a:t>Save time and cost</a:t>
            </a:r>
            <a:r>
              <a:rPr lang="en-US" sz="1600" b="1" dirty="0"/>
              <a:t> </a:t>
            </a:r>
            <a:r>
              <a:rPr lang="en-US" sz="1600" dirty="0"/>
              <a:t>Develop and deploy AI vision apps in days—instead of months</a:t>
            </a:r>
          </a:p>
        </p:txBody>
      </p:sp>
      <p:sp>
        <p:nvSpPr>
          <p:cNvPr id="54" name="Text Placeholder 4">
            <a:extLst>
              <a:ext uri="{FF2B5EF4-FFF2-40B4-BE49-F238E27FC236}">
                <a16:creationId xmlns:a16="http://schemas.microsoft.com/office/drawing/2014/main" id="{F46BE99C-68FA-8A4C-ADC7-6F76CA023844}"/>
              </a:ext>
            </a:extLst>
          </p:cNvPr>
          <p:cNvSpPr txBox="1">
            <a:spLocks/>
          </p:cNvSpPr>
          <p:nvPr/>
        </p:nvSpPr>
        <p:spPr>
          <a:xfrm>
            <a:off x="2540050" y="1894784"/>
            <a:ext cx="1372196" cy="2812679"/>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US" dirty="0">
                <a:latin typeface="Zebra Sans Cnd ExtraBold" pitchFamily="2" charset="77"/>
              </a:rPr>
              <a:t>Maximize device value </a:t>
            </a:r>
            <a:r>
              <a:rPr lang="en-US" sz="1600" dirty="0"/>
              <a:t>Easily leverage the power and value of your Zebra advanced </a:t>
            </a:r>
            <a:br>
              <a:rPr lang="cs-CZ" sz="1600" dirty="0"/>
            </a:br>
            <a:r>
              <a:rPr lang="en-US" sz="1600" dirty="0"/>
              <a:t>AI-enabled hardware</a:t>
            </a:r>
          </a:p>
        </p:txBody>
      </p:sp>
      <p:sp>
        <p:nvSpPr>
          <p:cNvPr id="55" name="Text Placeholder 4">
            <a:extLst>
              <a:ext uri="{FF2B5EF4-FFF2-40B4-BE49-F238E27FC236}">
                <a16:creationId xmlns:a16="http://schemas.microsoft.com/office/drawing/2014/main" id="{60D91DE6-8CC0-E546-831F-5F999A0655E9}"/>
              </a:ext>
            </a:extLst>
          </p:cNvPr>
          <p:cNvSpPr txBox="1">
            <a:spLocks/>
          </p:cNvSpPr>
          <p:nvPr/>
        </p:nvSpPr>
        <p:spPr>
          <a:xfrm>
            <a:off x="4461182" y="1894784"/>
            <a:ext cx="1412937" cy="2812680"/>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US" dirty="0">
                <a:latin typeface="Zebra Sans Cnd ExtraBold" pitchFamily="2" charset="77"/>
              </a:rPr>
              <a:t>Streamline workflows </a:t>
            </a:r>
            <a:r>
              <a:rPr lang="en-US" sz="1600" dirty="0"/>
              <a:t>Simplify complex workflows with powerful AI applications that automate and reduce workflow steps</a:t>
            </a:r>
          </a:p>
        </p:txBody>
      </p:sp>
      <p:sp>
        <p:nvSpPr>
          <p:cNvPr id="56" name="Text Placeholder 4">
            <a:extLst>
              <a:ext uri="{FF2B5EF4-FFF2-40B4-BE49-F238E27FC236}">
                <a16:creationId xmlns:a16="http://schemas.microsoft.com/office/drawing/2014/main" id="{C4FBECE7-1E48-6E48-9E99-10C070706D92}"/>
              </a:ext>
            </a:extLst>
          </p:cNvPr>
          <p:cNvSpPr txBox="1">
            <a:spLocks/>
          </p:cNvSpPr>
          <p:nvPr/>
        </p:nvSpPr>
        <p:spPr>
          <a:xfrm>
            <a:off x="6333803" y="1894783"/>
            <a:ext cx="1432806" cy="2564105"/>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US" b="1" dirty="0">
                <a:latin typeface="Zebra Sans Cnd ExtraBold" pitchFamily="2" charset="77"/>
              </a:rPr>
              <a:t>Improve your bottom line </a:t>
            </a:r>
            <a:r>
              <a:rPr lang="en-US" sz="1600" dirty="0"/>
              <a:t>Boost operational and workforce efficiency</a:t>
            </a:r>
          </a:p>
        </p:txBody>
      </p:sp>
      <p:sp>
        <p:nvSpPr>
          <p:cNvPr id="57" name="Oval 6">
            <a:extLst>
              <a:ext uri="{FF2B5EF4-FFF2-40B4-BE49-F238E27FC236}">
                <a16:creationId xmlns:a16="http://schemas.microsoft.com/office/drawing/2014/main" id="{87AB585F-EB22-244D-88A9-28EE06BAB6E3}"/>
              </a:ext>
            </a:extLst>
          </p:cNvPr>
          <p:cNvSpPr/>
          <p:nvPr/>
        </p:nvSpPr>
        <p:spPr>
          <a:xfrm>
            <a:off x="416707" y="4943526"/>
            <a:ext cx="7495073" cy="1056867"/>
          </a:xfrm>
          <a:prstGeom prst="roundRect">
            <a:avLst>
              <a:gd name="adj" fmla="val 5798"/>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900"/>
              </a:spcBef>
            </a:pPr>
            <a:endParaRPr lang="en-US" dirty="0">
              <a:latin typeface="Zebra Sans" pitchFamily="2" charset="77"/>
            </a:endParaRPr>
          </a:p>
        </p:txBody>
      </p:sp>
      <p:sp>
        <p:nvSpPr>
          <p:cNvPr id="58" name="TextBox 57">
            <a:extLst>
              <a:ext uri="{FF2B5EF4-FFF2-40B4-BE49-F238E27FC236}">
                <a16:creationId xmlns:a16="http://schemas.microsoft.com/office/drawing/2014/main" id="{DFF7486E-90F9-8042-9D94-37FCF3BA279D}"/>
              </a:ext>
            </a:extLst>
          </p:cNvPr>
          <p:cNvSpPr txBox="1"/>
          <p:nvPr/>
        </p:nvSpPr>
        <p:spPr>
          <a:xfrm>
            <a:off x="416707" y="5106235"/>
            <a:ext cx="7495073" cy="773289"/>
          </a:xfrm>
          <a:prstGeom prst="rect">
            <a:avLst/>
          </a:prstGeom>
          <a:noFill/>
        </p:spPr>
        <p:txBody>
          <a:bodyPr wrap="square">
            <a:spAutoFit/>
          </a:bodyPr>
          <a:lstStyle/>
          <a:p>
            <a:pPr algn="ctr">
              <a:lnSpc>
                <a:spcPct val="115000"/>
              </a:lnSpc>
              <a:spcAft>
                <a:spcPts val="800"/>
              </a:spcAft>
            </a:pPr>
            <a:r>
              <a:rPr lang="en-US" sz="2000" kern="100" dirty="0">
                <a:solidFill>
                  <a:schemeClr val="bg1"/>
                </a:solidFill>
                <a:effectLst/>
                <a:latin typeface="Zebra Sans" pitchFamily="2" charset="77"/>
                <a:ea typeface="Aptos" panose="020B0004020202020204" pitchFamily="34" charset="0"/>
                <a:cs typeface="Times New Roman" panose="02020603050405020304" pitchFamily="18" charset="0"/>
              </a:rPr>
              <a:t>Easily develop AI-powered apps </a:t>
            </a:r>
            <a:r>
              <a:rPr lang="en-US" sz="2000" b="1" kern="100" dirty="0">
                <a:solidFill>
                  <a:schemeClr val="accent2"/>
                </a:solidFill>
                <a:effectLst/>
                <a:latin typeface="Zebra Sans Bold" pitchFamily="2" charset="77"/>
                <a:ea typeface="Aptos" panose="020B0004020202020204" pitchFamily="34" charset="0"/>
                <a:cs typeface="Times New Roman" panose="02020603050405020304" pitchFamily="18" charset="0"/>
              </a:rPr>
              <a:t>in days </a:t>
            </a:r>
            <a:r>
              <a:rPr lang="en-US" sz="2000" kern="100" dirty="0">
                <a:solidFill>
                  <a:schemeClr val="bg1"/>
                </a:solidFill>
                <a:effectLst/>
                <a:latin typeface="Zebra Sans" pitchFamily="2" charset="77"/>
                <a:ea typeface="Aptos" panose="020B0004020202020204" pitchFamily="34" charset="0"/>
                <a:cs typeface="Times New Roman" panose="02020603050405020304" pitchFamily="18" charset="0"/>
              </a:rPr>
              <a:t>that enable </a:t>
            </a:r>
            <a:br>
              <a:rPr lang="en-US" sz="2000" kern="100" dirty="0">
                <a:solidFill>
                  <a:schemeClr val="bg1"/>
                </a:solidFill>
                <a:effectLst/>
                <a:latin typeface="Zebra Sans" pitchFamily="2" charset="77"/>
                <a:ea typeface="Aptos" panose="020B0004020202020204" pitchFamily="34" charset="0"/>
                <a:cs typeface="Times New Roman" panose="02020603050405020304" pitchFamily="18" charset="0"/>
              </a:rPr>
            </a:br>
            <a:r>
              <a:rPr lang="en-US" sz="2000" kern="100" dirty="0">
                <a:solidFill>
                  <a:schemeClr val="bg1"/>
                </a:solidFill>
                <a:effectLst/>
                <a:latin typeface="Zebra Sans" pitchFamily="2" charset="77"/>
                <a:ea typeface="Aptos" panose="020B0004020202020204" pitchFamily="34" charset="0"/>
                <a:cs typeface="Times New Roman" panose="02020603050405020304" pitchFamily="18" charset="0"/>
              </a:rPr>
              <a:t>faster, easier, and smarter </a:t>
            </a:r>
            <a:r>
              <a:rPr lang="en-US" sz="2000" kern="100" dirty="0">
                <a:solidFill>
                  <a:schemeClr val="bg1"/>
                </a:solidFill>
                <a:latin typeface="Zebra Sans" pitchFamily="2" charset="77"/>
                <a:ea typeface="Aptos" panose="020B0004020202020204" pitchFamily="34" charset="0"/>
                <a:cs typeface="Times New Roman" panose="02020603050405020304" pitchFamily="18" charset="0"/>
              </a:rPr>
              <a:t>w</a:t>
            </a:r>
            <a:r>
              <a:rPr lang="en-US" sz="2000" kern="100" dirty="0">
                <a:solidFill>
                  <a:schemeClr val="bg1"/>
                </a:solidFill>
                <a:effectLst/>
                <a:latin typeface="Zebra Sans" pitchFamily="2" charset="77"/>
                <a:ea typeface="Aptos" panose="020B0004020202020204" pitchFamily="34" charset="0"/>
                <a:cs typeface="Times New Roman" panose="02020603050405020304" pitchFamily="18" charset="0"/>
              </a:rPr>
              <a:t>ork</a:t>
            </a:r>
          </a:p>
        </p:txBody>
      </p:sp>
      <p:sp>
        <p:nvSpPr>
          <p:cNvPr id="59" name="Slide Number Placeholder 1">
            <a:extLst>
              <a:ext uri="{FF2B5EF4-FFF2-40B4-BE49-F238E27FC236}">
                <a16:creationId xmlns:a16="http://schemas.microsoft.com/office/drawing/2014/main" id="{27120E3B-00B8-2141-B802-787A607BC505}"/>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12</a:t>
            </a:fld>
            <a:endParaRPr lang="en-US" dirty="0">
              <a:latin typeface="Zebra Sans" pitchFamily="2" charset="77"/>
            </a:endParaRPr>
          </a:p>
        </p:txBody>
      </p:sp>
      <p:sp>
        <p:nvSpPr>
          <p:cNvPr id="60" name="TextBox 59">
            <a:extLst>
              <a:ext uri="{FF2B5EF4-FFF2-40B4-BE49-F238E27FC236}">
                <a16:creationId xmlns:a16="http://schemas.microsoft.com/office/drawing/2014/main" id="{E67543AB-27C8-484E-A76A-42DE31CCD4E4}"/>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61" name="TextBox 60">
            <a:extLst>
              <a:ext uri="{FF2B5EF4-FFF2-40B4-BE49-F238E27FC236}">
                <a16:creationId xmlns:a16="http://schemas.microsoft.com/office/drawing/2014/main" id="{FEEBB30F-2955-2F41-9430-41D4D388B540}"/>
              </a:ext>
            </a:extLst>
          </p:cNvPr>
          <p:cNvSpPr txBox="1"/>
          <p:nvPr/>
        </p:nvSpPr>
        <p:spPr>
          <a:xfrm>
            <a:off x="1542289" y="6529116"/>
            <a:ext cx="10192511" cy="215444"/>
          </a:xfrm>
          <a:prstGeom prst="rect">
            <a:avLst/>
          </a:prstGeom>
          <a:noFill/>
        </p:spPr>
        <p:txBody>
          <a:bodyPr wrap="square" rtlCol="0">
            <a:spAutoFit/>
          </a:bodyPr>
          <a:lstStyle/>
          <a:p>
            <a:r>
              <a:rPr lang="en-US" sz="800" dirty="0">
                <a:latin typeface="Zebra Sans" pitchFamily="2" charset="77"/>
              </a:rPr>
              <a:t>NOTE: To fully leverage the most advanced, on-device AI models, such as the Zebra Frontline AI Enablers, Zebra recommends systems with enhanced processing power and increased memory capacity.</a:t>
            </a:r>
          </a:p>
        </p:txBody>
      </p:sp>
    </p:spTree>
    <p:extLst>
      <p:ext uri="{BB962C8B-B14F-4D97-AF65-F5344CB8AC3E}">
        <p14:creationId xmlns:p14="http://schemas.microsoft.com/office/powerpoint/2010/main" val="3320316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13</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6" name="Title 8">
            <a:extLst>
              <a:ext uri="{FF2B5EF4-FFF2-40B4-BE49-F238E27FC236}">
                <a16:creationId xmlns:a16="http://schemas.microsoft.com/office/drawing/2014/main" id="{EC26EB6C-E1A3-1D42-B249-D2ED467720F4}"/>
              </a:ext>
            </a:extLst>
          </p:cNvPr>
          <p:cNvSpPr txBox="1">
            <a:spLocks/>
          </p:cNvSpPr>
          <p:nvPr/>
        </p:nvSpPr>
        <p:spPr>
          <a:xfrm>
            <a:off x="457199" y="556011"/>
            <a:ext cx="11560629"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b="1" dirty="0">
                <a:latin typeface="Zebra Sans Cnd ExtraBold"/>
              </a:rPr>
              <a:t>How does Zebra’s Frontline AI Suite simplify enterprise AI app development?</a:t>
            </a:r>
            <a:endParaRPr lang="en-US" dirty="0"/>
          </a:p>
        </p:txBody>
      </p:sp>
      <p:sp>
        <p:nvSpPr>
          <p:cNvPr id="7" name="Rounded Rectangle 6">
            <a:extLst>
              <a:ext uri="{FF2B5EF4-FFF2-40B4-BE49-F238E27FC236}">
                <a16:creationId xmlns:a16="http://schemas.microsoft.com/office/drawing/2014/main" id="{99F4E219-9EB3-9248-A677-14481CAC9BD0}"/>
              </a:ext>
            </a:extLst>
          </p:cNvPr>
          <p:cNvSpPr/>
          <p:nvPr/>
        </p:nvSpPr>
        <p:spPr>
          <a:xfrm>
            <a:off x="459415" y="2712483"/>
            <a:ext cx="3600749" cy="841264"/>
          </a:xfrm>
          <a:prstGeom prst="roundRect">
            <a:avLst>
              <a:gd name="adj" fmla="val 15668"/>
            </a:avLst>
          </a:prstGeom>
          <a:noFill/>
          <a:ln w="9525">
            <a:solidFill>
              <a:srgbClr val="528406"/>
            </a:solidFill>
          </a:ln>
        </p:spPr>
        <p:style>
          <a:lnRef idx="2">
            <a:schemeClr val="accent1">
              <a:shade val="15000"/>
            </a:schemeClr>
          </a:lnRef>
          <a:fillRef idx="1">
            <a:schemeClr val="accent1"/>
          </a:fillRef>
          <a:effectRef idx="0">
            <a:schemeClr val="accent1"/>
          </a:effectRef>
          <a:fontRef idx="minor">
            <a:schemeClr val="lt1"/>
          </a:fontRef>
        </p:style>
        <p:txBody>
          <a:bodyPr lIns="182880" tIns="91440" rIns="180000" bIns="180000" rtlCol="0" anchor="t" anchorCtr="0"/>
          <a:lstStyle/>
          <a:p>
            <a:pPr lvl="0">
              <a:defRPr/>
            </a:pPr>
            <a:r>
              <a:rPr lang="en-US" sz="1400" dirty="0">
                <a:solidFill>
                  <a:schemeClr val="tx1"/>
                </a:solidFill>
                <a:latin typeface="Zebra Sans"/>
              </a:rPr>
              <a:t>Trained building blocks that can be used as standalone apps or as components in more complex AI apps</a:t>
            </a:r>
          </a:p>
        </p:txBody>
      </p:sp>
      <p:pic>
        <p:nvPicPr>
          <p:cNvPr id="8" name="Picture 7">
            <a:extLst>
              <a:ext uri="{FF2B5EF4-FFF2-40B4-BE49-F238E27FC236}">
                <a16:creationId xmlns:a16="http://schemas.microsoft.com/office/drawing/2014/main" id="{81541EA7-96E0-E64E-90B9-1F9FA52B4B3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5443" y="3677406"/>
            <a:ext cx="3602736" cy="1903393"/>
          </a:xfrm>
          <a:custGeom>
            <a:avLst/>
            <a:gdLst>
              <a:gd name="csX0" fmla="*/ 101621 w 3600749"/>
              <a:gd name="csY0" fmla="*/ 0 h 1890982"/>
              <a:gd name="csX1" fmla="*/ 3499128 w 3600749"/>
              <a:gd name="csY1" fmla="*/ 0 h 1890982"/>
              <a:gd name="csX2" fmla="*/ 3600749 w 3600749"/>
              <a:gd name="csY2" fmla="*/ 101621 h 1890982"/>
              <a:gd name="csX3" fmla="*/ 3600749 w 3600749"/>
              <a:gd name="csY3" fmla="*/ 1789361 h 1890982"/>
              <a:gd name="csX4" fmla="*/ 3499128 w 3600749"/>
              <a:gd name="csY4" fmla="*/ 1890982 h 1890982"/>
              <a:gd name="csX5" fmla="*/ 101621 w 3600749"/>
              <a:gd name="csY5" fmla="*/ 1890982 h 1890982"/>
              <a:gd name="csX6" fmla="*/ 0 w 3600749"/>
              <a:gd name="csY6" fmla="*/ 1789361 h 1890982"/>
              <a:gd name="csX7" fmla="*/ 0 w 3600749"/>
              <a:gd name="csY7" fmla="*/ 101621 h 1890982"/>
              <a:gd name="csX8" fmla="*/ 101621 w 3600749"/>
              <a:gd name="csY8" fmla="*/ 0 h 18909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600749" h="1890982">
                <a:moveTo>
                  <a:pt x="101621" y="0"/>
                </a:moveTo>
                <a:lnTo>
                  <a:pt x="3499128" y="0"/>
                </a:lnTo>
                <a:cubicBezTo>
                  <a:pt x="3555252" y="0"/>
                  <a:pt x="3600749" y="45497"/>
                  <a:pt x="3600749" y="101621"/>
                </a:cubicBezTo>
                <a:lnTo>
                  <a:pt x="3600749" y="1789361"/>
                </a:lnTo>
                <a:cubicBezTo>
                  <a:pt x="3600749" y="1845485"/>
                  <a:pt x="3555252" y="1890982"/>
                  <a:pt x="3499128" y="1890982"/>
                </a:cubicBezTo>
                <a:lnTo>
                  <a:pt x="101621" y="1890982"/>
                </a:lnTo>
                <a:cubicBezTo>
                  <a:pt x="45497" y="1890982"/>
                  <a:pt x="0" y="1845485"/>
                  <a:pt x="0" y="1789361"/>
                </a:cubicBezTo>
                <a:lnTo>
                  <a:pt x="0" y="101621"/>
                </a:lnTo>
                <a:cubicBezTo>
                  <a:pt x="0" y="45497"/>
                  <a:pt x="45497" y="0"/>
                  <a:pt x="101621" y="0"/>
                </a:cubicBezTo>
                <a:close/>
              </a:path>
            </a:pathLst>
          </a:custGeom>
        </p:spPr>
      </p:pic>
      <p:sp>
        <p:nvSpPr>
          <p:cNvPr id="9" name="Rounded Rectangle 8">
            <a:extLst>
              <a:ext uri="{FF2B5EF4-FFF2-40B4-BE49-F238E27FC236}">
                <a16:creationId xmlns:a16="http://schemas.microsoft.com/office/drawing/2014/main" id="{26222245-C352-7247-9B7D-AE23556A0C3E}"/>
              </a:ext>
            </a:extLst>
          </p:cNvPr>
          <p:cNvSpPr/>
          <p:nvPr/>
        </p:nvSpPr>
        <p:spPr>
          <a:xfrm>
            <a:off x="459415" y="1798084"/>
            <a:ext cx="3600749" cy="790740"/>
          </a:xfrm>
          <a:prstGeom prst="roundRect">
            <a:avLst>
              <a:gd name="adj" fmla="val 1309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180000" bIns="180000" rtlCol="0" anchor="t" anchorCtr="0"/>
          <a:lstStyle/>
          <a:p>
            <a:pPr marL="0" marR="0" lvl="0" indent="0" algn="l" defTabSz="914400" rtl="0" eaLnBrk="1" fontAlgn="auto" latinLnBrk="0" hangingPunct="1">
              <a:spcBef>
                <a:spcPts val="180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Zebra Sans Cnd ExtraBold" pitchFamily="2" charset="77"/>
                <a:ea typeface="+mn-ea"/>
                <a:cs typeface="+mn-cs"/>
              </a:rPr>
              <a:t>Zebra Frontline AI Enablers</a:t>
            </a:r>
            <a:br>
              <a:rPr kumimoji="0" lang="en-US" sz="2000" b="0" i="0" u="none" strike="noStrike" kern="1200" cap="none" spc="0" normalizeH="0" baseline="0" noProof="0" dirty="0">
                <a:ln>
                  <a:noFill/>
                </a:ln>
                <a:solidFill>
                  <a:srgbClr val="000000"/>
                </a:solidFill>
                <a:effectLst/>
                <a:uLnTx/>
                <a:uFillTx/>
                <a:latin typeface="Zebra Sans Cnd ExtraBold" pitchFamily="2" charset="77"/>
                <a:ea typeface="+mn-ea"/>
                <a:cs typeface="+mn-cs"/>
              </a:rPr>
            </a:br>
            <a:r>
              <a:rPr kumimoji="0" lang="en-US" sz="1200" b="0" i="1" u="none" strike="noStrike" kern="1200" cap="none" spc="0" normalizeH="0" baseline="0" noProof="0" dirty="0">
                <a:ln>
                  <a:noFill/>
                </a:ln>
                <a:solidFill>
                  <a:srgbClr val="000000"/>
                </a:solidFill>
                <a:effectLst/>
                <a:uLnTx/>
                <a:uFillTx/>
                <a:latin typeface="Zebra Sans Italic" pitchFamily="2" charset="77"/>
                <a:ea typeface="+mn-ea"/>
                <a:cs typeface="+mn-cs"/>
              </a:rPr>
              <a:t>(Formerly Mobile Computing AI Suite)</a:t>
            </a:r>
          </a:p>
        </p:txBody>
      </p:sp>
      <p:sp>
        <p:nvSpPr>
          <p:cNvPr id="10" name="TextBox 9">
            <a:extLst>
              <a:ext uri="{FF2B5EF4-FFF2-40B4-BE49-F238E27FC236}">
                <a16:creationId xmlns:a16="http://schemas.microsoft.com/office/drawing/2014/main" id="{F101879B-9417-5044-8F42-69B81CEF7E90}"/>
              </a:ext>
            </a:extLst>
          </p:cNvPr>
          <p:cNvSpPr txBox="1"/>
          <p:nvPr/>
        </p:nvSpPr>
        <p:spPr>
          <a:xfrm>
            <a:off x="457201" y="5784940"/>
            <a:ext cx="11262378" cy="624386"/>
          </a:xfrm>
          <a:prstGeom prst="rect">
            <a:avLst/>
          </a:prstGeom>
          <a:noFill/>
          <a:ln>
            <a:noFill/>
          </a:ln>
        </p:spPr>
        <p:style>
          <a:lnRef idx="2">
            <a:schemeClr val="dk1">
              <a:shade val="15000"/>
            </a:schemeClr>
          </a:lnRef>
          <a:fillRef idx="1">
            <a:schemeClr val="dk1"/>
          </a:fillRef>
          <a:effectRef idx="0">
            <a:schemeClr val="dk1"/>
          </a:effectRef>
          <a:fontRef idx="minor">
            <a:schemeClr val="lt1"/>
          </a:fontRef>
        </p:style>
        <p:txBody>
          <a:bodyPr wrap="square" lIns="0" tIns="0" rIns="0" bIns="0" rtlCol="0">
            <a:noAutofit/>
          </a:bodyPr>
          <a:lstStyle/>
          <a:p>
            <a:pPr>
              <a:lnSpc>
                <a:spcPct val="110000"/>
              </a:lnSpc>
              <a:spcBef>
                <a:spcPts val="300"/>
              </a:spcBef>
            </a:pPr>
            <a:r>
              <a:rPr lang="en-US" b="1" noProof="0" dirty="0">
                <a:solidFill>
                  <a:srgbClr val="528406"/>
                </a:solidFill>
                <a:latin typeface="Zebra Sans Cnd ExtraBold" pitchFamily="2" charset="77"/>
              </a:rPr>
              <a:t>“Zebra’s AI approach is the first enterprise strategy I’ve seen that actually makes operational sense at the store level.”</a:t>
            </a:r>
          </a:p>
          <a:p>
            <a:pPr>
              <a:lnSpc>
                <a:spcPct val="110000"/>
              </a:lnSpc>
              <a:spcBef>
                <a:spcPts val="300"/>
              </a:spcBef>
            </a:pPr>
            <a:r>
              <a:rPr lang="en-US" sz="1200" b="0" i="0" noProof="0" dirty="0">
                <a:solidFill>
                  <a:schemeClr val="tx1"/>
                </a:solidFill>
                <a:latin typeface="Zebra Sans" pitchFamily="2" charset="77"/>
              </a:rPr>
              <a:t>Greg Buzek, President and Principal Analyst, IHL</a:t>
            </a:r>
          </a:p>
        </p:txBody>
      </p:sp>
      <p:sp>
        <p:nvSpPr>
          <p:cNvPr id="11" name="TextBox 10">
            <a:extLst>
              <a:ext uri="{FF2B5EF4-FFF2-40B4-BE49-F238E27FC236}">
                <a16:creationId xmlns:a16="http://schemas.microsoft.com/office/drawing/2014/main" id="{44B79286-A3F9-7444-BC69-EFBD33618C41}"/>
              </a:ext>
            </a:extLst>
          </p:cNvPr>
          <p:cNvSpPr txBox="1"/>
          <p:nvPr/>
        </p:nvSpPr>
        <p:spPr>
          <a:xfrm>
            <a:off x="457200" y="1065051"/>
            <a:ext cx="9829039" cy="689432"/>
          </a:xfrm>
          <a:prstGeom prst="rect">
            <a:avLst/>
          </a:prstGeom>
          <a:noFill/>
        </p:spPr>
        <p:txBody>
          <a:bodyPr wrap="square" lIns="0" tIns="0" rIns="0" bIns="0" rtlCol="0">
            <a:noAutofit/>
          </a:bodyPr>
          <a:lstStyle/>
          <a:p>
            <a:pPr>
              <a:defRPr/>
            </a:pPr>
            <a:r>
              <a:rPr lang="en-US" sz="1600" dirty="0">
                <a:latin typeface="Zebra Sans" pitchFamily="2" charset="77"/>
                <a:cs typeface="Zebra Sans Italic"/>
              </a:rPr>
              <a:t>An integrated portfolio of AI enablers, blueprints, and companion agents helps customers digitize their environments, operationalize intelligence, and maximize workflow efficiency for the frontline workforce</a:t>
            </a:r>
            <a:endParaRPr lang="en-US" sz="1600" dirty="0">
              <a:latin typeface="Zebra Sans" pitchFamily="2" charset="77"/>
            </a:endParaRPr>
          </a:p>
        </p:txBody>
      </p:sp>
      <p:pic>
        <p:nvPicPr>
          <p:cNvPr id="12" name="Picture 11">
            <a:extLst>
              <a:ext uri="{FF2B5EF4-FFF2-40B4-BE49-F238E27FC236}">
                <a16:creationId xmlns:a16="http://schemas.microsoft.com/office/drawing/2014/main" id="{B47136CC-369A-264F-972F-F68E555ED92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94630" y="3677403"/>
            <a:ext cx="3602736" cy="1903396"/>
          </a:xfrm>
          <a:custGeom>
            <a:avLst/>
            <a:gdLst>
              <a:gd name="csX0" fmla="*/ 101621 w 3600749"/>
              <a:gd name="csY0" fmla="*/ 0 h 1890982"/>
              <a:gd name="csX1" fmla="*/ 3499128 w 3600749"/>
              <a:gd name="csY1" fmla="*/ 0 h 1890982"/>
              <a:gd name="csX2" fmla="*/ 3600749 w 3600749"/>
              <a:gd name="csY2" fmla="*/ 101621 h 1890982"/>
              <a:gd name="csX3" fmla="*/ 3600749 w 3600749"/>
              <a:gd name="csY3" fmla="*/ 1789361 h 1890982"/>
              <a:gd name="csX4" fmla="*/ 3499128 w 3600749"/>
              <a:gd name="csY4" fmla="*/ 1890982 h 1890982"/>
              <a:gd name="csX5" fmla="*/ 101621 w 3600749"/>
              <a:gd name="csY5" fmla="*/ 1890982 h 1890982"/>
              <a:gd name="csX6" fmla="*/ 0 w 3600749"/>
              <a:gd name="csY6" fmla="*/ 1789361 h 1890982"/>
              <a:gd name="csX7" fmla="*/ 0 w 3600749"/>
              <a:gd name="csY7" fmla="*/ 101621 h 1890982"/>
              <a:gd name="csX8" fmla="*/ 101621 w 3600749"/>
              <a:gd name="csY8" fmla="*/ 0 h 18909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600749" h="1890982">
                <a:moveTo>
                  <a:pt x="101621" y="0"/>
                </a:moveTo>
                <a:lnTo>
                  <a:pt x="3499128" y="0"/>
                </a:lnTo>
                <a:cubicBezTo>
                  <a:pt x="3555252" y="0"/>
                  <a:pt x="3600749" y="45497"/>
                  <a:pt x="3600749" y="101621"/>
                </a:cubicBezTo>
                <a:lnTo>
                  <a:pt x="3600749" y="1789361"/>
                </a:lnTo>
                <a:cubicBezTo>
                  <a:pt x="3600749" y="1845485"/>
                  <a:pt x="3555252" y="1890982"/>
                  <a:pt x="3499128" y="1890982"/>
                </a:cubicBezTo>
                <a:lnTo>
                  <a:pt x="101621" y="1890982"/>
                </a:lnTo>
                <a:cubicBezTo>
                  <a:pt x="45497" y="1890982"/>
                  <a:pt x="0" y="1845485"/>
                  <a:pt x="0" y="1789361"/>
                </a:cubicBezTo>
                <a:lnTo>
                  <a:pt x="0" y="101621"/>
                </a:lnTo>
                <a:cubicBezTo>
                  <a:pt x="0" y="45497"/>
                  <a:pt x="45497" y="0"/>
                  <a:pt x="101621" y="0"/>
                </a:cubicBezTo>
                <a:close/>
              </a:path>
            </a:pathLst>
          </a:custGeom>
        </p:spPr>
      </p:pic>
      <p:sp>
        <p:nvSpPr>
          <p:cNvPr id="13" name="Rounded Rectangle 12">
            <a:extLst>
              <a:ext uri="{FF2B5EF4-FFF2-40B4-BE49-F238E27FC236}">
                <a16:creationId xmlns:a16="http://schemas.microsoft.com/office/drawing/2014/main" id="{13028B4A-FB16-334C-ADBD-42042480EED5}"/>
              </a:ext>
            </a:extLst>
          </p:cNvPr>
          <p:cNvSpPr/>
          <p:nvPr/>
        </p:nvSpPr>
        <p:spPr>
          <a:xfrm>
            <a:off x="4293476" y="1798084"/>
            <a:ext cx="3600749" cy="790740"/>
          </a:xfrm>
          <a:prstGeom prst="roundRect">
            <a:avLst>
              <a:gd name="adj" fmla="val 15668"/>
            </a:avLst>
          </a:prstGeom>
          <a:solidFill>
            <a:srgbClr val="52840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180000" bIns="180000" rtlCol="0" anchor="t" anchorCtr="0"/>
          <a:lstStyle/>
          <a:p>
            <a:pPr marL="0" marR="0" lvl="0" indent="0" algn="l" defTabSz="914400" rtl="0" eaLnBrk="1" fontAlgn="auto" latinLnBrk="0" hangingPunct="1">
              <a:spcBef>
                <a:spcPts val="1800"/>
              </a:spcBef>
              <a:spcAft>
                <a:spcPts val="0"/>
              </a:spcAft>
              <a:buClrTx/>
              <a:buSzTx/>
              <a:buFontTx/>
              <a:buNone/>
              <a:tabLst/>
              <a:defRPr/>
            </a:pPr>
            <a:endParaRPr kumimoji="0" lang="en-US" sz="800" b="0" i="0" u="none" strike="noStrike" kern="1200" cap="none" spc="0" normalizeH="0" baseline="0" noProof="0" dirty="0">
              <a:ln>
                <a:noFill/>
              </a:ln>
              <a:solidFill>
                <a:schemeClr val="bg1"/>
              </a:solidFill>
              <a:effectLst/>
              <a:uLnTx/>
              <a:uFillTx/>
              <a:latin typeface="Zebra Sans Cnd ExtraBold" pitchFamily="2" charset="77"/>
              <a:ea typeface="+mn-ea"/>
              <a:cs typeface="+mn-cs"/>
            </a:endParaRPr>
          </a:p>
          <a:p>
            <a:pPr marL="0" marR="0" lvl="0" indent="0" algn="l" defTabSz="914400" rtl="0" eaLnBrk="1" fontAlgn="auto" latinLnBrk="0" hangingPunct="1">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Zebra Sans Cnd ExtraBold" pitchFamily="2" charset="77"/>
                <a:ea typeface="+mn-ea"/>
                <a:cs typeface="+mn-cs"/>
              </a:rPr>
              <a:t>Zebra Frontline AI Blueprints</a:t>
            </a:r>
          </a:p>
        </p:txBody>
      </p:sp>
      <p:sp>
        <p:nvSpPr>
          <p:cNvPr id="14" name="Rounded Rectangle 13">
            <a:extLst>
              <a:ext uri="{FF2B5EF4-FFF2-40B4-BE49-F238E27FC236}">
                <a16:creationId xmlns:a16="http://schemas.microsoft.com/office/drawing/2014/main" id="{302D5631-91E7-4844-B2A5-E6965234481D}"/>
              </a:ext>
            </a:extLst>
          </p:cNvPr>
          <p:cNvSpPr/>
          <p:nvPr/>
        </p:nvSpPr>
        <p:spPr>
          <a:xfrm>
            <a:off x="4293476" y="2712483"/>
            <a:ext cx="3600749" cy="841264"/>
          </a:xfrm>
          <a:prstGeom prst="roundRect">
            <a:avLst>
              <a:gd name="adj" fmla="val 15668"/>
            </a:avLst>
          </a:prstGeom>
          <a:noFill/>
          <a:ln w="9525">
            <a:solidFill>
              <a:srgbClr val="528406"/>
            </a:solidFill>
          </a:ln>
        </p:spPr>
        <p:style>
          <a:lnRef idx="2">
            <a:schemeClr val="accent1">
              <a:shade val="15000"/>
            </a:schemeClr>
          </a:lnRef>
          <a:fillRef idx="1">
            <a:schemeClr val="accent1"/>
          </a:fillRef>
          <a:effectRef idx="0">
            <a:schemeClr val="accent1"/>
          </a:effectRef>
          <a:fontRef idx="minor">
            <a:schemeClr val="lt1"/>
          </a:fontRef>
        </p:style>
        <p:txBody>
          <a:bodyPr lIns="182880" tIns="91440" rIns="180000" bIns="180000" rtlCol="0" anchor="t" anchorCtr="0"/>
          <a:lstStyle/>
          <a:p>
            <a:pPr lvl="0">
              <a:spcBef>
                <a:spcPts val="1800"/>
              </a:spcBef>
              <a:defRPr/>
            </a:pPr>
            <a:r>
              <a:rPr lang="en-US" sz="1400" dirty="0">
                <a:solidFill>
                  <a:schemeClr val="tx1"/>
                </a:solidFill>
                <a:latin typeface="Zebra Sans" pitchFamily="2" charset="77"/>
              </a:rPr>
              <a:t>Ready-made, adaptable frameworks for building scalable AI workflows that modernize your manual processes</a:t>
            </a:r>
          </a:p>
        </p:txBody>
      </p:sp>
      <p:pic>
        <p:nvPicPr>
          <p:cNvPr id="15" name="Picture 14">
            <a:extLst>
              <a:ext uri="{FF2B5EF4-FFF2-40B4-BE49-F238E27FC236}">
                <a16:creationId xmlns:a16="http://schemas.microsoft.com/office/drawing/2014/main" id="{115DD557-11F4-8140-948F-637B4A65275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127537" y="3689819"/>
            <a:ext cx="3602736" cy="1890982"/>
          </a:xfrm>
          <a:custGeom>
            <a:avLst/>
            <a:gdLst>
              <a:gd name="csX0" fmla="*/ 101621 w 3585527"/>
              <a:gd name="csY0" fmla="*/ 0 h 1890982"/>
              <a:gd name="csX1" fmla="*/ 3499128 w 3585527"/>
              <a:gd name="csY1" fmla="*/ 0 h 1890982"/>
              <a:gd name="csX2" fmla="*/ 3570985 w 3585527"/>
              <a:gd name="csY2" fmla="*/ 29764 h 1890982"/>
              <a:gd name="csX3" fmla="*/ 3585527 w 3585527"/>
              <a:gd name="csY3" fmla="*/ 51333 h 1890982"/>
              <a:gd name="csX4" fmla="*/ 3585527 w 3585527"/>
              <a:gd name="csY4" fmla="*/ 1839649 h 1890982"/>
              <a:gd name="csX5" fmla="*/ 3570985 w 3585527"/>
              <a:gd name="csY5" fmla="*/ 1861218 h 1890982"/>
              <a:gd name="csX6" fmla="*/ 3499128 w 3585527"/>
              <a:gd name="csY6" fmla="*/ 1890982 h 1890982"/>
              <a:gd name="csX7" fmla="*/ 101621 w 3585527"/>
              <a:gd name="csY7" fmla="*/ 1890982 h 1890982"/>
              <a:gd name="csX8" fmla="*/ 0 w 3585527"/>
              <a:gd name="csY8" fmla="*/ 1789361 h 1890982"/>
              <a:gd name="csX9" fmla="*/ 0 w 3585527"/>
              <a:gd name="csY9" fmla="*/ 101621 h 1890982"/>
              <a:gd name="csX10" fmla="*/ 101621 w 3585527"/>
              <a:gd name="csY10" fmla="*/ 0 h 18909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85527" h="1890982">
                <a:moveTo>
                  <a:pt x="101621" y="0"/>
                </a:moveTo>
                <a:lnTo>
                  <a:pt x="3499128" y="0"/>
                </a:lnTo>
                <a:cubicBezTo>
                  <a:pt x="3527190" y="0"/>
                  <a:pt x="3552595" y="11374"/>
                  <a:pt x="3570985" y="29764"/>
                </a:cubicBezTo>
                <a:lnTo>
                  <a:pt x="3585527" y="51333"/>
                </a:lnTo>
                <a:lnTo>
                  <a:pt x="3585527" y="1839649"/>
                </a:lnTo>
                <a:lnTo>
                  <a:pt x="3570985" y="1861218"/>
                </a:lnTo>
                <a:cubicBezTo>
                  <a:pt x="3552595" y="1879608"/>
                  <a:pt x="3527190" y="1890982"/>
                  <a:pt x="3499128" y="1890982"/>
                </a:cubicBezTo>
                <a:lnTo>
                  <a:pt x="101621" y="1890982"/>
                </a:lnTo>
                <a:cubicBezTo>
                  <a:pt x="45497" y="1890982"/>
                  <a:pt x="0" y="1845485"/>
                  <a:pt x="0" y="1789361"/>
                </a:cubicBezTo>
                <a:lnTo>
                  <a:pt x="0" y="101621"/>
                </a:lnTo>
                <a:cubicBezTo>
                  <a:pt x="0" y="45497"/>
                  <a:pt x="45497" y="0"/>
                  <a:pt x="101621" y="0"/>
                </a:cubicBezTo>
                <a:close/>
              </a:path>
            </a:pathLst>
          </a:custGeom>
        </p:spPr>
      </p:pic>
      <p:sp>
        <p:nvSpPr>
          <p:cNvPr id="16" name="Rounded Rectangle 15">
            <a:extLst>
              <a:ext uri="{FF2B5EF4-FFF2-40B4-BE49-F238E27FC236}">
                <a16:creationId xmlns:a16="http://schemas.microsoft.com/office/drawing/2014/main" id="{DCEBEDB4-2CA8-1747-828D-B4B3B4A358FE}"/>
              </a:ext>
            </a:extLst>
          </p:cNvPr>
          <p:cNvSpPr/>
          <p:nvPr/>
        </p:nvSpPr>
        <p:spPr>
          <a:xfrm>
            <a:off x="8127538" y="1798084"/>
            <a:ext cx="3606797" cy="790740"/>
          </a:xfrm>
          <a:prstGeom prst="roundRect">
            <a:avLst>
              <a:gd name="adj" fmla="val 14763"/>
            </a:avLst>
          </a:prstGeom>
          <a:solidFill>
            <a:srgbClr val="E2FFB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180000" bIns="180000" rtlCol="0" anchor="t" anchorCtr="0"/>
          <a:lstStyle/>
          <a:p>
            <a:pPr marL="0" marR="0" lvl="0" indent="0" algn="l" defTabSz="914400" rtl="0" eaLnBrk="1" fontAlgn="auto" latinLnBrk="0" hangingPunct="1">
              <a:spcBef>
                <a:spcPts val="80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Zebra Sans Cnd ExtraBold" pitchFamily="2" charset="77"/>
              <a:ea typeface="+mn-ea"/>
              <a:cs typeface="+mn-cs"/>
            </a:endParaRPr>
          </a:p>
          <a:p>
            <a:pPr marL="0" marR="0" lvl="0" indent="0" algn="l" defTabSz="914400" rtl="0" eaLnBrk="1" fontAlgn="auto" latinLnBrk="0" hangingPunct="1">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Zebra Sans Cnd ExtraBold" pitchFamily="2" charset="77"/>
                <a:ea typeface="+mn-ea"/>
                <a:cs typeface="+mn-cs"/>
              </a:rPr>
              <a:t>Zebra Companion</a:t>
            </a:r>
          </a:p>
        </p:txBody>
      </p:sp>
      <p:sp>
        <p:nvSpPr>
          <p:cNvPr id="17" name="Rounded Rectangle 16">
            <a:extLst>
              <a:ext uri="{FF2B5EF4-FFF2-40B4-BE49-F238E27FC236}">
                <a16:creationId xmlns:a16="http://schemas.microsoft.com/office/drawing/2014/main" id="{57969553-5841-EB4D-87B9-BE37BF025FDA}"/>
              </a:ext>
            </a:extLst>
          </p:cNvPr>
          <p:cNvSpPr/>
          <p:nvPr/>
        </p:nvSpPr>
        <p:spPr>
          <a:xfrm>
            <a:off x="8127538" y="2712483"/>
            <a:ext cx="3600749" cy="841264"/>
          </a:xfrm>
          <a:prstGeom prst="roundRect">
            <a:avLst>
              <a:gd name="adj" fmla="val 15668"/>
            </a:avLst>
          </a:prstGeom>
          <a:noFill/>
          <a:ln w="9525">
            <a:solidFill>
              <a:srgbClr val="528406"/>
            </a:solidFill>
          </a:ln>
        </p:spPr>
        <p:style>
          <a:lnRef idx="2">
            <a:schemeClr val="accent1">
              <a:shade val="15000"/>
            </a:schemeClr>
          </a:lnRef>
          <a:fillRef idx="1">
            <a:schemeClr val="accent1"/>
          </a:fillRef>
          <a:effectRef idx="0">
            <a:schemeClr val="accent1"/>
          </a:effectRef>
          <a:fontRef idx="minor">
            <a:schemeClr val="lt1"/>
          </a:fontRef>
        </p:style>
        <p:txBody>
          <a:bodyPr lIns="182880" tIns="91440" rIns="180000" bIns="180000" rtlCol="0" anchor="t" anchorCtr="0"/>
          <a:lstStyle/>
          <a:p>
            <a:pPr lvl="0">
              <a:spcBef>
                <a:spcPts val="1800"/>
              </a:spcBef>
              <a:defRPr/>
            </a:pPr>
            <a:r>
              <a:rPr lang="en-US" sz="1400" dirty="0">
                <a:solidFill>
                  <a:schemeClr val="tx1"/>
                </a:solidFill>
                <a:latin typeface="Zebra Sans" pitchFamily="2" charset="77"/>
              </a:rPr>
              <a:t>Ready to use AI agents for different types of frontline workers requiring specific types of information</a:t>
            </a:r>
          </a:p>
        </p:txBody>
      </p:sp>
    </p:spTree>
    <p:extLst>
      <p:ext uri="{BB962C8B-B14F-4D97-AF65-F5344CB8AC3E}">
        <p14:creationId xmlns:p14="http://schemas.microsoft.com/office/powerpoint/2010/main" val="536348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A30B2-0D91-12E7-6E69-AE749837B4E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DFEDF17-B04F-2E49-9889-13B87BA5E39C}"/>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pic>
        <p:nvPicPr>
          <p:cNvPr id="8" name="Picture 7">
            <a:extLst>
              <a:ext uri="{FF2B5EF4-FFF2-40B4-BE49-F238E27FC236}">
                <a16:creationId xmlns:a16="http://schemas.microsoft.com/office/drawing/2014/main" id="{B8199E42-BE29-CB42-847B-30394C8DEC2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414016" y="2583422"/>
            <a:ext cx="9777984" cy="4269210"/>
          </a:xfrm>
          <a:prstGeom prst="rect">
            <a:avLst/>
          </a:prstGeom>
        </p:spPr>
      </p:pic>
      <p:grpSp>
        <p:nvGrpSpPr>
          <p:cNvPr id="11" name="Group 10">
            <a:extLst>
              <a:ext uri="{FF2B5EF4-FFF2-40B4-BE49-F238E27FC236}">
                <a16:creationId xmlns:a16="http://schemas.microsoft.com/office/drawing/2014/main" id="{CC7C47E2-12DD-3F4B-9DAE-25E5C5746A48}"/>
              </a:ext>
            </a:extLst>
          </p:cNvPr>
          <p:cNvGrpSpPr/>
          <p:nvPr/>
        </p:nvGrpSpPr>
        <p:grpSpPr>
          <a:xfrm>
            <a:off x="457198" y="2984069"/>
            <a:ext cx="10134602" cy="1761108"/>
            <a:chOff x="457198" y="2984069"/>
            <a:chExt cx="9967971" cy="1761108"/>
          </a:xfrm>
        </p:grpSpPr>
        <p:grpSp>
          <p:nvGrpSpPr>
            <p:cNvPr id="12" name="Group 11">
              <a:extLst>
                <a:ext uri="{FF2B5EF4-FFF2-40B4-BE49-F238E27FC236}">
                  <a16:creationId xmlns:a16="http://schemas.microsoft.com/office/drawing/2014/main" id="{874E11FD-FADA-6842-9C48-39B2CBA50E37}"/>
                </a:ext>
              </a:extLst>
            </p:cNvPr>
            <p:cNvGrpSpPr/>
            <p:nvPr/>
          </p:nvGrpSpPr>
          <p:grpSpPr>
            <a:xfrm>
              <a:off x="457198" y="2984069"/>
              <a:ext cx="3210824" cy="1756022"/>
              <a:chOff x="457198" y="2984069"/>
              <a:chExt cx="3210824" cy="1756022"/>
            </a:xfrm>
          </p:grpSpPr>
          <p:sp>
            <p:nvSpPr>
              <p:cNvPr id="19" name="Rounded Rectangle 18">
                <a:extLst>
                  <a:ext uri="{FF2B5EF4-FFF2-40B4-BE49-F238E27FC236}">
                    <a16:creationId xmlns:a16="http://schemas.microsoft.com/office/drawing/2014/main" id="{C76284D4-E588-B041-9A35-A9C9672182EA}"/>
                  </a:ext>
                </a:extLst>
              </p:cNvPr>
              <p:cNvSpPr/>
              <p:nvPr/>
            </p:nvSpPr>
            <p:spPr>
              <a:xfrm>
                <a:off x="457198" y="2984069"/>
                <a:ext cx="3210824" cy="1756022"/>
              </a:xfrm>
              <a:prstGeom prst="roundRect">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20" name="Title 1">
                <a:extLst>
                  <a:ext uri="{FF2B5EF4-FFF2-40B4-BE49-F238E27FC236}">
                    <a16:creationId xmlns:a16="http://schemas.microsoft.com/office/drawing/2014/main" id="{DE16FF34-1434-B04C-81E1-DD96A44716AF}"/>
                  </a:ext>
                </a:extLst>
              </p:cNvPr>
              <p:cNvSpPr txBox="1">
                <a:spLocks/>
              </p:cNvSpPr>
              <p:nvPr/>
            </p:nvSpPr>
            <p:spPr>
              <a:xfrm>
                <a:off x="566925" y="3625474"/>
                <a:ext cx="3021252" cy="515136"/>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2000" dirty="0">
                    <a:latin typeface="Zebra Sans" pitchFamily="2" charset="77"/>
                  </a:rPr>
                  <a:t>AI app development tools:</a:t>
                </a:r>
              </a:p>
              <a:p>
                <a:pPr algn="ctr">
                  <a:lnSpc>
                    <a:spcPct val="100000"/>
                  </a:lnSpc>
                </a:pPr>
                <a:r>
                  <a:rPr lang="en-US" sz="2000" dirty="0">
                    <a:latin typeface="Zebra Sans" pitchFamily="2" charset="77"/>
                  </a:rPr>
                  <a:t>the Zebra Frontline </a:t>
                </a:r>
                <a:br>
                  <a:rPr lang="en-US" sz="2000" dirty="0">
                    <a:latin typeface="Zebra Sans" pitchFamily="2" charset="77"/>
                  </a:rPr>
                </a:br>
                <a:r>
                  <a:rPr lang="en-US" sz="2000" dirty="0">
                    <a:latin typeface="Zebra Sans" pitchFamily="2" charset="77"/>
                  </a:rPr>
                  <a:t>AI Suite</a:t>
                </a:r>
              </a:p>
            </p:txBody>
          </p:sp>
        </p:grpSp>
        <p:grpSp>
          <p:nvGrpSpPr>
            <p:cNvPr id="13" name="Group 12">
              <a:extLst>
                <a:ext uri="{FF2B5EF4-FFF2-40B4-BE49-F238E27FC236}">
                  <a16:creationId xmlns:a16="http://schemas.microsoft.com/office/drawing/2014/main" id="{93E4E597-48B9-864E-BFF9-6D17AF8D3C7A}"/>
                </a:ext>
              </a:extLst>
            </p:cNvPr>
            <p:cNvGrpSpPr/>
            <p:nvPr/>
          </p:nvGrpSpPr>
          <p:grpSpPr>
            <a:xfrm>
              <a:off x="3835771" y="2989155"/>
              <a:ext cx="3210824" cy="1756022"/>
              <a:chOff x="3366636" y="2989155"/>
              <a:chExt cx="3210824" cy="1756022"/>
            </a:xfrm>
          </p:grpSpPr>
          <p:sp>
            <p:nvSpPr>
              <p:cNvPr id="17" name="Rounded Rectangle 16">
                <a:extLst>
                  <a:ext uri="{FF2B5EF4-FFF2-40B4-BE49-F238E27FC236}">
                    <a16:creationId xmlns:a16="http://schemas.microsoft.com/office/drawing/2014/main" id="{B08C318E-D8CE-3B4C-A7F3-C015CCF4DABA}"/>
                  </a:ext>
                </a:extLst>
              </p:cNvPr>
              <p:cNvSpPr/>
              <p:nvPr/>
            </p:nvSpPr>
            <p:spPr>
              <a:xfrm>
                <a:off x="3366636" y="2989155"/>
                <a:ext cx="3210824" cy="1756022"/>
              </a:xfrm>
              <a:prstGeom prst="roundRect">
                <a:avLst>
                  <a:gd name="adj" fmla="val 12606"/>
                </a:avLst>
              </a:prstGeom>
              <a:solidFill>
                <a:schemeClr val="accent2"/>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8" name="Title 1">
                <a:extLst>
                  <a:ext uri="{FF2B5EF4-FFF2-40B4-BE49-F238E27FC236}">
                    <a16:creationId xmlns:a16="http://schemas.microsoft.com/office/drawing/2014/main" id="{1F8D877F-360D-8A49-8DDC-922459B48B43}"/>
                  </a:ext>
                </a:extLst>
              </p:cNvPr>
              <p:cNvSpPr txBox="1">
                <a:spLocks/>
              </p:cNvSpPr>
              <p:nvPr/>
            </p:nvSpPr>
            <p:spPr>
              <a:xfrm>
                <a:off x="3472463" y="3648227"/>
                <a:ext cx="2802102" cy="515136"/>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2000" dirty="0">
                    <a:solidFill>
                      <a:schemeClr val="tx1"/>
                    </a:solidFill>
                    <a:latin typeface="Zebra Sans" pitchFamily="2" charset="77"/>
                  </a:rPr>
                  <a:t>Device features:</a:t>
                </a:r>
              </a:p>
              <a:p>
                <a:pPr algn="ctr">
                  <a:lnSpc>
                    <a:spcPct val="100000"/>
                  </a:lnSpc>
                </a:pPr>
                <a:r>
                  <a:rPr lang="en-US" sz="2000" dirty="0">
                    <a:solidFill>
                      <a:schemeClr val="tx1"/>
                    </a:solidFill>
                    <a:latin typeface="Zebra Sans" pitchFamily="2" charset="77"/>
                  </a:rPr>
                  <a:t>built to power </a:t>
                </a:r>
                <a:br>
                  <a:rPr lang="en-US" sz="2000" dirty="0">
                    <a:solidFill>
                      <a:schemeClr val="tx1"/>
                    </a:solidFill>
                    <a:latin typeface="Zebra Sans" pitchFamily="2" charset="77"/>
                  </a:rPr>
                </a:br>
                <a:r>
                  <a:rPr lang="en-US" sz="2000" dirty="0">
                    <a:solidFill>
                      <a:schemeClr val="tx1"/>
                    </a:solidFill>
                    <a:latin typeface="Zebra Sans" pitchFamily="2" charset="77"/>
                  </a:rPr>
                  <a:t>high performance </a:t>
                </a:r>
                <a:br>
                  <a:rPr lang="en-US" sz="2000" dirty="0">
                    <a:solidFill>
                      <a:schemeClr val="tx1"/>
                    </a:solidFill>
                    <a:latin typeface="Zebra Sans" pitchFamily="2" charset="77"/>
                  </a:rPr>
                </a:br>
                <a:r>
                  <a:rPr lang="en-US" sz="2000" dirty="0">
                    <a:solidFill>
                      <a:schemeClr val="tx1"/>
                    </a:solidFill>
                    <a:latin typeface="Zebra Sans" pitchFamily="2" charset="77"/>
                  </a:rPr>
                  <a:t>AI apps</a:t>
                </a:r>
              </a:p>
            </p:txBody>
          </p:sp>
        </p:grpSp>
        <p:grpSp>
          <p:nvGrpSpPr>
            <p:cNvPr id="14" name="Group 13">
              <a:extLst>
                <a:ext uri="{FF2B5EF4-FFF2-40B4-BE49-F238E27FC236}">
                  <a16:creationId xmlns:a16="http://schemas.microsoft.com/office/drawing/2014/main" id="{17C02D42-19EA-F74F-9F54-DEE168A6A389}"/>
                </a:ext>
              </a:extLst>
            </p:cNvPr>
            <p:cNvGrpSpPr/>
            <p:nvPr/>
          </p:nvGrpSpPr>
          <p:grpSpPr>
            <a:xfrm>
              <a:off x="7214345" y="2984069"/>
              <a:ext cx="3210824" cy="1756022"/>
              <a:chOff x="6276076" y="2984069"/>
              <a:chExt cx="3210824" cy="1756022"/>
            </a:xfrm>
          </p:grpSpPr>
          <p:sp>
            <p:nvSpPr>
              <p:cNvPr id="15" name="Rounded Rectangle 14">
                <a:extLst>
                  <a:ext uri="{FF2B5EF4-FFF2-40B4-BE49-F238E27FC236}">
                    <a16:creationId xmlns:a16="http://schemas.microsoft.com/office/drawing/2014/main" id="{C9B4D1D2-B12B-D748-BE63-7C81F93BEFAA}"/>
                  </a:ext>
                </a:extLst>
              </p:cNvPr>
              <p:cNvSpPr/>
              <p:nvPr/>
            </p:nvSpPr>
            <p:spPr>
              <a:xfrm>
                <a:off x="6276076" y="2984069"/>
                <a:ext cx="3210824" cy="1756022"/>
              </a:xfrm>
              <a:prstGeom prst="roundRect">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6" name="Title 1">
                <a:extLst>
                  <a:ext uri="{FF2B5EF4-FFF2-40B4-BE49-F238E27FC236}">
                    <a16:creationId xmlns:a16="http://schemas.microsoft.com/office/drawing/2014/main" id="{D6359C23-D359-B441-BC98-2AA99549269D}"/>
                  </a:ext>
                </a:extLst>
              </p:cNvPr>
              <p:cNvSpPr txBox="1">
                <a:spLocks/>
              </p:cNvSpPr>
              <p:nvPr/>
            </p:nvSpPr>
            <p:spPr>
              <a:xfrm>
                <a:off x="6609647" y="3611331"/>
                <a:ext cx="2363844" cy="515136"/>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2000" dirty="0">
                    <a:latin typeface="Zebra Sans" pitchFamily="2" charset="77"/>
                  </a:rPr>
                  <a:t>Data capture </a:t>
                </a:r>
                <a:br>
                  <a:rPr lang="en-US" sz="2000" dirty="0">
                    <a:latin typeface="Zebra Sans" pitchFamily="2" charset="77"/>
                  </a:rPr>
                </a:br>
                <a:r>
                  <a:rPr lang="en-US" sz="2000" dirty="0">
                    <a:latin typeface="Zebra Sans" pitchFamily="2" charset="77"/>
                  </a:rPr>
                  <a:t>capabilities: </a:t>
                </a:r>
                <a:br>
                  <a:rPr lang="en-US" sz="2000" dirty="0">
                    <a:latin typeface="Zebra Sans" pitchFamily="2" charset="77"/>
                  </a:rPr>
                </a:br>
                <a:r>
                  <a:rPr lang="en-US" sz="2000" dirty="0">
                    <a:latin typeface="Zebra Sans" pitchFamily="2" charset="77"/>
                  </a:rPr>
                  <a:t>fuel your AI apps</a:t>
                </a:r>
              </a:p>
            </p:txBody>
          </p:sp>
        </p:grpSp>
      </p:grpSp>
      <p:cxnSp>
        <p:nvCxnSpPr>
          <p:cNvPr id="21" name="Straight Connector 20">
            <a:extLst>
              <a:ext uri="{FF2B5EF4-FFF2-40B4-BE49-F238E27FC236}">
                <a16:creationId xmlns:a16="http://schemas.microsoft.com/office/drawing/2014/main" id="{382EAD18-AF63-7F49-8736-A17C0A925F9B}"/>
              </a:ext>
            </a:extLst>
          </p:cNvPr>
          <p:cNvCxnSpPr>
            <a:cxnSpLocks/>
          </p:cNvCxnSpPr>
          <p:nvPr/>
        </p:nvCxnSpPr>
        <p:spPr>
          <a:xfrm>
            <a:off x="457198" y="2627034"/>
            <a:ext cx="10134602"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Title 4">
            <a:extLst>
              <a:ext uri="{FF2B5EF4-FFF2-40B4-BE49-F238E27FC236}">
                <a16:creationId xmlns:a16="http://schemas.microsoft.com/office/drawing/2014/main" id="{0011158A-4DB2-B74F-A0AA-E875EBDD3FC3}"/>
              </a:ext>
            </a:extLst>
          </p:cNvPr>
          <p:cNvSpPr txBox="1">
            <a:spLocks/>
          </p:cNvSpPr>
          <p:nvPr/>
        </p:nvSpPr>
        <p:spPr>
          <a:xfrm>
            <a:off x="457198" y="1518744"/>
            <a:ext cx="11399522" cy="888578"/>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6000" dirty="0">
                <a:solidFill>
                  <a:schemeClr val="bg1"/>
                </a:solidFill>
              </a:rPr>
              <a:t>Zebra AI Frontline Mobile Computers</a:t>
            </a:r>
          </a:p>
        </p:txBody>
      </p:sp>
    </p:spTree>
    <p:extLst>
      <p:ext uri="{BB962C8B-B14F-4D97-AF65-F5344CB8AC3E}">
        <p14:creationId xmlns:p14="http://schemas.microsoft.com/office/powerpoint/2010/main" val="423784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28DD6-484F-8432-7961-1111612E125A}"/>
            </a:ext>
          </a:extLst>
        </p:cNvPr>
        <p:cNvGrpSpPr/>
        <p:nvPr/>
      </p:nvGrpSpPr>
      <p:grpSpPr>
        <a:xfrm>
          <a:off x="0" y="0"/>
          <a:ext cx="0" cy="0"/>
          <a:chOff x="0" y="0"/>
          <a:chExt cx="0" cy="0"/>
        </a:xfrm>
      </p:grpSpPr>
      <p:sp>
        <p:nvSpPr>
          <p:cNvPr id="8" name="Rounded Rectangle 7">
            <a:extLst>
              <a:ext uri="{FF2B5EF4-FFF2-40B4-BE49-F238E27FC236}">
                <a16:creationId xmlns:a16="http://schemas.microsoft.com/office/drawing/2014/main" id="{A2B3977B-BCE4-5783-EA31-C7E7F6973336}"/>
              </a:ext>
            </a:extLst>
          </p:cNvPr>
          <p:cNvSpPr/>
          <p:nvPr/>
        </p:nvSpPr>
        <p:spPr>
          <a:xfrm>
            <a:off x="4119206" y="3396663"/>
            <a:ext cx="3176286" cy="1934991"/>
          </a:xfrm>
          <a:prstGeom prst="roundRect">
            <a:avLst>
              <a:gd name="adj" fmla="val 6486"/>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9" name="Rounded Rectangle 8">
            <a:extLst>
              <a:ext uri="{FF2B5EF4-FFF2-40B4-BE49-F238E27FC236}">
                <a16:creationId xmlns:a16="http://schemas.microsoft.com/office/drawing/2014/main" id="{E3F86B5D-8449-C7FD-95DE-BAB7B38E2849}"/>
              </a:ext>
            </a:extLst>
          </p:cNvPr>
          <p:cNvSpPr/>
          <p:nvPr/>
        </p:nvSpPr>
        <p:spPr>
          <a:xfrm>
            <a:off x="7607994" y="3396663"/>
            <a:ext cx="3176286" cy="1934991"/>
          </a:xfrm>
          <a:prstGeom prst="roundRect">
            <a:avLst>
              <a:gd name="adj" fmla="val 6486"/>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7" name="Rounded Rectangle 6">
            <a:extLst>
              <a:ext uri="{FF2B5EF4-FFF2-40B4-BE49-F238E27FC236}">
                <a16:creationId xmlns:a16="http://schemas.microsoft.com/office/drawing/2014/main" id="{4F472E74-9A9E-7C8E-BF7C-C094D5AFD728}"/>
              </a:ext>
            </a:extLst>
          </p:cNvPr>
          <p:cNvSpPr/>
          <p:nvPr/>
        </p:nvSpPr>
        <p:spPr>
          <a:xfrm>
            <a:off x="588215" y="3396663"/>
            <a:ext cx="3176286" cy="1934991"/>
          </a:xfrm>
          <a:prstGeom prst="roundRect">
            <a:avLst>
              <a:gd name="adj" fmla="val 6486"/>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22" name="Rounded Rectangle 21">
            <a:extLst>
              <a:ext uri="{FF2B5EF4-FFF2-40B4-BE49-F238E27FC236}">
                <a16:creationId xmlns:a16="http://schemas.microsoft.com/office/drawing/2014/main" id="{642EC4B9-0CCA-0D2C-5D8B-AF87B20B8AF1}"/>
              </a:ext>
            </a:extLst>
          </p:cNvPr>
          <p:cNvSpPr/>
          <p:nvPr/>
        </p:nvSpPr>
        <p:spPr>
          <a:xfrm>
            <a:off x="588215" y="1764812"/>
            <a:ext cx="3176286" cy="1538222"/>
          </a:xfrm>
          <a:prstGeom prst="roundRect">
            <a:avLst>
              <a:gd name="adj" fmla="val 648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25" name="Slide Number Placeholder 1">
            <a:extLst>
              <a:ext uri="{FF2B5EF4-FFF2-40B4-BE49-F238E27FC236}">
                <a16:creationId xmlns:a16="http://schemas.microsoft.com/office/drawing/2014/main" id="{C03A0592-4542-C4E7-F4A4-E8743BD977D4}"/>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15</a:t>
            </a:fld>
            <a:endParaRPr lang="en-US" dirty="0">
              <a:latin typeface="Zebra Sans" pitchFamily="2" charset="77"/>
            </a:endParaRPr>
          </a:p>
        </p:txBody>
      </p:sp>
      <p:sp>
        <p:nvSpPr>
          <p:cNvPr id="3" name="TextBox 2">
            <a:extLst>
              <a:ext uri="{FF2B5EF4-FFF2-40B4-BE49-F238E27FC236}">
                <a16:creationId xmlns:a16="http://schemas.microsoft.com/office/drawing/2014/main" id="{EF78702B-6CF4-7510-E4A8-413471868EC8}"/>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245538CB-5CFA-0CA3-8E15-61C121867E0E}"/>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FDC8BB33-2A3A-FADE-376C-5E89EB8F3DB9}"/>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6" name="TextBox 5">
            <a:extLst>
              <a:ext uri="{FF2B5EF4-FFF2-40B4-BE49-F238E27FC236}">
                <a16:creationId xmlns:a16="http://schemas.microsoft.com/office/drawing/2014/main" id="{511C6496-EC4A-6327-B01E-9B430DD61862}"/>
              </a:ext>
            </a:extLst>
          </p:cNvPr>
          <p:cNvSpPr txBox="1"/>
          <p:nvPr/>
        </p:nvSpPr>
        <p:spPr>
          <a:xfrm>
            <a:off x="457199" y="590763"/>
            <a:ext cx="11560629" cy="535531"/>
          </a:xfrm>
          <a:prstGeom prst="rect">
            <a:avLst/>
          </a:prstGeom>
          <a:noFill/>
        </p:spPr>
        <p:txBody>
          <a:bodyPr wrap="square">
            <a:spAutoFit/>
          </a:bodyPr>
          <a:lstStyle/>
          <a:p>
            <a:pPr>
              <a:lnSpc>
                <a:spcPct val="90000"/>
              </a:lnSpc>
              <a:spcBef>
                <a:spcPct val="0"/>
              </a:spcBef>
            </a:pPr>
            <a:r>
              <a:rPr lang="en-US" sz="3200" dirty="0">
                <a:latin typeface="Zebra Sans Cnd ExtraBold" pitchFamily="2" charset="77"/>
                <a:ea typeface="+mj-ea"/>
                <a:cs typeface="+mj-cs"/>
              </a:rPr>
              <a:t>Mobile computer requirements to support Frontline AI apps</a:t>
            </a:r>
            <a:endParaRPr lang="en-US" dirty="0"/>
          </a:p>
        </p:txBody>
      </p:sp>
      <p:sp>
        <p:nvSpPr>
          <p:cNvPr id="11" name="Text Placeholder 5">
            <a:extLst>
              <a:ext uri="{FF2B5EF4-FFF2-40B4-BE49-F238E27FC236}">
                <a16:creationId xmlns:a16="http://schemas.microsoft.com/office/drawing/2014/main" id="{83C4972B-5166-9D28-3014-F7AC2089502E}"/>
              </a:ext>
            </a:extLst>
          </p:cNvPr>
          <p:cNvSpPr txBox="1">
            <a:spLocks/>
          </p:cNvSpPr>
          <p:nvPr/>
        </p:nvSpPr>
        <p:spPr>
          <a:xfrm>
            <a:off x="457198" y="1117498"/>
            <a:ext cx="11441725" cy="465253"/>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Multi-modal devices designed to deliver no-wait application performance and seamless application interactions</a:t>
            </a:r>
          </a:p>
          <a:p>
            <a:endParaRPr lang="en-US" sz="1800" dirty="0"/>
          </a:p>
        </p:txBody>
      </p:sp>
      <p:sp>
        <p:nvSpPr>
          <p:cNvPr id="15" name="TextBox 14">
            <a:extLst>
              <a:ext uri="{FF2B5EF4-FFF2-40B4-BE49-F238E27FC236}">
                <a16:creationId xmlns:a16="http://schemas.microsoft.com/office/drawing/2014/main" id="{C92C3C16-5DAC-78D9-BE80-9AA546FB6723}"/>
              </a:ext>
            </a:extLst>
          </p:cNvPr>
          <p:cNvSpPr txBox="1"/>
          <p:nvPr/>
        </p:nvSpPr>
        <p:spPr>
          <a:xfrm>
            <a:off x="739972" y="2012815"/>
            <a:ext cx="3176286" cy="430887"/>
          </a:xfrm>
          <a:prstGeom prst="rect">
            <a:avLst/>
          </a:prstGeom>
          <a:noFill/>
        </p:spPr>
        <p:txBody>
          <a:bodyPr wrap="square">
            <a:spAutoFit/>
          </a:bodyPr>
          <a:lstStyle/>
          <a:p>
            <a:pPr>
              <a:spcBef>
                <a:spcPct val="0"/>
              </a:spcBef>
            </a:pPr>
            <a:r>
              <a:rPr lang="en-US" sz="2200" b="1" dirty="0">
                <a:latin typeface="Zebra Sans Cnd ExtraBold" pitchFamily="2" charset="77"/>
                <a:ea typeface="+mj-ea"/>
                <a:cs typeface="+mj-cs"/>
              </a:rPr>
              <a:t>Processing Power</a:t>
            </a:r>
          </a:p>
        </p:txBody>
      </p:sp>
      <p:sp>
        <p:nvSpPr>
          <p:cNvPr id="33" name="TextBox 32">
            <a:extLst>
              <a:ext uri="{FF2B5EF4-FFF2-40B4-BE49-F238E27FC236}">
                <a16:creationId xmlns:a16="http://schemas.microsoft.com/office/drawing/2014/main" id="{FEE17E51-7043-D469-6859-9F436F67E75F}"/>
              </a:ext>
            </a:extLst>
          </p:cNvPr>
          <p:cNvSpPr txBox="1"/>
          <p:nvPr/>
        </p:nvSpPr>
        <p:spPr>
          <a:xfrm>
            <a:off x="739972" y="3493434"/>
            <a:ext cx="2978746" cy="1703030"/>
          </a:xfrm>
          <a:prstGeom prst="rect">
            <a:avLst/>
          </a:prstGeom>
          <a:noFill/>
        </p:spPr>
        <p:txBody>
          <a:bodyPr wrap="square">
            <a:spAutoFit/>
          </a:bodyPr>
          <a:lstStyle/>
          <a:p>
            <a:pPr>
              <a:spcBef>
                <a:spcPct val="0"/>
              </a:spcBef>
              <a:spcAft>
                <a:spcPts val="800"/>
              </a:spcAft>
            </a:pPr>
            <a:r>
              <a:rPr lang="en-US" sz="1400" dirty="0">
                <a:latin typeface="Zebra Sans" pitchFamily="2" charset="77"/>
                <a:ea typeface="+mj-ea"/>
                <a:cs typeface="+mj-cs"/>
              </a:rPr>
              <a:t>High-speed processor with </a:t>
            </a:r>
            <a:br>
              <a:rPr lang="en-US" sz="1400" dirty="0">
                <a:latin typeface="Zebra Sans" pitchFamily="2" charset="77"/>
                <a:ea typeface="+mj-ea"/>
                <a:cs typeface="+mj-cs"/>
              </a:rPr>
            </a:br>
            <a:r>
              <a:rPr lang="en-US" sz="1400" dirty="0">
                <a:latin typeface="Zebra Sans" pitchFamily="2" charset="77"/>
                <a:ea typeface="+mj-ea"/>
                <a:cs typeface="+mj-cs"/>
              </a:rPr>
              <a:t>a dedicated NPU (Neural Processing Unit)</a:t>
            </a:r>
          </a:p>
          <a:p>
            <a:pPr>
              <a:spcBef>
                <a:spcPct val="0"/>
              </a:spcBef>
            </a:pPr>
            <a:r>
              <a:rPr lang="en-US" sz="1400" dirty="0">
                <a:latin typeface="Zebra Sans" pitchFamily="2" charset="77"/>
                <a:ea typeface="+mj-ea"/>
                <a:cs typeface="+mj-cs"/>
              </a:rPr>
              <a:t>Why? NPUs run Frontline AI use cases </a:t>
            </a:r>
            <a:r>
              <a:rPr lang="en-US" sz="1400" b="1" dirty="0">
                <a:latin typeface="Zebra Sans Bold" pitchFamily="2" charset="77"/>
                <a:ea typeface="+mj-ea"/>
                <a:cs typeface="+mj-cs"/>
              </a:rPr>
              <a:t>60 to 100 times faster</a:t>
            </a:r>
            <a:r>
              <a:rPr lang="en-US" sz="1400" dirty="0">
                <a:latin typeface="Zebra Sans" pitchFamily="2" charset="77"/>
                <a:ea typeface="+mj-ea"/>
                <a:cs typeface="+mj-cs"/>
              </a:rPr>
              <a:t> than GPUs or CPUs</a:t>
            </a:r>
            <a:r>
              <a:rPr lang="en-US" sz="1400" dirty="0">
                <a:latin typeface="Zebra Sans" pitchFamily="2" charset="77"/>
              </a:rPr>
              <a:t>—</a:t>
            </a:r>
            <a:r>
              <a:rPr lang="en-US" sz="1400" dirty="0">
                <a:latin typeface="Zebra Sans" pitchFamily="2" charset="77"/>
                <a:ea typeface="+mj-ea"/>
                <a:cs typeface="+mj-cs"/>
              </a:rPr>
              <a:t>with less power</a:t>
            </a:r>
          </a:p>
        </p:txBody>
      </p:sp>
      <p:sp>
        <p:nvSpPr>
          <p:cNvPr id="34" name="Rounded Rectangle 33">
            <a:extLst>
              <a:ext uri="{FF2B5EF4-FFF2-40B4-BE49-F238E27FC236}">
                <a16:creationId xmlns:a16="http://schemas.microsoft.com/office/drawing/2014/main" id="{5FBEC976-8B94-3C48-5CED-18A6DF397674}"/>
              </a:ext>
            </a:extLst>
          </p:cNvPr>
          <p:cNvSpPr/>
          <p:nvPr/>
        </p:nvSpPr>
        <p:spPr>
          <a:xfrm>
            <a:off x="4106115" y="1764812"/>
            <a:ext cx="3176286" cy="1538222"/>
          </a:xfrm>
          <a:prstGeom prst="roundRect">
            <a:avLst>
              <a:gd name="adj" fmla="val 648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35" name="TextBox 34">
            <a:extLst>
              <a:ext uri="{FF2B5EF4-FFF2-40B4-BE49-F238E27FC236}">
                <a16:creationId xmlns:a16="http://schemas.microsoft.com/office/drawing/2014/main" id="{16E96E3C-5472-99EF-5772-2F8077C7FF0A}"/>
              </a:ext>
            </a:extLst>
          </p:cNvPr>
          <p:cNvSpPr txBox="1"/>
          <p:nvPr/>
        </p:nvSpPr>
        <p:spPr>
          <a:xfrm>
            <a:off x="4273566" y="2012815"/>
            <a:ext cx="3176286" cy="430887"/>
          </a:xfrm>
          <a:prstGeom prst="rect">
            <a:avLst/>
          </a:prstGeom>
          <a:noFill/>
        </p:spPr>
        <p:txBody>
          <a:bodyPr wrap="square">
            <a:spAutoFit/>
          </a:bodyPr>
          <a:lstStyle/>
          <a:p>
            <a:pPr>
              <a:spcBef>
                <a:spcPct val="0"/>
              </a:spcBef>
            </a:pPr>
            <a:r>
              <a:rPr lang="en-US" sz="2200" b="1" dirty="0">
                <a:latin typeface="Zebra Sans Cnd ExtraBold" pitchFamily="2" charset="77"/>
                <a:ea typeface="+mj-ea"/>
                <a:cs typeface="+mj-cs"/>
              </a:rPr>
              <a:t>Memory</a:t>
            </a:r>
          </a:p>
        </p:txBody>
      </p:sp>
      <p:sp>
        <p:nvSpPr>
          <p:cNvPr id="37" name="Rounded Rectangle 36">
            <a:extLst>
              <a:ext uri="{FF2B5EF4-FFF2-40B4-BE49-F238E27FC236}">
                <a16:creationId xmlns:a16="http://schemas.microsoft.com/office/drawing/2014/main" id="{81042847-1147-16F2-4917-7A608B667DFF}"/>
              </a:ext>
            </a:extLst>
          </p:cNvPr>
          <p:cNvSpPr/>
          <p:nvPr/>
        </p:nvSpPr>
        <p:spPr>
          <a:xfrm>
            <a:off x="7598615" y="1764812"/>
            <a:ext cx="3176286" cy="1552388"/>
          </a:xfrm>
          <a:prstGeom prst="roundRect">
            <a:avLst>
              <a:gd name="adj" fmla="val 648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38" name="TextBox 37">
            <a:extLst>
              <a:ext uri="{FF2B5EF4-FFF2-40B4-BE49-F238E27FC236}">
                <a16:creationId xmlns:a16="http://schemas.microsoft.com/office/drawing/2014/main" id="{7AC0BA87-D86B-5E9B-812E-F7F05872BD22}"/>
              </a:ext>
            </a:extLst>
          </p:cNvPr>
          <p:cNvSpPr txBox="1"/>
          <p:nvPr/>
        </p:nvSpPr>
        <p:spPr>
          <a:xfrm>
            <a:off x="7750315" y="1899632"/>
            <a:ext cx="2571321" cy="701731"/>
          </a:xfrm>
          <a:prstGeom prst="rect">
            <a:avLst/>
          </a:prstGeom>
          <a:noFill/>
        </p:spPr>
        <p:txBody>
          <a:bodyPr wrap="square">
            <a:spAutoFit/>
          </a:bodyPr>
          <a:lstStyle/>
          <a:p>
            <a:pPr>
              <a:lnSpc>
                <a:spcPct val="90000"/>
              </a:lnSpc>
              <a:spcBef>
                <a:spcPct val="0"/>
              </a:spcBef>
            </a:pPr>
            <a:r>
              <a:rPr lang="en-US" sz="2200" b="1" dirty="0">
                <a:latin typeface="Zebra Sans Cnd ExtraBold" pitchFamily="2" charset="77"/>
                <a:ea typeface="+mj-ea"/>
                <a:cs typeface="+mj-cs"/>
              </a:rPr>
              <a:t>Data Capture </a:t>
            </a:r>
            <a:br>
              <a:rPr lang="en-US" sz="2200" b="1" dirty="0">
                <a:latin typeface="Zebra Sans Cnd ExtraBold" pitchFamily="2" charset="77"/>
                <a:ea typeface="+mj-ea"/>
                <a:cs typeface="+mj-cs"/>
              </a:rPr>
            </a:br>
            <a:r>
              <a:rPr lang="en-US" sz="2200" b="1" dirty="0">
                <a:latin typeface="Zebra Sans Cnd ExtraBold" pitchFamily="2" charset="77"/>
                <a:ea typeface="+mj-ea"/>
                <a:cs typeface="+mj-cs"/>
              </a:rPr>
              <a:t>Quality and Quantity</a:t>
            </a:r>
          </a:p>
        </p:txBody>
      </p:sp>
      <p:sp>
        <p:nvSpPr>
          <p:cNvPr id="40" name="TextBox 39">
            <a:extLst>
              <a:ext uri="{FF2B5EF4-FFF2-40B4-BE49-F238E27FC236}">
                <a16:creationId xmlns:a16="http://schemas.microsoft.com/office/drawing/2014/main" id="{E88ED0BF-0E8B-8CEE-1EAD-947B645E8BDB}"/>
              </a:ext>
            </a:extLst>
          </p:cNvPr>
          <p:cNvSpPr txBox="1"/>
          <p:nvPr/>
        </p:nvSpPr>
        <p:spPr>
          <a:xfrm>
            <a:off x="739972" y="2463954"/>
            <a:ext cx="3138886" cy="553998"/>
          </a:xfrm>
          <a:prstGeom prst="rect">
            <a:avLst/>
          </a:prstGeom>
          <a:noFill/>
        </p:spPr>
        <p:txBody>
          <a:bodyPr wrap="square">
            <a:spAutoFit/>
          </a:bodyPr>
          <a:lstStyle/>
          <a:p>
            <a:pPr>
              <a:spcBef>
                <a:spcPct val="0"/>
              </a:spcBef>
            </a:pPr>
            <a:r>
              <a:rPr lang="en-US" sz="1500" b="1" dirty="0">
                <a:latin typeface="Zebra Sans Bold" pitchFamily="2" charset="77"/>
                <a:ea typeface="+mj-ea"/>
                <a:cs typeface="+mj-cs"/>
              </a:rPr>
              <a:t>AI apps require heavy processing power</a:t>
            </a:r>
          </a:p>
        </p:txBody>
      </p:sp>
      <p:sp>
        <p:nvSpPr>
          <p:cNvPr id="41" name="TextBox 40">
            <a:extLst>
              <a:ext uri="{FF2B5EF4-FFF2-40B4-BE49-F238E27FC236}">
                <a16:creationId xmlns:a16="http://schemas.microsoft.com/office/drawing/2014/main" id="{8FF0B9A8-56A2-AEFD-BE73-367B06F5AD01}"/>
              </a:ext>
            </a:extLst>
          </p:cNvPr>
          <p:cNvSpPr txBox="1"/>
          <p:nvPr/>
        </p:nvSpPr>
        <p:spPr>
          <a:xfrm>
            <a:off x="4257815" y="3493434"/>
            <a:ext cx="2866885" cy="1703030"/>
          </a:xfrm>
          <a:prstGeom prst="rect">
            <a:avLst/>
          </a:prstGeom>
          <a:noFill/>
        </p:spPr>
        <p:txBody>
          <a:bodyPr wrap="square">
            <a:spAutoFit/>
          </a:bodyPr>
          <a:lstStyle/>
          <a:p>
            <a:pPr>
              <a:spcBef>
                <a:spcPct val="0"/>
              </a:spcBef>
              <a:spcAft>
                <a:spcPts val="800"/>
              </a:spcAft>
            </a:pPr>
            <a:r>
              <a:rPr lang="en-US" sz="1400" dirty="0">
                <a:latin typeface="Zebra Sans" pitchFamily="2" charset="77"/>
                <a:ea typeface="+mj-ea"/>
                <a:cs typeface="+mj-cs"/>
              </a:rPr>
              <a:t>Amount of memory matters</a:t>
            </a:r>
          </a:p>
          <a:p>
            <a:pPr>
              <a:spcBef>
                <a:spcPct val="0"/>
              </a:spcBef>
            </a:pPr>
            <a:r>
              <a:rPr lang="en-US" sz="1400" dirty="0">
                <a:latin typeface="Zebra Sans" pitchFamily="2" charset="77"/>
                <a:ea typeface="+mj-ea"/>
                <a:cs typeface="+mj-cs"/>
              </a:rPr>
              <a:t>Memory speed matters</a:t>
            </a:r>
            <a:r>
              <a:rPr lang="en-US" sz="1400" dirty="0">
                <a:latin typeface="Zebra Sans" pitchFamily="2" charset="77"/>
              </a:rPr>
              <a:t>—</a:t>
            </a:r>
            <a:br>
              <a:rPr lang="en-US" sz="1400" dirty="0">
                <a:latin typeface="Zebra Sans" pitchFamily="2" charset="77"/>
              </a:rPr>
            </a:br>
            <a:r>
              <a:rPr lang="en-US" sz="1400" dirty="0">
                <a:latin typeface="Zebra Sans" pitchFamily="2" charset="77"/>
                <a:ea typeface="+mj-ea"/>
                <a:cs typeface="+mj-cs"/>
              </a:rPr>
              <a:t>the latest versions of memory protocols better support the processor, enabling faster processing and ample storage to support graphics intensive apps </a:t>
            </a:r>
          </a:p>
        </p:txBody>
      </p:sp>
      <p:sp>
        <p:nvSpPr>
          <p:cNvPr id="42" name="TextBox 41">
            <a:extLst>
              <a:ext uri="{FF2B5EF4-FFF2-40B4-BE49-F238E27FC236}">
                <a16:creationId xmlns:a16="http://schemas.microsoft.com/office/drawing/2014/main" id="{60B98E80-2E05-A9DF-1C3C-C8560F8E7983}"/>
              </a:ext>
            </a:extLst>
          </p:cNvPr>
          <p:cNvSpPr txBox="1"/>
          <p:nvPr/>
        </p:nvSpPr>
        <p:spPr>
          <a:xfrm>
            <a:off x="4257815" y="2463954"/>
            <a:ext cx="3024586" cy="553998"/>
          </a:xfrm>
          <a:prstGeom prst="rect">
            <a:avLst/>
          </a:prstGeom>
          <a:noFill/>
        </p:spPr>
        <p:txBody>
          <a:bodyPr wrap="square">
            <a:spAutoFit/>
          </a:bodyPr>
          <a:lstStyle/>
          <a:p>
            <a:pPr>
              <a:spcBef>
                <a:spcPct val="0"/>
              </a:spcBef>
            </a:pPr>
            <a:r>
              <a:rPr lang="en-US" sz="1500" b="1" dirty="0">
                <a:latin typeface="Zebra Sans Bold" pitchFamily="2" charset="77"/>
                <a:ea typeface="+mj-ea"/>
                <a:cs typeface="+mj-cs"/>
              </a:rPr>
              <a:t>AI apps require substantial memory to support processing</a:t>
            </a:r>
          </a:p>
        </p:txBody>
      </p:sp>
      <p:sp>
        <p:nvSpPr>
          <p:cNvPr id="43" name="TextBox 42">
            <a:extLst>
              <a:ext uri="{FF2B5EF4-FFF2-40B4-BE49-F238E27FC236}">
                <a16:creationId xmlns:a16="http://schemas.microsoft.com/office/drawing/2014/main" id="{85F74321-39CD-CA2F-0012-9E9FA453B763}"/>
              </a:ext>
            </a:extLst>
          </p:cNvPr>
          <p:cNvSpPr txBox="1"/>
          <p:nvPr/>
        </p:nvSpPr>
        <p:spPr>
          <a:xfrm>
            <a:off x="7750315" y="3480255"/>
            <a:ext cx="2866885" cy="1272143"/>
          </a:xfrm>
          <a:prstGeom prst="rect">
            <a:avLst/>
          </a:prstGeom>
          <a:noFill/>
        </p:spPr>
        <p:txBody>
          <a:bodyPr wrap="square">
            <a:spAutoFit/>
          </a:bodyPr>
          <a:lstStyle/>
          <a:p>
            <a:pPr>
              <a:spcBef>
                <a:spcPct val="0"/>
              </a:spcBef>
              <a:spcAft>
                <a:spcPts val="800"/>
              </a:spcAft>
            </a:pPr>
            <a:r>
              <a:rPr lang="en-US" sz="1400" dirty="0">
                <a:latin typeface="Zebra Sans" pitchFamily="2" charset="77"/>
                <a:ea typeface="+mj-ea"/>
                <a:cs typeface="+mj-cs"/>
              </a:rPr>
              <a:t>The more data capture options the better</a:t>
            </a:r>
          </a:p>
          <a:p>
            <a:pPr>
              <a:spcBef>
                <a:spcPct val="0"/>
              </a:spcBef>
            </a:pPr>
            <a:r>
              <a:rPr lang="en-US" sz="1400" dirty="0">
                <a:latin typeface="Zebra Sans" pitchFamily="2" charset="77"/>
              </a:rPr>
              <a:t>The higher quality the sensors are, the richer the data</a:t>
            </a:r>
          </a:p>
          <a:p>
            <a:pPr>
              <a:spcBef>
                <a:spcPct val="0"/>
              </a:spcBef>
            </a:pPr>
            <a:endParaRPr lang="en-US" sz="1400" dirty="0">
              <a:latin typeface="Zebra Sans" pitchFamily="2" charset="77"/>
              <a:ea typeface="+mj-ea"/>
              <a:cs typeface="+mj-cs"/>
            </a:endParaRPr>
          </a:p>
        </p:txBody>
      </p:sp>
      <p:sp>
        <p:nvSpPr>
          <p:cNvPr id="44" name="TextBox 43">
            <a:extLst>
              <a:ext uri="{FF2B5EF4-FFF2-40B4-BE49-F238E27FC236}">
                <a16:creationId xmlns:a16="http://schemas.microsoft.com/office/drawing/2014/main" id="{474B0AD7-80C6-FE18-575B-E98E060E7F5E}"/>
              </a:ext>
            </a:extLst>
          </p:cNvPr>
          <p:cNvSpPr txBox="1"/>
          <p:nvPr/>
        </p:nvSpPr>
        <p:spPr>
          <a:xfrm>
            <a:off x="7750315" y="2611051"/>
            <a:ext cx="3138886" cy="553998"/>
          </a:xfrm>
          <a:prstGeom prst="rect">
            <a:avLst/>
          </a:prstGeom>
          <a:noFill/>
        </p:spPr>
        <p:txBody>
          <a:bodyPr wrap="square">
            <a:spAutoFit/>
          </a:bodyPr>
          <a:lstStyle/>
          <a:p>
            <a:pPr>
              <a:spcBef>
                <a:spcPct val="0"/>
              </a:spcBef>
            </a:pPr>
            <a:r>
              <a:rPr lang="en-US" sz="1500" b="1" dirty="0">
                <a:latin typeface="Zebra Sans Bold" pitchFamily="2" charset="77"/>
                <a:ea typeface="+mj-ea"/>
                <a:cs typeface="+mj-cs"/>
              </a:rPr>
              <a:t>Maximum data = </a:t>
            </a:r>
            <a:br>
              <a:rPr lang="en-US" sz="1500" b="1" dirty="0">
                <a:latin typeface="Zebra Sans Bold" pitchFamily="2" charset="77"/>
                <a:ea typeface="+mj-ea"/>
                <a:cs typeface="+mj-cs"/>
              </a:rPr>
            </a:br>
            <a:r>
              <a:rPr lang="en-US" sz="1500" b="1" dirty="0">
                <a:latin typeface="Zebra Sans Bold" pitchFamily="2" charset="77"/>
                <a:ea typeface="+mj-ea"/>
                <a:cs typeface="+mj-cs"/>
              </a:rPr>
              <a:t>maximum time savings</a:t>
            </a:r>
          </a:p>
        </p:txBody>
      </p:sp>
      <p:sp>
        <p:nvSpPr>
          <p:cNvPr id="51" name="Rectangle 50">
            <a:extLst>
              <a:ext uri="{FF2B5EF4-FFF2-40B4-BE49-F238E27FC236}">
                <a16:creationId xmlns:a16="http://schemas.microsoft.com/office/drawing/2014/main" id="{707ABCD0-64FD-E32E-8DD8-56D5CA5581E9}"/>
              </a:ext>
            </a:extLst>
          </p:cNvPr>
          <p:cNvSpPr/>
          <p:nvPr/>
        </p:nvSpPr>
        <p:spPr>
          <a:xfrm>
            <a:off x="0" y="5528662"/>
            <a:ext cx="9313503" cy="132739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pic>
        <p:nvPicPr>
          <p:cNvPr id="52" name="Picture 51" descr="A colorful background with black background&#10;&#10;AI-generated content may be incorrect.">
            <a:extLst>
              <a:ext uri="{FF2B5EF4-FFF2-40B4-BE49-F238E27FC236}">
                <a16:creationId xmlns:a16="http://schemas.microsoft.com/office/drawing/2014/main" id="{3C59F9FC-5FE7-B75B-F5D9-64BD9E515D1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908800" y="5528662"/>
            <a:ext cx="5283200" cy="1334917"/>
          </a:xfrm>
          <a:prstGeom prst="rect">
            <a:avLst/>
          </a:prstGeom>
        </p:spPr>
      </p:pic>
      <p:sp>
        <p:nvSpPr>
          <p:cNvPr id="53" name="Text Placeholder 3">
            <a:extLst>
              <a:ext uri="{FF2B5EF4-FFF2-40B4-BE49-F238E27FC236}">
                <a16:creationId xmlns:a16="http://schemas.microsoft.com/office/drawing/2014/main" id="{F8DE11E8-E26D-9AB4-459E-9E8C2593A044}"/>
              </a:ext>
            </a:extLst>
          </p:cNvPr>
          <p:cNvSpPr txBox="1">
            <a:spLocks/>
          </p:cNvSpPr>
          <p:nvPr/>
        </p:nvSpPr>
        <p:spPr>
          <a:xfrm>
            <a:off x="457198" y="5887504"/>
            <a:ext cx="8901110" cy="976075"/>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spcBef>
                <a:spcPct val="0"/>
              </a:spcBef>
            </a:pPr>
            <a:r>
              <a:rPr lang="en-US" sz="4600" dirty="0">
                <a:solidFill>
                  <a:schemeClr val="bg1"/>
                </a:solidFill>
                <a:latin typeface="Zebra Sans Cnd ExtraBold" pitchFamily="2" charset="77"/>
                <a:ea typeface="+mj-ea"/>
                <a:cs typeface="+mj-cs"/>
              </a:rPr>
              <a:t>You can count on Zebra to </a:t>
            </a:r>
            <a:r>
              <a:rPr lang="en-US" sz="4600" dirty="0">
                <a:solidFill>
                  <a:schemeClr val="accent2"/>
                </a:solidFill>
                <a:latin typeface="Zebra Sans Cnd ExtraBold" pitchFamily="2" charset="77"/>
                <a:ea typeface="+mj-ea"/>
                <a:cs typeface="+mj-cs"/>
              </a:rPr>
              <a:t>deliver it all.</a:t>
            </a:r>
          </a:p>
        </p:txBody>
      </p:sp>
    </p:spTree>
    <p:extLst>
      <p:ext uri="{BB962C8B-B14F-4D97-AF65-F5344CB8AC3E}">
        <p14:creationId xmlns:p14="http://schemas.microsoft.com/office/powerpoint/2010/main" val="1502677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16</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4" name="Rectangle 3">
            <a:extLst>
              <a:ext uri="{FF2B5EF4-FFF2-40B4-BE49-F238E27FC236}">
                <a16:creationId xmlns:a16="http://schemas.microsoft.com/office/drawing/2014/main" id="{29C33135-76D5-D445-AF64-1419121CE808}"/>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29" name="Title 5">
            <a:extLst>
              <a:ext uri="{FF2B5EF4-FFF2-40B4-BE49-F238E27FC236}">
                <a16:creationId xmlns:a16="http://schemas.microsoft.com/office/drawing/2014/main" id="{302F1A75-7FF5-8D4F-86E4-DAA1EDF29E87}"/>
              </a:ext>
            </a:extLst>
          </p:cNvPr>
          <p:cNvSpPr txBox="1">
            <a:spLocks/>
          </p:cNvSpPr>
          <p:nvPr/>
        </p:nvSpPr>
        <p:spPr>
          <a:xfrm>
            <a:off x="775249" y="2142231"/>
            <a:ext cx="7070037" cy="2177978"/>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4800" dirty="0">
                <a:solidFill>
                  <a:schemeClr val="bg1"/>
                </a:solidFill>
              </a:rPr>
              <a:t>Introducing the new Zebra TC mobile computer portfolio, </a:t>
            </a:r>
            <a:r>
              <a:rPr lang="en-US" sz="4800" dirty="0">
                <a:solidFill>
                  <a:schemeClr val="accent2"/>
                </a:solidFill>
              </a:rPr>
              <a:t>purpose built to empower your Frontline with AI</a:t>
            </a:r>
          </a:p>
          <a:p>
            <a:endParaRPr lang="en-US" sz="4000" dirty="0"/>
          </a:p>
        </p:txBody>
      </p:sp>
    </p:spTree>
    <p:extLst>
      <p:ext uri="{BB962C8B-B14F-4D97-AF65-F5344CB8AC3E}">
        <p14:creationId xmlns:p14="http://schemas.microsoft.com/office/powerpoint/2010/main" val="1300258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3" name="Rounded Rectangle 22">
            <a:extLst>
              <a:ext uri="{FF2B5EF4-FFF2-40B4-BE49-F238E27FC236}">
                <a16:creationId xmlns:a16="http://schemas.microsoft.com/office/drawing/2014/main" id="{30E85C2A-7F4D-ED4C-B616-086257D69571}"/>
              </a:ext>
            </a:extLst>
          </p:cNvPr>
          <p:cNvSpPr/>
          <p:nvPr/>
        </p:nvSpPr>
        <p:spPr>
          <a:xfrm>
            <a:off x="4266946" y="2741256"/>
            <a:ext cx="3537086" cy="1015663"/>
          </a:xfrm>
          <a:prstGeom prst="roundRect">
            <a:avLst>
              <a:gd name="adj" fmla="val 4699"/>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24" name="Rounded Rectangle 23">
            <a:extLst>
              <a:ext uri="{FF2B5EF4-FFF2-40B4-BE49-F238E27FC236}">
                <a16:creationId xmlns:a16="http://schemas.microsoft.com/office/drawing/2014/main" id="{3B78D07C-4560-7C45-957F-DDFA016E2601}"/>
              </a:ext>
            </a:extLst>
          </p:cNvPr>
          <p:cNvSpPr/>
          <p:nvPr/>
        </p:nvSpPr>
        <p:spPr>
          <a:xfrm>
            <a:off x="8349089" y="2741256"/>
            <a:ext cx="3254696" cy="1015663"/>
          </a:xfrm>
          <a:prstGeom prst="roundRect">
            <a:avLst>
              <a:gd name="adj" fmla="val 6225"/>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22" name="Rounded Rectangle 21">
            <a:extLst>
              <a:ext uri="{FF2B5EF4-FFF2-40B4-BE49-F238E27FC236}">
                <a16:creationId xmlns:a16="http://schemas.microsoft.com/office/drawing/2014/main" id="{F9F2CC40-A04F-2547-8253-0579131BE7D7}"/>
              </a:ext>
            </a:extLst>
          </p:cNvPr>
          <p:cNvSpPr/>
          <p:nvPr/>
        </p:nvSpPr>
        <p:spPr>
          <a:xfrm>
            <a:off x="588215" y="2741256"/>
            <a:ext cx="3176286" cy="1015663"/>
          </a:xfrm>
          <a:prstGeom prst="roundRect">
            <a:avLst>
              <a:gd name="adj" fmla="val 6225"/>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17</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6" name="TextBox 5">
            <a:extLst>
              <a:ext uri="{FF2B5EF4-FFF2-40B4-BE49-F238E27FC236}">
                <a16:creationId xmlns:a16="http://schemas.microsoft.com/office/drawing/2014/main" id="{B3275B2F-AEF4-4B48-9D53-F5AC06BEA3CA}"/>
              </a:ext>
            </a:extLst>
          </p:cNvPr>
          <p:cNvSpPr txBox="1"/>
          <p:nvPr/>
        </p:nvSpPr>
        <p:spPr>
          <a:xfrm>
            <a:off x="457200" y="665407"/>
            <a:ext cx="10763250" cy="535531"/>
          </a:xfrm>
          <a:prstGeom prst="rect">
            <a:avLst/>
          </a:prstGeom>
          <a:noFill/>
        </p:spPr>
        <p:txBody>
          <a:bodyPr wrap="square">
            <a:spAutoFit/>
          </a:bodyPr>
          <a:lstStyle/>
          <a:p>
            <a:pPr>
              <a:lnSpc>
                <a:spcPct val="90000"/>
              </a:lnSpc>
              <a:spcBef>
                <a:spcPct val="0"/>
              </a:spcBef>
            </a:pPr>
            <a:r>
              <a:rPr lang="en-US" sz="3200" dirty="0">
                <a:latin typeface="Zebra Sans Cnd ExtraBold" pitchFamily="2" charset="77"/>
                <a:ea typeface="+mj-ea"/>
                <a:cs typeface="+mj-cs"/>
              </a:rPr>
              <a:t>A new portfolio built to put the power of AI in the hands of your frontline</a:t>
            </a:r>
            <a:endParaRPr lang="en-US" dirty="0"/>
          </a:p>
        </p:txBody>
      </p:sp>
      <p:sp>
        <p:nvSpPr>
          <p:cNvPr id="8" name="TextBox 7">
            <a:extLst>
              <a:ext uri="{FF2B5EF4-FFF2-40B4-BE49-F238E27FC236}">
                <a16:creationId xmlns:a16="http://schemas.microsoft.com/office/drawing/2014/main" id="{866DE13B-FFE3-1741-8D69-FCF82D7C3230}"/>
              </a:ext>
            </a:extLst>
          </p:cNvPr>
          <p:cNvSpPr txBox="1"/>
          <p:nvPr/>
        </p:nvSpPr>
        <p:spPr>
          <a:xfrm>
            <a:off x="615843" y="3930840"/>
            <a:ext cx="2543119" cy="563231"/>
          </a:xfrm>
          <a:prstGeom prst="rect">
            <a:avLst/>
          </a:prstGeom>
          <a:noFill/>
        </p:spPr>
        <p:txBody>
          <a:bodyPr wrap="square">
            <a:spAutoFit/>
          </a:bodyPr>
          <a:lstStyle/>
          <a:p>
            <a:pPr>
              <a:lnSpc>
                <a:spcPct val="90000"/>
              </a:lnSpc>
              <a:spcBef>
                <a:spcPct val="0"/>
              </a:spcBef>
            </a:pPr>
            <a:r>
              <a:rPr lang="en-US" sz="1700" dirty="0">
                <a:solidFill>
                  <a:schemeClr val="accent3"/>
                </a:solidFill>
                <a:latin typeface="Zebra Sans Cnd ExtraBold" pitchFamily="2" charset="77"/>
                <a:ea typeface="+mj-ea"/>
                <a:cs typeface="+mj-cs"/>
              </a:rPr>
              <a:t>…to turn every worker into your best worker…</a:t>
            </a:r>
          </a:p>
        </p:txBody>
      </p:sp>
      <p:sp>
        <p:nvSpPr>
          <p:cNvPr id="9" name="TextBox 8">
            <a:extLst>
              <a:ext uri="{FF2B5EF4-FFF2-40B4-BE49-F238E27FC236}">
                <a16:creationId xmlns:a16="http://schemas.microsoft.com/office/drawing/2014/main" id="{A6686C7B-10CA-074D-8F86-983142CC5A8B}"/>
              </a:ext>
            </a:extLst>
          </p:cNvPr>
          <p:cNvSpPr txBox="1"/>
          <p:nvPr/>
        </p:nvSpPr>
        <p:spPr>
          <a:xfrm>
            <a:off x="4346185" y="3930840"/>
            <a:ext cx="3315380" cy="563231"/>
          </a:xfrm>
          <a:prstGeom prst="rect">
            <a:avLst/>
          </a:prstGeom>
          <a:noFill/>
        </p:spPr>
        <p:txBody>
          <a:bodyPr wrap="square">
            <a:spAutoFit/>
          </a:bodyPr>
          <a:lstStyle/>
          <a:p>
            <a:pPr>
              <a:lnSpc>
                <a:spcPct val="90000"/>
              </a:lnSpc>
              <a:spcBef>
                <a:spcPct val="0"/>
              </a:spcBef>
            </a:pPr>
            <a:r>
              <a:rPr lang="en-US" sz="1700" dirty="0">
                <a:solidFill>
                  <a:schemeClr val="accent3"/>
                </a:solidFill>
                <a:latin typeface="Zebra Sans Cnd ExtraBold" pitchFamily="2" charset="77"/>
                <a:ea typeface="+mj-ea"/>
                <a:cs typeface="+mj-cs"/>
              </a:rPr>
              <a:t>…from a market leader you can count on with 50-years of experience…</a:t>
            </a:r>
          </a:p>
        </p:txBody>
      </p:sp>
      <p:sp>
        <p:nvSpPr>
          <p:cNvPr id="10" name="TextBox 9">
            <a:extLst>
              <a:ext uri="{FF2B5EF4-FFF2-40B4-BE49-F238E27FC236}">
                <a16:creationId xmlns:a16="http://schemas.microsoft.com/office/drawing/2014/main" id="{FD7C98C6-1D90-274B-BE2A-23C73887EE75}"/>
              </a:ext>
            </a:extLst>
          </p:cNvPr>
          <p:cNvSpPr txBox="1"/>
          <p:nvPr/>
        </p:nvSpPr>
        <p:spPr>
          <a:xfrm>
            <a:off x="8383416" y="3967851"/>
            <a:ext cx="2869685" cy="563231"/>
          </a:xfrm>
          <a:prstGeom prst="rect">
            <a:avLst/>
          </a:prstGeom>
          <a:noFill/>
        </p:spPr>
        <p:txBody>
          <a:bodyPr wrap="square">
            <a:spAutoFit/>
          </a:bodyPr>
          <a:lstStyle/>
          <a:p>
            <a:pPr>
              <a:lnSpc>
                <a:spcPct val="90000"/>
              </a:lnSpc>
              <a:spcBef>
                <a:spcPct val="0"/>
              </a:spcBef>
            </a:pPr>
            <a:r>
              <a:rPr lang="en-US" sz="1700" dirty="0">
                <a:solidFill>
                  <a:schemeClr val="accent3"/>
                </a:solidFill>
                <a:latin typeface="Zebra Sans Cnd ExtraBold" pitchFamily="2" charset="77"/>
              </a:rPr>
              <a:t>…with all the ingredients to enable best practice layered security…</a:t>
            </a:r>
          </a:p>
        </p:txBody>
      </p:sp>
      <p:sp>
        <p:nvSpPr>
          <p:cNvPr id="12" name="TextBox 11">
            <a:extLst>
              <a:ext uri="{FF2B5EF4-FFF2-40B4-BE49-F238E27FC236}">
                <a16:creationId xmlns:a16="http://schemas.microsoft.com/office/drawing/2014/main" id="{8E1A2E66-0C92-C443-9AB9-F3191501235B}"/>
              </a:ext>
            </a:extLst>
          </p:cNvPr>
          <p:cNvSpPr txBox="1"/>
          <p:nvPr/>
        </p:nvSpPr>
        <p:spPr>
          <a:xfrm>
            <a:off x="615843" y="4571595"/>
            <a:ext cx="2657419" cy="1200329"/>
          </a:xfrm>
          <a:prstGeom prst="rect">
            <a:avLst/>
          </a:prstGeom>
          <a:noFill/>
        </p:spPr>
        <p:txBody>
          <a:bodyPr wrap="square">
            <a:spAutoFit/>
          </a:bodyPr>
          <a:lstStyle/>
          <a:p>
            <a:pPr>
              <a:spcBef>
                <a:spcPct val="0"/>
              </a:spcBef>
              <a:spcAft>
                <a:spcPts val="800"/>
              </a:spcAft>
            </a:pPr>
            <a:r>
              <a:rPr lang="en-US" sz="1200" dirty="0">
                <a:latin typeface="Zebra Sans" pitchFamily="2" charset="77"/>
                <a:ea typeface="+mj-ea"/>
                <a:cs typeface="+mj-cs"/>
              </a:rPr>
              <a:t>…with a portfolio of hardware and software designed for AI from the ground up to offer the right device for workers in different industries and environments with different device and workflow requirements</a:t>
            </a:r>
          </a:p>
        </p:txBody>
      </p:sp>
      <p:sp>
        <p:nvSpPr>
          <p:cNvPr id="13" name="TextBox 12">
            <a:extLst>
              <a:ext uri="{FF2B5EF4-FFF2-40B4-BE49-F238E27FC236}">
                <a16:creationId xmlns:a16="http://schemas.microsoft.com/office/drawing/2014/main" id="{42F9CDCA-7D6B-E042-9932-82B375F3E407}"/>
              </a:ext>
            </a:extLst>
          </p:cNvPr>
          <p:cNvSpPr txBox="1"/>
          <p:nvPr/>
        </p:nvSpPr>
        <p:spPr>
          <a:xfrm>
            <a:off x="4387006" y="4571595"/>
            <a:ext cx="3445146" cy="1200329"/>
          </a:xfrm>
          <a:prstGeom prst="rect">
            <a:avLst/>
          </a:prstGeom>
          <a:noFill/>
        </p:spPr>
        <p:txBody>
          <a:bodyPr wrap="square">
            <a:spAutoFit/>
          </a:bodyPr>
          <a:lstStyle/>
          <a:p>
            <a:pPr>
              <a:spcBef>
                <a:spcPct val="0"/>
              </a:spcBef>
              <a:spcAft>
                <a:spcPts val="800"/>
              </a:spcAft>
            </a:pPr>
            <a:r>
              <a:rPr lang="en-US" sz="1200" dirty="0">
                <a:latin typeface="Zebra Sans" pitchFamily="2" charset="77"/>
              </a:rPr>
              <a:t>…trusted by 80% of the Fortune 500 and thousands of small businesses to provide proven solutions that make operations better every day…and well-proven technology used by millions of workers every day, across industries, all around the globe </a:t>
            </a:r>
          </a:p>
        </p:txBody>
      </p:sp>
      <p:sp>
        <p:nvSpPr>
          <p:cNvPr id="14" name="TextBox 13">
            <a:extLst>
              <a:ext uri="{FF2B5EF4-FFF2-40B4-BE49-F238E27FC236}">
                <a16:creationId xmlns:a16="http://schemas.microsoft.com/office/drawing/2014/main" id="{D7C93DC0-B585-904E-9951-3B4144D889F9}"/>
              </a:ext>
            </a:extLst>
          </p:cNvPr>
          <p:cNvSpPr txBox="1"/>
          <p:nvPr/>
        </p:nvSpPr>
        <p:spPr>
          <a:xfrm>
            <a:off x="8383417" y="4571595"/>
            <a:ext cx="3192740" cy="1200329"/>
          </a:xfrm>
          <a:prstGeom prst="rect">
            <a:avLst/>
          </a:prstGeom>
          <a:noFill/>
        </p:spPr>
        <p:txBody>
          <a:bodyPr wrap="square">
            <a:spAutoFit/>
          </a:bodyPr>
          <a:lstStyle/>
          <a:p>
            <a:pPr>
              <a:spcBef>
                <a:spcPct val="0"/>
              </a:spcBef>
              <a:spcAft>
                <a:spcPts val="800"/>
              </a:spcAft>
            </a:pPr>
            <a:r>
              <a:rPr lang="en-US" sz="1200" dirty="0">
                <a:latin typeface="Zebra Sans" pitchFamily="2" charset="77"/>
              </a:rPr>
              <a:t>…with hardware, timely OS updates and Zebra-only software options to keep your data, devices and networks safe, including Mobility Extensions (Mx), offering over a hundred features to infuse consumer Android with enterprise-class features</a:t>
            </a:r>
          </a:p>
        </p:txBody>
      </p:sp>
      <p:sp>
        <p:nvSpPr>
          <p:cNvPr id="15" name="TextBox 14">
            <a:extLst>
              <a:ext uri="{FF2B5EF4-FFF2-40B4-BE49-F238E27FC236}">
                <a16:creationId xmlns:a16="http://schemas.microsoft.com/office/drawing/2014/main" id="{FFD79397-B78E-8245-B191-6AE87B220B84}"/>
              </a:ext>
            </a:extLst>
          </p:cNvPr>
          <p:cNvSpPr txBox="1"/>
          <p:nvPr/>
        </p:nvSpPr>
        <p:spPr>
          <a:xfrm>
            <a:off x="663715" y="2834510"/>
            <a:ext cx="3176286" cy="840230"/>
          </a:xfrm>
          <a:prstGeom prst="rect">
            <a:avLst/>
          </a:prstGeom>
          <a:noFill/>
        </p:spPr>
        <p:txBody>
          <a:bodyPr wrap="square">
            <a:spAutoFit/>
          </a:bodyPr>
          <a:lstStyle/>
          <a:p>
            <a:pPr>
              <a:lnSpc>
                <a:spcPct val="90000"/>
              </a:lnSpc>
              <a:spcBef>
                <a:spcPct val="0"/>
              </a:spcBef>
            </a:pPr>
            <a:r>
              <a:rPr lang="en-US" dirty="0">
                <a:solidFill>
                  <a:schemeClr val="bg1"/>
                </a:solidFill>
                <a:latin typeface="Zebra Sans Cnd ExtraBold" pitchFamily="2" charset="77"/>
                <a:ea typeface="+mj-ea"/>
                <a:cs typeface="+mj-cs"/>
              </a:rPr>
              <a:t>Everything you need to set a </a:t>
            </a:r>
            <a:br>
              <a:rPr lang="en-US" dirty="0">
                <a:solidFill>
                  <a:schemeClr val="bg1"/>
                </a:solidFill>
                <a:latin typeface="Zebra Sans Cnd ExtraBold" pitchFamily="2" charset="77"/>
                <a:ea typeface="+mj-ea"/>
                <a:cs typeface="+mj-cs"/>
              </a:rPr>
            </a:br>
            <a:r>
              <a:rPr lang="en-US" dirty="0">
                <a:solidFill>
                  <a:schemeClr val="bg1"/>
                </a:solidFill>
                <a:latin typeface="Zebra Sans Cnd ExtraBold" pitchFamily="2" charset="77"/>
                <a:ea typeface="+mj-ea"/>
                <a:cs typeface="+mj-cs"/>
              </a:rPr>
              <a:t>new standard for AI-Enabled frontline performance…</a:t>
            </a:r>
          </a:p>
        </p:txBody>
      </p:sp>
      <p:sp>
        <p:nvSpPr>
          <p:cNvPr id="16" name="TextBox 15">
            <a:extLst>
              <a:ext uri="{FF2B5EF4-FFF2-40B4-BE49-F238E27FC236}">
                <a16:creationId xmlns:a16="http://schemas.microsoft.com/office/drawing/2014/main" id="{84FC28CF-C2C1-4645-B1F7-A1F766551F45}"/>
              </a:ext>
            </a:extLst>
          </p:cNvPr>
          <p:cNvSpPr txBox="1"/>
          <p:nvPr/>
        </p:nvSpPr>
        <p:spPr>
          <a:xfrm>
            <a:off x="4353947" y="2830156"/>
            <a:ext cx="3409955" cy="840230"/>
          </a:xfrm>
          <a:prstGeom prst="rect">
            <a:avLst/>
          </a:prstGeom>
          <a:noFill/>
        </p:spPr>
        <p:txBody>
          <a:bodyPr wrap="square">
            <a:spAutoFit/>
          </a:bodyPr>
          <a:lstStyle/>
          <a:p>
            <a:pPr>
              <a:lnSpc>
                <a:spcPct val="90000"/>
              </a:lnSpc>
              <a:spcBef>
                <a:spcPct val="0"/>
              </a:spcBef>
            </a:pPr>
            <a:r>
              <a:rPr lang="en-US" dirty="0">
                <a:solidFill>
                  <a:schemeClr val="bg1"/>
                </a:solidFill>
                <a:latin typeface="Zebra Sans Cnd ExtraBold" pitchFamily="2" charset="77"/>
                <a:ea typeface="+mj-ea"/>
                <a:cs typeface="+mj-cs"/>
              </a:rPr>
              <a:t>Next-level reliability and technology innovation designed to address your business challenges…</a:t>
            </a:r>
          </a:p>
        </p:txBody>
      </p:sp>
      <p:sp>
        <p:nvSpPr>
          <p:cNvPr id="17" name="TextBox 16">
            <a:extLst>
              <a:ext uri="{FF2B5EF4-FFF2-40B4-BE49-F238E27FC236}">
                <a16:creationId xmlns:a16="http://schemas.microsoft.com/office/drawing/2014/main" id="{9CB14F18-F52E-9B4A-9FC5-1ED32B42BBF1}"/>
              </a:ext>
            </a:extLst>
          </p:cNvPr>
          <p:cNvSpPr txBox="1"/>
          <p:nvPr/>
        </p:nvSpPr>
        <p:spPr>
          <a:xfrm>
            <a:off x="8452921" y="2958220"/>
            <a:ext cx="2672279" cy="590931"/>
          </a:xfrm>
          <a:prstGeom prst="rect">
            <a:avLst/>
          </a:prstGeom>
          <a:noFill/>
        </p:spPr>
        <p:txBody>
          <a:bodyPr wrap="square">
            <a:spAutoFit/>
          </a:bodyPr>
          <a:lstStyle/>
          <a:p>
            <a:pPr>
              <a:lnSpc>
                <a:spcPct val="90000"/>
              </a:lnSpc>
              <a:spcBef>
                <a:spcPct val="0"/>
              </a:spcBef>
            </a:pPr>
            <a:r>
              <a:rPr lang="en-US" dirty="0">
                <a:solidFill>
                  <a:schemeClr val="bg1"/>
                </a:solidFill>
                <a:latin typeface="Zebra Sans Cnd ExtraBold" pitchFamily="2" charset="77"/>
              </a:rPr>
              <a:t>End-to-end enterprise-class security…</a:t>
            </a:r>
          </a:p>
        </p:txBody>
      </p:sp>
      <p:cxnSp>
        <p:nvCxnSpPr>
          <p:cNvPr id="7" name="Straight Connector 6">
            <a:extLst>
              <a:ext uri="{FF2B5EF4-FFF2-40B4-BE49-F238E27FC236}">
                <a16:creationId xmlns:a16="http://schemas.microsoft.com/office/drawing/2014/main" id="{8154A58A-C25E-5B49-9937-2B04A94EE79E}"/>
              </a:ext>
            </a:extLst>
          </p:cNvPr>
          <p:cNvCxnSpPr>
            <a:cxnSpLocks/>
          </p:cNvCxnSpPr>
          <p:nvPr/>
        </p:nvCxnSpPr>
        <p:spPr>
          <a:xfrm>
            <a:off x="3998118" y="2209296"/>
            <a:ext cx="0" cy="3494387"/>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sp>
        <p:nvSpPr>
          <p:cNvPr id="31" name="Rounded Rectangle 30">
            <a:extLst>
              <a:ext uri="{FF2B5EF4-FFF2-40B4-BE49-F238E27FC236}">
                <a16:creationId xmlns:a16="http://schemas.microsoft.com/office/drawing/2014/main" id="{FE2A6FCF-1C75-2B4A-B747-78C522BEBE3F}"/>
              </a:ext>
            </a:extLst>
          </p:cNvPr>
          <p:cNvSpPr/>
          <p:nvPr/>
        </p:nvSpPr>
        <p:spPr>
          <a:xfrm>
            <a:off x="588215" y="1499185"/>
            <a:ext cx="11015567" cy="601584"/>
          </a:xfrm>
          <a:prstGeom prst="roundRect">
            <a:avLst>
              <a:gd name="adj" fmla="val 10831"/>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11" name="Text Placeholder 5">
            <a:extLst>
              <a:ext uri="{FF2B5EF4-FFF2-40B4-BE49-F238E27FC236}">
                <a16:creationId xmlns:a16="http://schemas.microsoft.com/office/drawing/2014/main" id="{78C9D619-181D-3848-A828-98F8B775F6BF}"/>
              </a:ext>
            </a:extLst>
          </p:cNvPr>
          <p:cNvSpPr txBox="1">
            <a:spLocks/>
          </p:cNvSpPr>
          <p:nvPr/>
        </p:nvSpPr>
        <p:spPr>
          <a:xfrm>
            <a:off x="588212" y="1548556"/>
            <a:ext cx="11015567" cy="456188"/>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solidFill>
                  <a:schemeClr val="bg1"/>
                </a:solidFill>
                <a:latin typeface="Zebra Sans Cnd ExtraBold" pitchFamily="2" charset="77"/>
              </a:rPr>
              <a:t>Count on every device in this portfolio to deliver:</a:t>
            </a:r>
          </a:p>
          <a:p>
            <a:pPr algn="ctr"/>
            <a:endParaRPr lang="en-US" sz="1800" dirty="0"/>
          </a:p>
        </p:txBody>
      </p:sp>
      <p:sp>
        <p:nvSpPr>
          <p:cNvPr id="27" name="Rounded Rectangle 26">
            <a:extLst>
              <a:ext uri="{FF2B5EF4-FFF2-40B4-BE49-F238E27FC236}">
                <a16:creationId xmlns:a16="http://schemas.microsoft.com/office/drawing/2014/main" id="{A161F9A7-1D8C-BD46-968C-8C2362A4B9DD}"/>
              </a:ext>
            </a:extLst>
          </p:cNvPr>
          <p:cNvSpPr/>
          <p:nvPr/>
        </p:nvSpPr>
        <p:spPr>
          <a:xfrm>
            <a:off x="588215" y="2209296"/>
            <a:ext cx="3176286" cy="430716"/>
          </a:xfrm>
          <a:prstGeom prst="roundRect">
            <a:avLst>
              <a:gd name="adj" fmla="val 15660"/>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28" name="TextBox 27">
            <a:extLst>
              <a:ext uri="{FF2B5EF4-FFF2-40B4-BE49-F238E27FC236}">
                <a16:creationId xmlns:a16="http://schemas.microsoft.com/office/drawing/2014/main" id="{77444A63-D000-BD40-864A-2BA01C73A356}"/>
              </a:ext>
            </a:extLst>
          </p:cNvPr>
          <p:cNvSpPr txBox="1"/>
          <p:nvPr/>
        </p:nvSpPr>
        <p:spPr>
          <a:xfrm>
            <a:off x="589975" y="2264264"/>
            <a:ext cx="3176286" cy="338554"/>
          </a:xfrm>
          <a:prstGeom prst="rect">
            <a:avLst/>
          </a:prstGeom>
          <a:noFill/>
        </p:spPr>
        <p:txBody>
          <a:bodyPr wrap="square">
            <a:spAutoFit/>
          </a:bodyPr>
          <a:lstStyle/>
          <a:p>
            <a:pPr algn="ctr">
              <a:spcBef>
                <a:spcPct val="0"/>
              </a:spcBef>
            </a:pPr>
            <a:r>
              <a:rPr lang="en-US" sz="1600" b="1" dirty="0">
                <a:solidFill>
                  <a:schemeClr val="bg1"/>
                </a:solidFill>
                <a:latin typeface="Zebra Mono ExtraBold" pitchFamily="2" charset="77"/>
                <a:ea typeface="+mj-ea"/>
                <a:cs typeface="+mj-cs"/>
              </a:rPr>
              <a:t>AI and Frontline Performance</a:t>
            </a:r>
          </a:p>
        </p:txBody>
      </p:sp>
      <p:grpSp>
        <p:nvGrpSpPr>
          <p:cNvPr id="4" name="Group 3">
            <a:extLst>
              <a:ext uri="{FF2B5EF4-FFF2-40B4-BE49-F238E27FC236}">
                <a16:creationId xmlns:a16="http://schemas.microsoft.com/office/drawing/2014/main" id="{7E272FD9-1BC2-3043-7801-99A963E2011E}"/>
              </a:ext>
            </a:extLst>
          </p:cNvPr>
          <p:cNvGrpSpPr/>
          <p:nvPr/>
        </p:nvGrpSpPr>
        <p:grpSpPr>
          <a:xfrm>
            <a:off x="4266946" y="2209296"/>
            <a:ext cx="3532836" cy="430716"/>
            <a:chOff x="4231066" y="2209296"/>
            <a:chExt cx="3532836" cy="430716"/>
          </a:xfrm>
        </p:grpSpPr>
        <p:sp>
          <p:nvSpPr>
            <p:cNvPr id="29" name="Rounded Rectangle 28">
              <a:extLst>
                <a:ext uri="{FF2B5EF4-FFF2-40B4-BE49-F238E27FC236}">
                  <a16:creationId xmlns:a16="http://schemas.microsoft.com/office/drawing/2014/main" id="{429EB7F8-9092-C144-A766-4818050C076F}"/>
                </a:ext>
              </a:extLst>
            </p:cNvPr>
            <p:cNvSpPr/>
            <p:nvPr/>
          </p:nvSpPr>
          <p:spPr>
            <a:xfrm>
              <a:off x="4231066" y="2209296"/>
              <a:ext cx="3532836" cy="430716"/>
            </a:xfrm>
            <a:prstGeom prst="roundRect">
              <a:avLst>
                <a:gd name="adj" fmla="val 18019"/>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32" name="TextBox 31">
              <a:extLst>
                <a:ext uri="{FF2B5EF4-FFF2-40B4-BE49-F238E27FC236}">
                  <a16:creationId xmlns:a16="http://schemas.microsoft.com/office/drawing/2014/main" id="{7EE1DB12-7642-2D42-B971-BF985DF2066F}"/>
                </a:ext>
              </a:extLst>
            </p:cNvPr>
            <p:cNvSpPr txBox="1"/>
            <p:nvPr/>
          </p:nvSpPr>
          <p:spPr>
            <a:xfrm>
              <a:off x="4306566" y="2268658"/>
              <a:ext cx="3457336" cy="338554"/>
            </a:xfrm>
            <a:prstGeom prst="rect">
              <a:avLst/>
            </a:prstGeom>
            <a:noFill/>
          </p:spPr>
          <p:txBody>
            <a:bodyPr wrap="square">
              <a:spAutoFit/>
            </a:bodyPr>
            <a:lstStyle/>
            <a:p>
              <a:pPr algn="ctr">
                <a:spcBef>
                  <a:spcPct val="0"/>
                </a:spcBef>
              </a:pPr>
              <a:r>
                <a:rPr lang="en-US" sz="1600" b="1" dirty="0">
                  <a:solidFill>
                    <a:schemeClr val="bg1"/>
                  </a:solidFill>
                  <a:latin typeface="Zebra Mono ExtraBold" pitchFamily="2" charset="77"/>
                  <a:ea typeface="+mj-ea"/>
                  <a:cs typeface="+mj-cs"/>
                </a:rPr>
                <a:t>Reliability</a:t>
              </a:r>
            </a:p>
          </p:txBody>
        </p:sp>
      </p:grpSp>
      <p:sp>
        <p:nvSpPr>
          <p:cNvPr id="33" name="Rounded Rectangle 32">
            <a:extLst>
              <a:ext uri="{FF2B5EF4-FFF2-40B4-BE49-F238E27FC236}">
                <a16:creationId xmlns:a16="http://schemas.microsoft.com/office/drawing/2014/main" id="{89F6C41C-0F26-DC40-8F37-5470B5644549}"/>
              </a:ext>
            </a:extLst>
          </p:cNvPr>
          <p:cNvSpPr/>
          <p:nvPr/>
        </p:nvSpPr>
        <p:spPr>
          <a:xfrm>
            <a:off x="8331117" y="2209296"/>
            <a:ext cx="3270907" cy="430716"/>
          </a:xfrm>
          <a:prstGeom prst="roundRect">
            <a:avLst>
              <a:gd name="adj" fmla="val 13302"/>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34" name="TextBox 33">
            <a:extLst>
              <a:ext uri="{FF2B5EF4-FFF2-40B4-BE49-F238E27FC236}">
                <a16:creationId xmlns:a16="http://schemas.microsoft.com/office/drawing/2014/main" id="{F58759CA-2053-7F4C-BC66-D765C93A7D49}"/>
              </a:ext>
            </a:extLst>
          </p:cNvPr>
          <p:cNvSpPr txBox="1"/>
          <p:nvPr/>
        </p:nvSpPr>
        <p:spPr>
          <a:xfrm>
            <a:off x="8332878" y="2268658"/>
            <a:ext cx="3176286" cy="338554"/>
          </a:xfrm>
          <a:prstGeom prst="rect">
            <a:avLst/>
          </a:prstGeom>
          <a:noFill/>
        </p:spPr>
        <p:txBody>
          <a:bodyPr wrap="square">
            <a:spAutoFit/>
          </a:bodyPr>
          <a:lstStyle/>
          <a:p>
            <a:pPr algn="ctr">
              <a:spcBef>
                <a:spcPct val="0"/>
              </a:spcBef>
            </a:pPr>
            <a:r>
              <a:rPr lang="en-US" sz="1600" b="1" dirty="0">
                <a:solidFill>
                  <a:schemeClr val="bg1"/>
                </a:solidFill>
                <a:latin typeface="Zebra Mono ExtraBold" pitchFamily="2" charset="77"/>
                <a:ea typeface="+mj-ea"/>
                <a:cs typeface="+mj-cs"/>
              </a:rPr>
              <a:t>Security</a:t>
            </a:r>
          </a:p>
        </p:txBody>
      </p:sp>
      <p:cxnSp>
        <p:nvCxnSpPr>
          <p:cNvPr id="36" name="Straight Connector 35">
            <a:extLst>
              <a:ext uri="{FF2B5EF4-FFF2-40B4-BE49-F238E27FC236}">
                <a16:creationId xmlns:a16="http://schemas.microsoft.com/office/drawing/2014/main" id="{A45F8569-FB1C-8F40-A95C-DF3F9D98DB8D}"/>
              </a:ext>
            </a:extLst>
          </p:cNvPr>
          <p:cNvCxnSpPr>
            <a:cxnSpLocks/>
          </p:cNvCxnSpPr>
          <p:nvPr/>
        </p:nvCxnSpPr>
        <p:spPr>
          <a:xfrm>
            <a:off x="8063124" y="2209296"/>
            <a:ext cx="0" cy="3494387"/>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754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36" name="Rounded Rectangle 35">
            <a:extLst>
              <a:ext uri="{FF2B5EF4-FFF2-40B4-BE49-F238E27FC236}">
                <a16:creationId xmlns:a16="http://schemas.microsoft.com/office/drawing/2014/main" id="{7AEBE2AD-A80E-D848-971C-677916B9FF03}"/>
              </a:ext>
            </a:extLst>
          </p:cNvPr>
          <p:cNvSpPr/>
          <p:nvPr/>
        </p:nvSpPr>
        <p:spPr>
          <a:xfrm>
            <a:off x="4241798" y="5024999"/>
            <a:ext cx="3476358" cy="702881"/>
          </a:xfrm>
          <a:prstGeom prst="roundRect">
            <a:avLst>
              <a:gd name="adj" fmla="val 1385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accent4">
                  <a:lumMod val="60000"/>
                  <a:lumOff val="40000"/>
                </a:schemeClr>
              </a:solidFill>
              <a:latin typeface="Zebra Sans Bold" pitchFamily="2" charset="77"/>
            </a:endParaRPr>
          </a:p>
        </p:txBody>
      </p:sp>
      <p:sp>
        <p:nvSpPr>
          <p:cNvPr id="33" name="TextBox 32">
            <a:extLst>
              <a:ext uri="{FF2B5EF4-FFF2-40B4-BE49-F238E27FC236}">
                <a16:creationId xmlns:a16="http://schemas.microsoft.com/office/drawing/2014/main" id="{A8EB21B3-7869-294F-861E-DFEEB3459B58}"/>
              </a:ext>
            </a:extLst>
          </p:cNvPr>
          <p:cNvSpPr txBox="1"/>
          <p:nvPr/>
        </p:nvSpPr>
        <p:spPr>
          <a:xfrm>
            <a:off x="4407471" y="5105005"/>
            <a:ext cx="3160440" cy="584775"/>
          </a:xfrm>
          <a:prstGeom prst="rect">
            <a:avLst/>
          </a:prstGeom>
          <a:noFill/>
        </p:spPr>
        <p:txBody>
          <a:bodyPr wrap="square">
            <a:spAutoFit/>
          </a:bodyPr>
          <a:lstStyle/>
          <a:p>
            <a:pPr>
              <a:spcBef>
                <a:spcPct val="0"/>
              </a:spcBef>
            </a:pPr>
            <a:r>
              <a:rPr lang="en-US" sz="1600" dirty="0">
                <a:solidFill>
                  <a:schemeClr val="bg1"/>
                </a:solidFill>
                <a:latin typeface="Zebra Mono Medium" pitchFamily="2" charset="77"/>
              </a:rPr>
              <a:t>Extend device capabilities with Zebra-only solutions</a:t>
            </a:r>
          </a:p>
        </p:txBody>
      </p:sp>
      <p:sp>
        <p:nvSpPr>
          <p:cNvPr id="41" name="Rounded Rectangle 40">
            <a:extLst>
              <a:ext uri="{FF2B5EF4-FFF2-40B4-BE49-F238E27FC236}">
                <a16:creationId xmlns:a16="http://schemas.microsoft.com/office/drawing/2014/main" id="{24EC8939-F0A6-8C41-9474-2A11E0BCAB49}"/>
              </a:ext>
            </a:extLst>
          </p:cNvPr>
          <p:cNvSpPr/>
          <p:nvPr/>
        </p:nvSpPr>
        <p:spPr>
          <a:xfrm>
            <a:off x="4241798" y="4110599"/>
            <a:ext cx="3476358" cy="702881"/>
          </a:xfrm>
          <a:prstGeom prst="roundRect">
            <a:avLst>
              <a:gd name="adj" fmla="val 1385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accent4">
                  <a:lumMod val="60000"/>
                  <a:lumOff val="40000"/>
                </a:schemeClr>
              </a:solidFill>
              <a:latin typeface="Zebra Sans Bold" pitchFamily="2" charset="77"/>
            </a:endParaRPr>
          </a:p>
        </p:txBody>
      </p:sp>
      <p:sp>
        <p:nvSpPr>
          <p:cNvPr id="42" name="Rounded Rectangle 41">
            <a:extLst>
              <a:ext uri="{FF2B5EF4-FFF2-40B4-BE49-F238E27FC236}">
                <a16:creationId xmlns:a16="http://schemas.microsoft.com/office/drawing/2014/main" id="{7819F636-0A50-2940-BD19-8D8D443B3504}"/>
              </a:ext>
            </a:extLst>
          </p:cNvPr>
          <p:cNvSpPr/>
          <p:nvPr/>
        </p:nvSpPr>
        <p:spPr>
          <a:xfrm>
            <a:off x="4241798" y="3208899"/>
            <a:ext cx="3476358" cy="702881"/>
          </a:xfrm>
          <a:prstGeom prst="roundRect">
            <a:avLst>
              <a:gd name="adj" fmla="val 1385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accent4">
                  <a:lumMod val="60000"/>
                  <a:lumOff val="40000"/>
                </a:schemeClr>
              </a:solidFill>
              <a:latin typeface="Zebra Sans Bold" pitchFamily="2" charset="77"/>
            </a:endParaRPr>
          </a:p>
        </p:txBody>
      </p:sp>
      <p:sp>
        <p:nvSpPr>
          <p:cNvPr id="43" name="Rounded Rectangle 42">
            <a:extLst>
              <a:ext uri="{FF2B5EF4-FFF2-40B4-BE49-F238E27FC236}">
                <a16:creationId xmlns:a16="http://schemas.microsoft.com/office/drawing/2014/main" id="{6A264664-577D-6C47-9D67-71326BE3A2F1}"/>
              </a:ext>
            </a:extLst>
          </p:cNvPr>
          <p:cNvSpPr/>
          <p:nvPr/>
        </p:nvSpPr>
        <p:spPr>
          <a:xfrm>
            <a:off x="4241798" y="2281799"/>
            <a:ext cx="3476358" cy="702881"/>
          </a:xfrm>
          <a:prstGeom prst="roundRect">
            <a:avLst>
              <a:gd name="adj" fmla="val 1385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accent4">
                  <a:lumMod val="60000"/>
                  <a:lumOff val="40000"/>
                </a:schemeClr>
              </a:solidFill>
              <a:latin typeface="Zebra Sans Bold" pitchFamily="2" charset="77"/>
            </a:endParaRPr>
          </a:p>
        </p:txBody>
      </p:sp>
      <p:sp>
        <p:nvSpPr>
          <p:cNvPr id="15" name="TextBox 14">
            <a:extLst>
              <a:ext uri="{FF2B5EF4-FFF2-40B4-BE49-F238E27FC236}">
                <a16:creationId xmlns:a16="http://schemas.microsoft.com/office/drawing/2014/main" id="{FFD79397-B78E-8245-B191-6AE87B220B84}"/>
              </a:ext>
            </a:extLst>
          </p:cNvPr>
          <p:cNvSpPr txBox="1"/>
          <p:nvPr/>
        </p:nvSpPr>
        <p:spPr>
          <a:xfrm>
            <a:off x="4338168" y="2358674"/>
            <a:ext cx="2786697" cy="584775"/>
          </a:xfrm>
          <a:prstGeom prst="rect">
            <a:avLst/>
          </a:prstGeom>
          <a:noFill/>
        </p:spPr>
        <p:txBody>
          <a:bodyPr wrap="square">
            <a:spAutoFit/>
          </a:bodyPr>
          <a:lstStyle/>
          <a:p>
            <a:pPr>
              <a:spcBef>
                <a:spcPct val="0"/>
              </a:spcBef>
            </a:pPr>
            <a:r>
              <a:rPr lang="en-US" sz="1600" dirty="0">
                <a:solidFill>
                  <a:schemeClr val="bg1"/>
                </a:solidFill>
                <a:latin typeface="Zebra Mono Medium" pitchFamily="2" charset="77"/>
                <a:ea typeface="+mj-ea"/>
                <a:cs typeface="+mj-cs"/>
              </a:rPr>
              <a:t>The right </a:t>
            </a:r>
            <a:br>
              <a:rPr lang="en-US" sz="1600" dirty="0">
                <a:solidFill>
                  <a:schemeClr val="bg1"/>
                </a:solidFill>
                <a:latin typeface="Zebra Mono Medium" pitchFamily="2" charset="77"/>
                <a:ea typeface="+mj-ea"/>
                <a:cs typeface="+mj-cs"/>
              </a:rPr>
            </a:br>
            <a:r>
              <a:rPr lang="en-US" sz="1600" dirty="0">
                <a:solidFill>
                  <a:schemeClr val="bg1"/>
                </a:solidFill>
                <a:latin typeface="Zebra Mono Medium" pitchFamily="2" charset="77"/>
                <a:ea typeface="+mj-ea"/>
                <a:cs typeface="+mj-cs"/>
              </a:rPr>
              <a:t>hardware features</a:t>
            </a:r>
          </a:p>
        </p:txBody>
      </p:sp>
      <p:sp>
        <p:nvSpPr>
          <p:cNvPr id="28" name="TextBox 27">
            <a:extLst>
              <a:ext uri="{FF2B5EF4-FFF2-40B4-BE49-F238E27FC236}">
                <a16:creationId xmlns:a16="http://schemas.microsoft.com/office/drawing/2014/main" id="{ECE8C3FC-BF14-BC48-9E91-0FCD28A1AF16}"/>
              </a:ext>
            </a:extLst>
          </p:cNvPr>
          <p:cNvSpPr txBox="1"/>
          <p:nvPr/>
        </p:nvSpPr>
        <p:spPr>
          <a:xfrm>
            <a:off x="4338168" y="3276883"/>
            <a:ext cx="2339463" cy="584775"/>
          </a:xfrm>
          <a:prstGeom prst="rect">
            <a:avLst/>
          </a:prstGeom>
          <a:noFill/>
        </p:spPr>
        <p:txBody>
          <a:bodyPr wrap="square">
            <a:spAutoFit/>
          </a:bodyPr>
          <a:lstStyle/>
          <a:p>
            <a:pPr>
              <a:spcBef>
                <a:spcPct val="0"/>
              </a:spcBef>
            </a:pPr>
            <a:r>
              <a:rPr lang="en-US" sz="1600" dirty="0">
                <a:solidFill>
                  <a:schemeClr val="bg1"/>
                </a:solidFill>
                <a:latin typeface="Zebra Mono Medium" pitchFamily="2" charset="77"/>
                <a:ea typeface="+mj-ea"/>
                <a:cs typeface="+mj-cs"/>
              </a:rPr>
              <a:t>The right data capture features</a:t>
            </a:r>
          </a:p>
        </p:txBody>
      </p:sp>
      <p:sp>
        <p:nvSpPr>
          <p:cNvPr id="31" name="TextBox 30">
            <a:extLst>
              <a:ext uri="{FF2B5EF4-FFF2-40B4-BE49-F238E27FC236}">
                <a16:creationId xmlns:a16="http://schemas.microsoft.com/office/drawing/2014/main" id="{27F95660-00E2-0648-81A6-84FA0C1DD4F1}"/>
              </a:ext>
            </a:extLst>
          </p:cNvPr>
          <p:cNvSpPr txBox="1"/>
          <p:nvPr/>
        </p:nvSpPr>
        <p:spPr>
          <a:xfrm>
            <a:off x="4338167" y="4188129"/>
            <a:ext cx="2339463" cy="584775"/>
          </a:xfrm>
          <a:prstGeom prst="rect">
            <a:avLst/>
          </a:prstGeom>
          <a:noFill/>
        </p:spPr>
        <p:txBody>
          <a:bodyPr wrap="square">
            <a:spAutoFit/>
          </a:bodyPr>
          <a:lstStyle/>
          <a:p>
            <a:pPr>
              <a:spcBef>
                <a:spcPct val="0"/>
              </a:spcBef>
            </a:pPr>
            <a:r>
              <a:rPr lang="en-US" sz="1600" dirty="0">
                <a:solidFill>
                  <a:schemeClr val="bg1"/>
                </a:solidFill>
                <a:latin typeface="Zebra Mono Medium" pitchFamily="2" charset="77"/>
              </a:rPr>
              <a:t>The right AI APP development tools</a:t>
            </a:r>
          </a:p>
        </p:txBody>
      </p:sp>
      <p:sp>
        <p:nvSpPr>
          <p:cNvPr id="44" name="Rectangle 43">
            <a:extLst>
              <a:ext uri="{FF2B5EF4-FFF2-40B4-BE49-F238E27FC236}">
                <a16:creationId xmlns:a16="http://schemas.microsoft.com/office/drawing/2014/main" id="{87B5C753-DD2C-A741-81C7-15D492D54343}"/>
              </a:ext>
            </a:extLst>
          </p:cNvPr>
          <p:cNvSpPr/>
          <p:nvPr/>
        </p:nvSpPr>
        <p:spPr>
          <a:xfrm>
            <a:off x="7404320" y="3208899"/>
            <a:ext cx="4492564" cy="70288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5" name="Rectangle 44">
            <a:extLst>
              <a:ext uri="{FF2B5EF4-FFF2-40B4-BE49-F238E27FC236}">
                <a16:creationId xmlns:a16="http://schemas.microsoft.com/office/drawing/2014/main" id="{45CCEDF0-50A7-864B-BFE0-1424353BD110}"/>
              </a:ext>
            </a:extLst>
          </p:cNvPr>
          <p:cNvSpPr/>
          <p:nvPr/>
        </p:nvSpPr>
        <p:spPr>
          <a:xfrm>
            <a:off x="7388822" y="4110599"/>
            <a:ext cx="4492564" cy="70288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6" name="Rectangle 45">
            <a:extLst>
              <a:ext uri="{FF2B5EF4-FFF2-40B4-BE49-F238E27FC236}">
                <a16:creationId xmlns:a16="http://schemas.microsoft.com/office/drawing/2014/main" id="{EAED65A3-3AD8-0949-9A39-ACAAF0174885}"/>
              </a:ext>
            </a:extLst>
          </p:cNvPr>
          <p:cNvSpPr/>
          <p:nvPr/>
        </p:nvSpPr>
        <p:spPr>
          <a:xfrm>
            <a:off x="7404320" y="5024999"/>
            <a:ext cx="4492564" cy="70288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5" name="Rectangle 4">
            <a:extLst>
              <a:ext uri="{FF2B5EF4-FFF2-40B4-BE49-F238E27FC236}">
                <a16:creationId xmlns:a16="http://schemas.microsoft.com/office/drawing/2014/main" id="{33BF2DED-6A65-DD4D-BB2E-0A3F494DB223}"/>
              </a:ext>
            </a:extLst>
          </p:cNvPr>
          <p:cNvSpPr/>
          <p:nvPr/>
        </p:nvSpPr>
        <p:spPr>
          <a:xfrm>
            <a:off x="7388822" y="2281799"/>
            <a:ext cx="4492564" cy="70288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18</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6" name="TextBox 5">
            <a:extLst>
              <a:ext uri="{FF2B5EF4-FFF2-40B4-BE49-F238E27FC236}">
                <a16:creationId xmlns:a16="http://schemas.microsoft.com/office/drawing/2014/main" id="{B3275B2F-AEF4-4B48-9D53-F5AC06BEA3CA}"/>
              </a:ext>
            </a:extLst>
          </p:cNvPr>
          <p:cNvSpPr txBox="1"/>
          <p:nvPr/>
        </p:nvSpPr>
        <p:spPr>
          <a:xfrm>
            <a:off x="457200" y="590763"/>
            <a:ext cx="10763250" cy="867930"/>
          </a:xfrm>
          <a:prstGeom prst="rect">
            <a:avLst/>
          </a:prstGeom>
          <a:noFill/>
        </p:spPr>
        <p:txBody>
          <a:bodyPr wrap="square">
            <a:spAutoFit/>
          </a:bodyPr>
          <a:lstStyle/>
          <a:p>
            <a:pPr>
              <a:lnSpc>
                <a:spcPct val="90000"/>
              </a:lnSpc>
              <a:spcBef>
                <a:spcPct val="0"/>
              </a:spcBef>
            </a:pPr>
            <a:r>
              <a:rPr lang="en-US" sz="3200" dirty="0">
                <a:latin typeface="Zebra Sans Cnd ExtraBold" pitchFamily="2" charset="77"/>
                <a:ea typeface="+mj-ea"/>
                <a:cs typeface="+mj-cs"/>
              </a:rPr>
              <a:t>Introducing the first models in the new TC AI Frontline portfolio</a:t>
            </a:r>
          </a:p>
          <a:p>
            <a:pPr>
              <a:lnSpc>
                <a:spcPct val="90000"/>
              </a:lnSpc>
              <a:spcBef>
                <a:spcPct val="0"/>
              </a:spcBef>
            </a:pPr>
            <a:r>
              <a:rPr lang="en-US" sz="2200" dirty="0">
                <a:latin typeface="Zebra Sans" pitchFamily="2" charset="77"/>
                <a:ea typeface="+mj-ea"/>
                <a:cs typeface="+mj-cs"/>
              </a:rPr>
              <a:t>TC501 rugged and the TC701 ultra-rugged handheld mobile computers</a:t>
            </a:r>
            <a:endParaRPr lang="en-US" sz="2200" dirty="0">
              <a:latin typeface="Zebra Sans" pitchFamily="2" charset="77"/>
            </a:endParaRPr>
          </a:p>
        </p:txBody>
      </p:sp>
      <p:sp>
        <p:nvSpPr>
          <p:cNvPr id="9" name="TextBox 8">
            <a:extLst>
              <a:ext uri="{FF2B5EF4-FFF2-40B4-BE49-F238E27FC236}">
                <a16:creationId xmlns:a16="http://schemas.microsoft.com/office/drawing/2014/main" id="{A6686C7B-10CA-074D-8F86-983142CC5A8B}"/>
              </a:ext>
            </a:extLst>
          </p:cNvPr>
          <p:cNvSpPr txBox="1"/>
          <p:nvPr/>
        </p:nvSpPr>
        <p:spPr>
          <a:xfrm>
            <a:off x="7533898" y="2373735"/>
            <a:ext cx="4347488" cy="523220"/>
          </a:xfrm>
          <a:prstGeom prst="rect">
            <a:avLst/>
          </a:prstGeom>
          <a:noFill/>
        </p:spPr>
        <p:txBody>
          <a:bodyPr wrap="square">
            <a:spAutoFit/>
          </a:bodyPr>
          <a:lstStyle/>
          <a:p>
            <a:pPr>
              <a:spcBef>
                <a:spcPct val="0"/>
              </a:spcBef>
            </a:pPr>
            <a:r>
              <a:rPr lang="en-US" sz="1400" dirty="0">
                <a:latin typeface="Zebra Sans" pitchFamily="2" charset="77"/>
                <a:ea typeface="+mj-ea"/>
                <a:cs typeface="+mj-cs"/>
              </a:rPr>
              <a:t>Built to power the AI apps of today and tomorrow with all the right ‘stuff’, from processor to memory</a:t>
            </a:r>
          </a:p>
        </p:txBody>
      </p:sp>
      <p:sp>
        <p:nvSpPr>
          <p:cNvPr id="11" name="Text Placeholder 5">
            <a:extLst>
              <a:ext uri="{FF2B5EF4-FFF2-40B4-BE49-F238E27FC236}">
                <a16:creationId xmlns:a16="http://schemas.microsoft.com/office/drawing/2014/main" id="{78C9D619-181D-3848-A828-98F8B775F6BF}"/>
              </a:ext>
            </a:extLst>
          </p:cNvPr>
          <p:cNvSpPr txBox="1">
            <a:spLocks/>
          </p:cNvSpPr>
          <p:nvPr/>
        </p:nvSpPr>
        <p:spPr>
          <a:xfrm>
            <a:off x="4237728" y="1603731"/>
            <a:ext cx="8920280" cy="465253"/>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chemeClr val="accent3"/>
                </a:solidFill>
                <a:latin typeface="Zebra Sans Cnd ExtraBold" pitchFamily="2" charset="77"/>
              </a:rPr>
              <a:t>A new platform reimagined for the AI-powered frontline</a:t>
            </a:r>
          </a:p>
          <a:p>
            <a:endParaRPr lang="en-US" sz="1800" dirty="0"/>
          </a:p>
        </p:txBody>
      </p:sp>
      <p:sp>
        <p:nvSpPr>
          <p:cNvPr id="17" name="TextBox 16">
            <a:extLst>
              <a:ext uri="{FF2B5EF4-FFF2-40B4-BE49-F238E27FC236}">
                <a16:creationId xmlns:a16="http://schemas.microsoft.com/office/drawing/2014/main" id="{9CB14F18-F52E-9B4A-9FC5-1ED32B42BBF1}"/>
              </a:ext>
            </a:extLst>
          </p:cNvPr>
          <p:cNvSpPr txBox="1"/>
          <p:nvPr/>
        </p:nvSpPr>
        <p:spPr>
          <a:xfrm>
            <a:off x="2922927" y="6277271"/>
            <a:ext cx="2869690" cy="584775"/>
          </a:xfrm>
          <a:prstGeom prst="rect">
            <a:avLst/>
          </a:prstGeom>
          <a:noFill/>
        </p:spPr>
        <p:txBody>
          <a:bodyPr wrap="square">
            <a:spAutoFit/>
          </a:bodyPr>
          <a:lstStyle/>
          <a:p>
            <a:pPr>
              <a:spcBef>
                <a:spcPct val="0"/>
              </a:spcBef>
            </a:pPr>
            <a:r>
              <a:rPr lang="en-US" sz="1600" dirty="0">
                <a:solidFill>
                  <a:schemeClr val="bg1"/>
                </a:solidFill>
                <a:latin typeface="Zebra Mono Medium" pitchFamily="2" charset="77"/>
              </a:rPr>
              <a:t>The right application development tools</a:t>
            </a:r>
          </a:p>
        </p:txBody>
      </p:sp>
      <p:sp>
        <p:nvSpPr>
          <p:cNvPr id="37" name="TextBox 36">
            <a:extLst>
              <a:ext uri="{FF2B5EF4-FFF2-40B4-BE49-F238E27FC236}">
                <a16:creationId xmlns:a16="http://schemas.microsoft.com/office/drawing/2014/main" id="{74E6A26A-82C9-234A-B8A8-35EA512CE1DA}"/>
              </a:ext>
            </a:extLst>
          </p:cNvPr>
          <p:cNvSpPr txBox="1"/>
          <p:nvPr/>
        </p:nvSpPr>
        <p:spPr>
          <a:xfrm>
            <a:off x="7533898" y="3305555"/>
            <a:ext cx="3860800" cy="523220"/>
          </a:xfrm>
          <a:prstGeom prst="rect">
            <a:avLst/>
          </a:prstGeom>
          <a:noFill/>
        </p:spPr>
        <p:txBody>
          <a:bodyPr wrap="square">
            <a:spAutoFit/>
          </a:bodyPr>
          <a:lstStyle/>
          <a:p>
            <a:pPr>
              <a:spcBef>
                <a:spcPct val="0"/>
              </a:spcBef>
            </a:pPr>
            <a:r>
              <a:rPr lang="en-US" sz="1400" dirty="0">
                <a:latin typeface="Zebra Sans" pitchFamily="2" charset="77"/>
                <a:ea typeface="+mj-ea"/>
                <a:cs typeface="+mj-cs"/>
              </a:rPr>
              <a:t>Fuel your AI apps with a world of data with the most sensors in any TC device yet</a:t>
            </a:r>
          </a:p>
        </p:txBody>
      </p:sp>
      <p:sp>
        <p:nvSpPr>
          <p:cNvPr id="39" name="TextBox 38">
            <a:extLst>
              <a:ext uri="{FF2B5EF4-FFF2-40B4-BE49-F238E27FC236}">
                <a16:creationId xmlns:a16="http://schemas.microsoft.com/office/drawing/2014/main" id="{F8FB8F36-035F-ED49-AD1C-0D62CF827BE5}"/>
              </a:ext>
            </a:extLst>
          </p:cNvPr>
          <p:cNvSpPr txBox="1"/>
          <p:nvPr/>
        </p:nvSpPr>
        <p:spPr>
          <a:xfrm>
            <a:off x="7533898" y="4207751"/>
            <a:ext cx="4254500" cy="523220"/>
          </a:xfrm>
          <a:prstGeom prst="rect">
            <a:avLst/>
          </a:prstGeom>
          <a:noFill/>
        </p:spPr>
        <p:txBody>
          <a:bodyPr wrap="square">
            <a:spAutoFit/>
          </a:bodyPr>
          <a:lstStyle/>
          <a:p>
            <a:pPr>
              <a:spcBef>
                <a:spcPct val="0"/>
              </a:spcBef>
            </a:pPr>
            <a:r>
              <a:rPr lang="en-US" sz="1400" dirty="0">
                <a:latin typeface="Zebra Sans" pitchFamily="2" charset="77"/>
                <a:ea typeface="+mj-ea"/>
                <a:cs typeface="+mj-cs"/>
              </a:rPr>
              <a:t>Develop and deploy AI apps tailored for your workflows in days</a:t>
            </a:r>
            <a:r>
              <a:rPr lang="en-US" sz="1400" dirty="0">
                <a:latin typeface="Zebra Sans" pitchFamily="2" charset="77"/>
              </a:rPr>
              <a:t>—</a:t>
            </a:r>
            <a:r>
              <a:rPr lang="en-US" sz="1400" dirty="0">
                <a:latin typeface="Zebra Sans" pitchFamily="2" charset="77"/>
                <a:ea typeface="+mj-ea"/>
                <a:cs typeface="+mj-cs"/>
              </a:rPr>
              <a:t>instead of months</a:t>
            </a:r>
            <a:endParaRPr lang="en-US" sz="1400" dirty="0">
              <a:latin typeface="Zebra Sans" pitchFamily="2" charset="77"/>
            </a:endParaRPr>
          </a:p>
        </p:txBody>
      </p:sp>
      <p:sp>
        <p:nvSpPr>
          <p:cNvPr id="40" name="TextBox 39">
            <a:extLst>
              <a:ext uri="{FF2B5EF4-FFF2-40B4-BE49-F238E27FC236}">
                <a16:creationId xmlns:a16="http://schemas.microsoft.com/office/drawing/2014/main" id="{35D2538A-F51D-7746-9B47-F38F53E96F19}"/>
              </a:ext>
            </a:extLst>
          </p:cNvPr>
          <p:cNvSpPr txBox="1"/>
          <p:nvPr/>
        </p:nvSpPr>
        <p:spPr>
          <a:xfrm>
            <a:off x="7533898" y="5124276"/>
            <a:ext cx="4191716" cy="523220"/>
          </a:xfrm>
          <a:prstGeom prst="rect">
            <a:avLst/>
          </a:prstGeom>
          <a:noFill/>
        </p:spPr>
        <p:txBody>
          <a:bodyPr wrap="square">
            <a:spAutoFit/>
          </a:bodyPr>
          <a:lstStyle/>
          <a:p>
            <a:pPr>
              <a:spcBef>
                <a:spcPct val="0"/>
              </a:spcBef>
            </a:pPr>
            <a:r>
              <a:rPr lang="en-US" sz="1400" dirty="0">
                <a:latin typeface="Zebra Sans" pitchFamily="2" charset="77"/>
                <a:ea typeface="+mj-ea"/>
                <a:cs typeface="+mj-cs"/>
              </a:rPr>
              <a:t>Add powerful new capabilities that boost worker productivity, operational efficiency and ROI</a:t>
            </a:r>
            <a:endParaRPr lang="en-US" sz="1400" dirty="0">
              <a:latin typeface="Zebra Sans" pitchFamily="2" charset="77"/>
            </a:endParaRPr>
          </a:p>
        </p:txBody>
      </p:sp>
      <p:pic>
        <p:nvPicPr>
          <p:cNvPr id="48" name="Picture 47" descr="A cell phone with a screen&#10;&#10;Description automatically generated">
            <a:extLst>
              <a:ext uri="{FF2B5EF4-FFF2-40B4-BE49-F238E27FC236}">
                <a16:creationId xmlns:a16="http://schemas.microsoft.com/office/drawing/2014/main" id="{3A61E90A-2547-0B4C-A987-198942AB23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2406" y="1296472"/>
            <a:ext cx="3922962" cy="5230616"/>
          </a:xfrm>
          <a:prstGeom prst="rect">
            <a:avLst/>
          </a:prstGeom>
        </p:spPr>
      </p:pic>
      <p:pic>
        <p:nvPicPr>
          <p:cNvPr id="19" name="Picture 18" descr="A black cell phone with a black background&#10;&#10;Description automatically generated">
            <a:extLst>
              <a:ext uri="{FF2B5EF4-FFF2-40B4-BE49-F238E27FC236}">
                <a16:creationId xmlns:a16="http://schemas.microsoft.com/office/drawing/2014/main" id="{8B55A45E-99F5-644B-93E6-A5CD46A7E7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1343" y="1572821"/>
            <a:ext cx="3922962" cy="5230616"/>
          </a:xfrm>
          <a:prstGeom prst="rect">
            <a:avLst/>
          </a:prstGeom>
        </p:spPr>
      </p:pic>
    </p:spTree>
    <p:extLst>
      <p:ext uri="{BB962C8B-B14F-4D97-AF65-F5344CB8AC3E}">
        <p14:creationId xmlns:p14="http://schemas.microsoft.com/office/powerpoint/2010/main" val="1063068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445382"/>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19</a:t>
            </a:fld>
            <a:endParaRPr lang="en-US" dirty="0">
              <a:latin typeface="Zebra Sans" pitchFamily="2" charset="77"/>
            </a:endParaRP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6" name="TextBox 5">
            <a:extLst>
              <a:ext uri="{FF2B5EF4-FFF2-40B4-BE49-F238E27FC236}">
                <a16:creationId xmlns:a16="http://schemas.microsoft.com/office/drawing/2014/main" id="{B3275B2F-AEF4-4B48-9D53-F5AC06BEA3CA}"/>
              </a:ext>
            </a:extLst>
          </p:cNvPr>
          <p:cNvSpPr txBox="1"/>
          <p:nvPr/>
        </p:nvSpPr>
        <p:spPr>
          <a:xfrm>
            <a:off x="419878" y="501863"/>
            <a:ext cx="11772122" cy="535531"/>
          </a:xfrm>
          <a:prstGeom prst="rect">
            <a:avLst/>
          </a:prstGeom>
          <a:noFill/>
        </p:spPr>
        <p:txBody>
          <a:bodyPr wrap="square">
            <a:spAutoFit/>
          </a:bodyPr>
          <a:lstStyle/>
          <a:p>
            <a:pPr>
              <a:lnSpc>
                <a:spcPct val="90000"/>
              </a:lnSpc>
              <a:spcBef>
                <a:spcPct val="0"/>
              </a:spcBef>
            </a:pPr>
            <a:r>
              <a:rPr lang="en-US" sz="3200" dirty="0">
                <a:latin typeface="Zebra Sans Cnd ExtraBold" pitchFamily="2" charset="77"/>
                <a:ea typeface="+mj-ea"/>
                <a:cs typeface="+mj-cs"/>
              </a:rPr>
              <a:t>Features at a glance: TC501/TC701 mobile computers</a:t>
            </a:r>
            <a:endParaRPr lang="en-US" dirty="0"/>
          </a:p>
        </p:txBody>
      </p:sp>
      <p:sp>
        <p:nvSpPr>
          <p:cNvPr id="11" name="Text Placeholder 5">
            <a:extLst>
              <a:ext uri="{FF2B5EF4-FFF2-40B4-BE49-F238E27FC236}">
                <a16:creationId xmlns:a16="http://schemas.microsoft.com/office/drawing/2014/main" id="{78C9D619-181D-3848-A828-98F8B775F6BF}"/>
              </a:ext>
            </a:extLst>
          </p:cNvPr>
          <p:cNvSpPr txBox="1">
            <a:spLocks/>
          </p:cNvSpPr>
          <p:nvPr/>
        </p:nvSpPr>
        <p:spPr>
          <a:xfrm>
            <a:off x="410590" y="989910"/>
            <a:ext cx="10970805" cy="465253"/>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 new platform to meet the needs of AI enterprise apps</a:t>
            </a:r>
          </a:p>
          <a:p>
            <a:endParaRPr lang="en-US" sz="1800" dirty="0"/>
          </a:p>
        </p:txBody>
      </p:sp>
      <p:grpSp>
        <p:nvGrpSpPr>
          <p:cNvPr id="4" name="Group 3">
            <a:extLst>
              <a:ext uri="{FF2B5EF4-FFF2-40B4-BE49-F238E27FC236}">
                <a16:creationId xmlns:a16="http://schemas.microsoft.com/office/drawing/2014/main" id="{472E8B70-16D3-CF40-9213-934EE48CE604}"/>
              </a:ext>
            </a:extLst>
          </p:cNvPr>
          <p:cNvGrpSpPr/>
          <p:nvPr/>
        </p:nvGrpSpPr>
        <p:grpSpPr>
          <a:xfrm>
            <a:off x="353405" y="1606831"/>
            <a:ext cx="3500040" cy="5064294"/>
            <a:chOff x="567725" y="1663983"/>
            <a:chExt cx="3500040" cy="5064294"/>
          </a:xfrm>
        </p:grpSpPr>
        <p:sp>
          <p:nvSpPr>
            <p:cNvPr id="22" name="Rounded Rectangle 21">
              <a:extLst>
                <a:ext uri="{FF2B5EF4-FFF2-40B4-BE49-F238E27FC236}">
                  <a16:creationId xmlns:a16="http://schemas.microsoft.com/office/drawing/2014/main" id="{E70173C1-3542-9847-9B91-EBBD19F9D7B4}"/>
                </a:ext>
              </a:extLst>
            </p:cNvPr>
            <p:cNvSpPr/>
            <p:nvPr/>
          </p:nvSpPr>
          <p:spPr>
            <a:xfrm>
              <a:off x="707426" y="1943210"/>
              <a:ext cx="3360337" cy="4785067"/>
            </a:xfrm>
            <a:prstGeom prst="roundRect">
              <a:avLst>
                <a:gd name="adj" fmla="val 2794"/>
              </a:avLst>
            </a:prstGeom>
            <a:solidFill>
              <a:schemeClr val="bg1">
                <a:lumMod val="95000"/>
              </a:schemeClr>
            </a:solidFill>
            <a:ln w="95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46" name="TextBox 45">
              <a:extLst>
                <a:ext uri="{FF2B5EF4-FFF2-40B4-BE49-F238E27FC236}">
                  <a16:creationId xmlns:a16="http://schemas.microsoft.com/office/drawing/2014/main" id="{66D301BE-770B-A74F-BEBD-720C3F7718E0}"/>
                </a:ext>
              </a:extLst>
            </p:cNvPr>
            <p:cNvSpPr txBox="1"/>
            <p:nvPr/>
          </p:nvSpPr>
          <p:spPr>
            <a:xfrm>
              <a:off x="788597" y="2483614"/>
              <a:ext cx="3229252" cy="3431709"/>
            </a:xfrm>
            <a:prstGeom prst="rect">
              <a:avLst/>
            </a:prstGeom>
            <a:noFill/>
          </p:spPr>
          <p:txBody>
            <a:bodyPr wrap="square" rtlCol="0">
              <a:spAutoFit/>
            </a:bodyPr>
            <a:lstStyle/>
            <a:p>
              <a:pPr>
                <a:spcAft>
                  <a:spcPts val="900"/>
                </a:spcAft>
                <a:buClr>
                  <a:srgbClr val="0073E6"/>
                </a:buClr>
              </a:pPr>
              <a:r>
                <a:rPr lang="en-US" sz="1300" b="1" dirty="0">
                  <a:latin typeface="Zebra Sans Bold" pitchFamily="2" charset="77"/>
                </a:rPr>
                <a:t>Built to power the AI apps of </a:t>
              </a:r>
              <a:br>
                <a:rPr lang="en-US" sz="1300" b="1" dirty="0">
                  <a:latin typeface="Zebra Sans Bold" pitchFamily="2" charset="77"/>
                </a:rPr>
              </a:br>
              <a:r>
                <a:rPr lang="en-US" sz="1300" b="1" dirty="0">
                  <a:latin typeface="Zebra Sans Bold" pitchFamily="2" charset="77"/>
                </a:rPr>
                <a:t>today and tomorrow</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Advanced Qualcomm Dragonwing™  </a:t>
              </a:r>
              <a:br>
                <a:rPr lang="en-US" sz="1200" dirty="0">
                  <a:latin typeface="Zebra Sans" pitchFamily="2" charset="77"/>
                </a:rPr>
              </a:br>
              <a:r>
                <a:rPr lang="en-US" sz="1200" dirty="0">
                  <a:latin typeface="Zebra Sans" pitchFamily="2" charset="77"/>
                </a:rPr>
                <a:t>Q-6690 processor with dedicated NPU </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Maximum memory to support AI apps</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Advanced 6-inch AMOLED display for a superior user experience</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All the fastest wireless networks: </a:t>
              </a:r>
              <a:br>
                <a:rPr lang="en-US" sz="1200" dirty="0">
                  <a:latin typeface="Zebra Sans" pitchFamily="2" charset="77"/>
                </a:rPr>
              </a:br>
              <a:r>
                <a:rPr lang="en-US" sz="1200" dirty="0">
                  <a:latin typeface="Zebra Sans" pitchFamily="2" charset="77"/>
                </a:rPr>
                <a:t>global 5G, Wi-Fi 7, Bluetooth 6</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Most rugged TC5 and most ultra-rugged TC7 devices built to date</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More powerful batteries with fast charging and hot swap</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Multiple layers of security</a:t>
              </a:r>
              <a:endParaRPr lang="en-US" sz="1200" dirty="0"/>
            </a:p>
          </p:txBody>
        </p:sp>
        <p:sp>
          <p:nvSpPr>
            <p:cNvPr id="27" name="Rounded Rectangle 26">
              <a:extLst>
                <a:ext uri="{FF2B5EF4-FFF2-40B4-BE49-F238E27FC236}">
                  <a16:creationId xmlns:a16="http://schemas.microsoft.com/office/drawing/2014/main" id="{7261215A-EB66-584B-9048-5A6B8DD6808E}"/>
                </a:ext>
              </a:extLst>
            </p:cNvPr>
            <p:cNvSpPr/>
            <p:nvPr/>
          </p:nvSpPr>
          <p:spPr>
            <a:xfrm>
              <a:off x="707426" y="1663983"/>
              <a:ext cx="3360339" cy="704532"/>
            </a:xfrm>
            <a:prstGeom prst="roundRect">
              <a:avLst>
                <a:gd name="adj" fmla="val 13855"/>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28" name="TextBox 27">
              <a:extLst>
                <a:ext uri="{FF2B5EF4-FFF2-40B4-BE49-F238E27FC236}">
                  <a16:creationId xmlns:a16="http://schemas.microsoft.com/office/drawing/2014/main" id="{E3B1B562-E93F-6E43-A363-CC57BFCC3718}"/>
                </a:ext>
              </a:extLst>
            </p:cNvPr>
            <p:cNvSpPr txBox="1"/>
            <p:nvPr/>
          </p:nvSpPr>
          <p:spPr>
            <a:xfrm>
              <a:off x="567725" y="1707540"/>
              <a:ext cx="3426916" cy="646331"/>
            </a:xfrm>
            <a:prstGeom prst="rect">
              <a:avLst/>
            </a:prstGeom>
            <a:noFill/>
          </p:spPr>
          <p:txBody>
            <a:bodyPr wrap="square">
              <a:spAutoFit/>
            </a:bodyPr>
            <a:lstStyle/>
            <a:p>
              <a:pPr algn="ctr">
                <a:spcBef>
                  <a:spcPct val="0"/>
                </a:spcBef>
              </a:pPr>
              <a:r>
                <a:rPr lang="en-US" dirty="0">
                  <a:solidFill>
                    <a:schemeClr val="bg1"/>
                  </a:solidFill>
                  <a:latin typeface="Zebra Sans Cnd ExtraBold" pitchFamily="2" charset="77"/>
                  <a:ea typeface="+mj-ea"/>
                  <a:cs typeface="+mj-cs"/>
                </a:rPr>
                <a:t>The right </a:t>
              </a:r>
              <a:br>
                <a:rPr lang="en-US" dirty="0">
                  <a:solidFill>
                    <a:schemeClr val="bg1"/>
                  </a:solidFill>
                  <a:latin typeface="Zebra Sans Cnd ExtraBold" pitchFamily="2" charset="77"/>
                  <a:ea typeface="+mj-ea"/>
                  <a:cs typeface="+mj-cs"/>
                </a:rPr>
              </a:br>
              <a:r>
                <a:rPr lang="en-US" dirty="0">
                  <a:solidFill>
                    <a:schemeClr val="bg1"/>
                  </a:solidFill>
                  <a:latin typeface="Zebra Sans Cnd ExtraBold" pitchFamily="2" charset="77"/>
                  <a:ea typeface="+mj-ea"/>
                  <a:cs typeface="+mj-cs"/>
                </a:rPr>
                <a:t>hardware features</a:t>
              </a:r>
            </a:p>
          </p:txBody>
        </p:sp>
      </p:grpSp>
      <p:grpSp>
        <p:nvGrpSpPr>
          <p:cNvPr id="7" name="Group 6">
            <a:extLst>
              <a:ext uri="{FF2B5EF4-FFF2-40B4-BE49-F238E27FC236}">
                <a16:creationId xmlns:a16="http://schemas.microsoft.com/office/drawing/2014/main" id="{8E44956F-B009-5B49-B1E2-4A926E0C326E}"/>
              </a:ext>
            </a:extLst>
          </p:cNvPr>
          <p:cNvGrpSpPr/>
          <p:nvPr/>
        </p:nvGrpSpPr>
        <p:grpSpPr>
          <a:xfrm>
            <a:off x="7748652" y="1606831"/>
            <a:ext cx="3911980" cy="5064294"/>
            <a:chOff x="8105844" y="1663983"/>
            <a:chExt cx="3911980" cy="5064294"/>
          </a:xfrm>
        </p:grpSpPr>
        <p:sp>
          <p:nvSpPr>
            <p:cNvPr id="24" name="Rounded Rectangle 23">
              <a:extLst>
                <a:ext uri="{FF2B5EF4-FFF2-40B4-BE49-F238E27FC236}">
                  <a16:creationId xmlns:a16="http://schemas.microsoft.com/office/drawing/2014/main" id="{EF794449-9E7B-424B-BE9C-D4142DF09086}"/>
                </a:ext>
              </a:extLst>
            </p:cNvPr>
            <p:cNvSpPr/>
            <p:nvPr/>
          </p:nvSpPr>
          <p:spPr>
            <a:xfrm>
              <a:off x="8136929" y="1943210"/>
              <a:ext cx="3655022" cy="4785067"/>
            </a:xfrm>
            <a:prstGeom prst="roundRect">
              <a:avLst>
                <a:gd name="adj" fmla="val 2794"/>
              </a:avLst>
            </a:prstGeom>
            <a:solidFill>
              <a:schemeClr val="bg1">
                <a:lumMod val="95000"/>
              </a:schemeClr>
            </a:solidFill>
            <a:ln w="95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21" name="TextBox 20">
              <a:extLst>
                <a:ext uri="{FF2B5EF4-FFF2-40B4-BE49-F238E27FC236}">
                  <a16:creationId xmlns:a16="http://schemas.microsoft.com/office/drawing/2014/main" id="{417E1638-BFE1-0941-924E-6BE6635ED810}"/>
                </a:ext>
              </a:extLst>
            </p:cNvPr>
            <p:cNvSpPr txBox="1"/>
            <p:nvPr/>
          </p:nvSpPr>
          <p:spPr>
            <a:xfrm>
              <a:off x="8211254" y="2483614"/>
              <a:ext cx="3406527" cy="3952364"/>
            </a:xfrm>
            <a:prstGeom prst="rect">
              <a:avLst/>
            </a:prstGeom>
            <a:noFill/>
          </p:spPr>
          <p:txBody>
            <a:bodyPr wrap="square" rtlCol="0">
              <a:spAutoFit/>
            </a:bodyPr>
            <a:lstStyle/>
            <a:p>
              <a:pPr>
                <a:spcAft>
                  <a:spcPts val="900"/>
                </a:spcAft>
                <a:buClr>
                  <a:srgbClr val="0073E6"/>
                </a:buClr>
              </a:pPr>
              <a:r>
                <a:rPr lang="en-US" sz="1400" b="1" dirty="0">
                  <a:latin typeface="Zebra Sans Bold" pitchFamily="2" charset="77"/>
                </a:rPr>
                <a:t>Boost device functionality and ROI—turn Zebra devices into 2-way walkie talkies, workstation and more</a:t>
              </a:r>
              <a:endParaRPr lang="en-US" sz="1400" dirty="0"/>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Zebra DNA for Mobile Computers: easily </a:t>
              </a:r>
              <a:br>
                <a:rPr lang="en-US" sz="1200" dirty="0">
                  <a:latin typeface="Zebra Sans" pitchFamily="2" charset="77"/>
                </a:rPr>
              </a:br>
              <a:r>
                <a:rPr lang="en-US" sz="1200" dirty="0">
                  <a:latin typeface="Zebra Sans" pitchFamily="2" charset="77"/>
                </a:rPr>
                <a:t>set up, secure, manage and optimize Zebra mobile devices</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Zebra Guardian suite to manage device access, readiness and availability: Identity Guardian, Device Guardian, Device Guardian Access Management (DGAM) and Guardian Cabinets</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Workcloud Sync real-time collaboration: Push-to-talk over Wi-Fi/cellular networks; secure chat; PBX calls; voice/video calls</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Workcloud Task Management</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Wireless Workstation Connect</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…and more</a:t>
              </a:r>
            </a:p>
          </p:txBody>
        </p:sp>
        <p:sp>
          <p:nvSpPr>
            <p:cNvPr id="33" name="Rounded Rectangle 32">
              <a:extLst>
                <a:ext uri="{FF2B5EF4-FFF2-40B4-BE49-F238E27FC236}">
                  <a16:creationId xmlns:a16="http://schemas.microsoft.com/office/drawing/2014/main" id="{B99BE3E3-1239-A14A-B767-E83C2024ACA6}"/>
                </a:ext>
              </a:extLst>
            </p:cNvPr>
            <p:cNvSpPr/>
            <p:nvPr/>
          </p:nvSpPr>
          <p:spPr>
            <a:xfrm>
              <a:off x="8136929" y="1663983"/>
              <a:ext cx="3655021" cy="704532"/>
            </a:xfrm>
            <a:prstGeom prst="roundRect">
              <a:avLst>
                <a:gd name="adj" fmla="val 13855"/>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34" name="TextBox 33">
              <a:extLst>
                <a:ext uri="{FF2B5EF4-FFF2-40B4-BE49-F238E27FC236}">
                  <a16:creationId xmlns:a16="http://schemas.microsoft.com/office/drawing/2014/main" id="{38032A07-E855-834B-9008-2AB468C5E69A}"/>
                </a:ext>
              </a:extLst>
            </p:cNvPr>
            <p:cNvSpPr txBox="1"/>
            <p:nvPr/>
          </p:nvSpPr>
          <p:spPr>
            <a:xfrm>
              <a:off x="8105844" y="1707540"/>
              <a:ext cx="3911980" cy="646331"/>
            </a:xfrm>
            <a:prstGeom prst="rect">
              <a:avLst/>
            </a:prstGeom>
            <a:noFill/>
          </p:spPr>
          <p:txBody>
            <a:bodyPr wrap="square">
              <a:spAutoFit/>
            </a:bodyPr>
            <a:lstStyle/>
            <a:p>
              <a:pPr algn="ctr">
                <a:spcBef>
                  <a:spcPct val="0"/>
                </a:spcBef>
              </a:pPr>
              <a:r>
                <a:rPr lang="en-US" dirty="0">
                  <a:solidFill>
                    <a:schemeClr val="bg1"/>
                  </a:solidFill>
                  <a:latin typeface="Zebra Sans Cnd ExtraBold" pitchFamily="2" charset="77"/>
                </a:rPr>
                <a:t>Extend device capabilities </a:t>
              </a:r>
              <a:br>
                <a:rPr lang="en-US" dirty="0">
                  <a:solidFill>
                    <a:schemeClr val="bg1"/>
                  </a:solidFill>
                  <a:latin typeface="Zebra Sans Cnd ExtraBold" pitchFamily="2" charset="77"/>
                </a:rPr>
              </a:br>
              <a:r>
                <a:rPr lang="en-US" dirty="0">
                  <a:solidFill>
                    <a:schemeClr val="bg1"/>
                  </a:solidFill>
                  <a:latin typeface="Zebra Sans Cnd ExtraBold" pitchFamily="2" charset="77"/>
                </a:rPr>
                <a:t>with Zebra-only solutions</a:t>
              </a:r>
            </a:p>
          </p:txBody>
        </p:sp>
      </p:grpSp>
      <p:grpSp>
        <p:nvGrpSpPr>
          <p:cNvPr id="5" name="Group 4">
            <a:extLst>
              <a:ext uri="{FF2B5EF4-FFF2-40B4-BE49-F238E27FC236}">
                <a16:creationId xmlns:a16="http://schemas.microsoft.com/office/drawing/2014/main" id="{9E944315-1157-214A-8370-872A465D73BF}"/>
              </a:ext>
            </a:extLst>
          </p:cNvPr>
          <p:cNvGrpSpPr/>
          <p:nvPr/>
        </p:nvGrpSpPr>
        <p:grpSpPr>
          <a:xfrm>
            <a:off x="3995869" y="1606831"/>
            <a:ext cx="3486598" cy="5208012"/>
            <a:chOff x="4238765" y="1663983"/>
            <a:chExt cx="3486598" cy="5208012"/>
          </a:xfrm>
        </p:grpSpPr>
        <p:sp>
          <p:nvSpPr>
            <p:cNvPr id="23" name="Rounded Rectangle 22">
              <a:extLst>
                <a:ext uri="{FF2B5EF4-FFF2-40B4-BE49-F238E27FC236}">
                  <a16:creationId xmlns:a16="http://schemas.microsoft.com/office/drawing/2014/main" id="{C012B331-E6C4-4C47-B1AD-48B4977087DF}"/>
                </a:ext>
              </a:extLst>
            </p:cNvPr>
            <p:cNvSpPr/>
            <p:nvPr/>
          </p:nvSpPr>
          <p:spPr>
            <a:xfrm>
              <a:off x="4365026" y="1943210"/>
              <a:ext cx="3360337" cy="4785067"/>
            </a:xfrm>
            <a:prstGeom prst="roundRect">
              <a:avLst>
                <a:gd name="adj" fmla="val 2794"/>
              </a:avLst>
            </a:prstGeom>
            <a:solidFill>
              <a:schemeClr val="bg1">
                <a:lumMod val="95000"/>
              </a:schemeClr>
            </a:solidFill>
            <a:ln w="95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31" name="Rounded Rectangle 30">
              <a:extLst>
                <a:ext uri="{FF2B5EF4-FFF2-40B4-BE49-F238E27FC236}">
                  <a16:creationId xmlns:a16="http://schemas.microsoft.com/office/drawing/2014/main" id="{508CAB31-C2A3-2949-A7CB-89BC6F2553AC}"/>
                </a:ext>
              </a:extLst>
            </p:cNvPr>
            <p:cNvSpPr/>
            <p:nvPr/>
          </p:nvSpPr>
          <p:spPr>
            <a:xfrm>
              <a:off x="4378466" y="1663983"/>
              <a:ext cx="3346897" cy="704532"/>
            </a:xfrm>
            <a:prstGeom prst="roundRect">
              <a:avLst>
                <a:gd name="adj" fmla="val 13855"/>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32" name="TextBox 31">
              <a:extLst>
                <a:ext uri="{FF2B5EF4-FFF2-40B4-BE49-F238E27FC236}">
                  <a16:creationId xmlns:a16="http://schemas.microsoft.com/office/drawing/2014/main" id="{44DBF206-FECE-2546-9E89-B36F5FB63E21}"/>
                </a:ext>
              </a:extLst>
            </p:cNvPr>
            <p:cNvSpPr txBox="1"/>
            <p:nvPr/>
          </p:nvSpPr>
          <p:spPr>
            <a:xfrm>
              <a:off x="4238765" y="1707540"/>
              <a:ext cx="3368958" cy="646331"/>
            </a:xfrm>
            <a:prstGeom prst="rect">
              <a:avLst/>
            </a:prstGeom>
            <a:noFill/>
          </p:spPr>
          <p:txBody>
            <a:bodyPr wrap="square">
              <a:spAutoFit/>
            </a:bodyPr>
            <a:lstStyle/>
            <a:p>
              <a:pPr algn="ctr">
                <a:spcBef>
                  <a:spcPct val="0"/>
                </a:spcBef>
              </a:pPr>
              <a:r>
                <a:rPr lang="en-US" dirty="0">
                  <a:solidFill>
                    <a:schemeClr val="bg1"/>
                  </a:solidFill>
                  <a:latin typeface="Zebra Sans Cnd ExtraBold" pitchFamily="2" charset="77"/>
                  <a:ea typeface="+mj-ea"/>
                  <a:cs typeface="+mj-cs"/>
                </a:rPr>
                <a:t>The right </a:t>
              </a:r>
              <a:br>
                <a:rPr lang="en-US" dirty="0">
                  <a:solidFill>
                    <a:schemeClr val="bg1"/>
                  </a:solidFill>
                  <a:latin typeface="Zebra Sans Cnd ExtraBold" pitchFamily="2" charset="77"/>
                  <a:ea typeface="+mj-ea"/>
                  <a:cs typeface="+mj-cs"/>
                </a:rPr>
              </a:br>
              <a:r>
                <a:rPr lang="en-US" dirty="0">
                  <a:solidFill>
                    <a:schemeClr val="bg1"/>
                  </a:solidFill>
                  <a:latin typeface="Zebra Sans Cnd ExtraBold" pitchFamily="2" charset="77"/>
                  <a:ea typeface="+mj-ea"/>
                  <a:cs typeface="+mj-cs"/>
                </a:rPr>
                <a:t>data capture features</a:t>
              </a:r>
            </a:p>
          </p:txBody>
        </p:sp>
        <p:sp>
          <p:nvSpPr>
            <p:cNvPr id="39" name="TextBox 38">
              <a:extLst>
                <a:ext uri="{FF2B5EF4-FFF2-40B4-BE49-F238E27FC236}">
                  <a16:creationId xmlns:a16="http://schemas.microsoft.com/office/drawing/2014/main" id="{4FCF81A8-0A81-A44E-BBFD-671C11560E1D}"/>
                </a:ext>
              </a:extLst>
            </p:cNvPr>
            <p:cNvSpPr txBox="1"/>
            <p:nvPr/>
          </p:nvSpPr>
          <p:spPr>
            <a:xfrm>
              <a:off x="4420403" y="2483614"/>
              <a:ext cx="3229251" cy="4388381"/>
            </a:xfrm>
            <a:prstGeom prst="rect">
              <a:avLst/>
            </a:prstGeom>
            <a:noFill/>
          </p:spPr>
          <p:txBody>
            <a:bodyPr wrap="square" rtlCol="0">
              <a:spAutoFit/>
            </a:bodyPr>
            <a:lstStyle/>
            <a:p>
              <a:pPr>
                <a:spcAft>
                  <a:spcPts val="900"/>
                </a:spcAft>
                <a:buClr>
                  <a:srgbClr val="0073E6"/>
                </a:buClr>
              </a:pPr>
              <a:r>
                <a:rPr lang="en-US" sz="1300" b="1" dirty="0">
                  <a:latin typeface="Zebra Sans Bold" pitchFamily="2" charset="77"/>
                </a:rPr>
                <a:t>Fuel your AI apps with a world of data</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50 MP rear camera </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Optional ultra-wide angle 13 MP camera</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AI-driven camera app for first-time every time great photos</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Zebra’s most advanced scanner options: AC670, SR560, SR500</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Integrated short range UHF RFID</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Comprehensive OCR options</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Triple band GNSS for more accurate and available GPS information</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Optional Time-of-Flight sensor to capture 3D data depth, volume and more</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Contactless pay/Apple VAS support</a:t>
              </a:r>
            </a:p>
            <a:p>
              <a:pPr marL="171450" indent="-171450">
                <a:spcBef>
                  <a:spcPct val="0"/>
                </a:spcBef>
                <a:spcAft>
                  <a:spcPts val="800"/>
                </a:spcAft>
                <a:buClr>
                  <a:schemeClr val="accent3"/>
                </a:buClr>
                <a:buFont typeface="Arial" panose="020B0604020202020204" pitchFamily="34" charset="0"/>
                <a:buChar char="•"/>
              </a:pPr>
              <a:r>
                <a:rPr lang="en-US" sz="1200" dirty="0">
                  <a:latin typeface="Zebra Sans" pitchFamily="2" charset="77"/>
                </a:rPr>
                <a:t>Exceptional AI-enabled audio for voice input and phone calls</a:t>
              </a:r>
            </a:p>
            <a:p>
              <a:pPr marL="171450" indent="-171450">
                <a:spcBef>
                  <a:spcPct val="0"/>
                </a:spcBef>
                <a:spcAft>
                  <a:spcPts val="800"/>
                </a:spcAft>
                <a:buFont typeface="Arial" panose="020B0604020202020204" pitchFamily="34" charset="0"/>
                <a:buChar char="•"/>
              </a:pPr>
              <a:endParaRPr lang="en-US" sz="1200" dirty="0"/>
            </a:p>
          </p:txBody>
        </p:sp>
      </p:grpSp>
    </p:spTree>
    <p:extLst>
      <p:ext uri="{BB962C8B-B14F-4D97-AF65-F5344CB8AC3E}">
        <p14:creationId xmlns:p14="http://schemas.microsoft.com/office/powerpoint/2010/main" val="225145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9D417BB-6215-8C4A-9712-2F96A204CE2C}"/>
              </a:ext>
            </a:extLst>
          </p:cNvPr>
          <p:cNvSpPr txBox="1">
            <a:spLocks/>
          </p:cNvSpPr>
          <p:nvPr/>
        </p:nvSpPr>
        <p:spPr>
          <a:xfrm>
            <a:off x="457199" y="787822"/>
            <a:ext cx="6503438" cy="2130574"/>
          </a:xfrm>
          <a:prstGeom prst="rect">
            <a:avLst/>
          </a:prstGeom>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pPr>
              <a:spcAft>
                <a:spcPts val="1500"/>
              </a:spcAft>
            </a:pPr>
            <a:r>
              <a:rPr lang="en-US" sz="6600" dirty="0">
                <a:solidFill>
                  <a:schemeClr val="bg1"/>
                </a:solidFill>
              </a:rPr>
              <a:t>Rugged TC501</a:t>
            </a:r>
            <a:br>
              <a:rPr lang="en-US" sz="6600" dirty="0">
                <a:solidFill>
                  <a:schemeClr val="bg1"/>
                </a:solidFill>
              </a:rPr>
            </a:br>
            <a:r>
              <a:rPr lang="en-US" sz="6600" dirty="0">
                <a:solidFill>
                  <a:schemeClr val="bg1"/>
                </a:solidFill>
              </a:rPr>
              <a:t>Ultra-rugged TC701</a:t>
            </a:r>
            <a:endParaRPr lang="en-US" sz="3400" dirty="0">
              <a:solidFill>
                <a:schemeClr val="bg1"/>
              </a:solidFill>
              <a:latin typeface="Zebra Sans" pitchFamily="2" charset="77"/>
            </a:endParaRPr>
          </a:p>
        </p:txBody>
      </p:sp>
      <p:pic>
        <p:nvPicPr>
          <p:cNvPr id="7" name="Picture 6" descr="A colorful lines on a black background&#10;&#10;AI-generated content may be incorrect.">
            <a:extLst>
              <a:ext uri="{FF2B5EF4-FFF2-40B4-BE49-F238E27FC236}">
                <a16:creationId xmlns:a16="http://schemas.microsoft.com/office/drawing/2014/main" id="{FA392C1B-B8A5-D143-AC0C-C3ADC288D5E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2301"/>
          <a:stretch/>
        </p:blipFill>
        <p:spPr>
          <a:xfrm flipH="1">
            <a:off x="-5" y="3751711"/>
            <a:ext cx="7358748" cy="3112452"/>
          </a:xfrm>
          <a:prstGeom prst="rect">
            <a:avLst/>
          </a:prstGeom>
        </p:spPr>
      </p:pic>
      <p:pic>
        <p:nvPicPr>
          <p:cNvPr id="8" name="Graphic 7">
            <a:extLst>
              <a:ext uri="{FF2B5EF4-FFF2-40B4-BE49-F238E27FC236}">
                <a16:creationId xmlns:a16="http://schemas.microsoft.com/office/drawing/2014/main" id="{A9071037-77D8-D84C-9414-CF50650EE1B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539508" y="5976333"/>
            <a:ext cx="1648639" cy="514508"/>
          </a:xfrm>
          <a:prstGeom prst="rect">
            <a:avLst/>
          </a:prstGeom>
        </p:spPr>
      </p:pic>
      <p:pic>
        <p:nvPicPr>
          <p:cNvPr id="10" name="Picture 9" descr="A black cell phone with a black case&#10;&#10;Description automatically generated">
            <a:extLst>
              <a:ext uri="{FF2B5EF4-FFF2-40B4-BE49-F238E27FC236}">
                <a16:creationId xmlns:a16="http://schemas.microsoft.com/office/drawing/2014/main" id="{640FC796-340D-2742-8756-4A5E9C2E615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836557" y="31823"/>
            <a:ext cx="3057333" cy="6512331"/>
          </a:xfrm>
          <a:prstGeom prst="rect">
            <a:avLst/>
          </a:prstGeom>
        </p:spPr>
      </p:pic>
      <p:pic>
        <p:nvPicPr>
          <p:cNvPr id="11" name="Picture 10" descr="A black cell phone with a black background&#10;&#10;Description automatically generated">
            <a:extLst>
              <a:ext uri="{FF2B5EF4-FFF2-40B4-BE49-F238E27FC236}">
                <a16:creationId xmlns:a16="http://schemas.microsoft.com/office/drawing/2014/main" id="{F73ED265-6996-5B4C-A7AC-2DAFD8C66AC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820444" y="311491"/>
            <a:ext cx="3057332" cy="6512331"/>
          </a:xfrm>
          <a:prstGeom prst="rect">
            <a:avLst/>
          </a:prstGeom>
        </p:spPr>
      </p:pic>
      <p:sp>
        <p:nvSpPr>
          <p:cNvPr id="12" name="Title 1">
            <a:extLst>
              <a:ext uri="{FF2B5EF4-FFF2-40B4-BE49-F238E27FC236}">
                <a16:creationId xmlns:a16="http://schemas.microsoft.com/office/drawing/2014/main" id="{B0E4A04A-C38F-934A-A5CC-0335713233BD}"/>
              </a:ext>
            </a:extLst>
          </p:cNvPr>
          <p:cNvSpPr txBox="1">
            <a:spLocks/>
          </p:cNvSpPr>
          <p:nvPr/>
        </p:nvSpPr>
        <p:spPr>
          <a:xfrm>
            <a:off x="457199" y="2686778"/>
            <a:ext cx="6503438" cy="1155906"/>
          </a:xfrm>
          <a:prstGeom prst="rect">
            <a:avLst/>
          </a:prstGeom>
          <a:effectLst>
            <a:outerShdw blurRad="50800" dist="38100" dir="2700000" algn="tl" rotWithShape="0">
              <a:prstClr val="black">
                <a:alpha val="40000"/>
              </a:prstClr>
            </a:outerShdw>
          </a:effectLst>
        </p:spPr>
        <p:txBody>
          <a:bodyPr vert="horz" lIns="0" tIns="0" rIns="0" bIns="0" rtlCol="0" anchor="t"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nSpc>
                <a:spcPct val="100000"/>
              </a:lnSpc>
              <a:spcAft>
                <a:spcPts val="1500"/>
              </a:spcAft>
            </a:pPr>
            <a:r>
              <a:rPr lang="en-US" sz="3400" dirty="0">
                <a:latin typeface="Zebra Sans" pitchFamily="2" charset="77"/>
              </a:rPr>
              <a:t>Mobile computing reimagined for the AI-powered frontline</a:t>
            </a:r>
          </a:p>
        </p:txBody>
      </p:sp>
      <p:sp>
        <p:nvSpPr>
          <p:cNvPr id="13" name="Title 1">
            <a:extLst>
              <a:ext uri="{FF2B5EF4-FFF2-40B4-BE49-F238E27FC236}">
                <a16:creationId xmlns:a16="http://schemas.microsoft.com/office/drawing/2014/main" id="{ABE70F8E-D0BA-7D46-9202-4F2CAC4D2C84}"/>
              </a:ext>
            </a:extLst>
          </p:cNvPr>
          <p:cNvSpPr txBox="1">
            <a:spLocks/>
          </p:cNvSpPr>
          <p:nvPr/>
        </p:nvSpPr>
        <p:spPr>
          <a:xfrm>
            <a:off x="522101" y="4122352"/>
            <a:ext cx="6503438" cy="1155906"/>
          </a:xfrm>
          <a:prstGeom prst="rect">
            <a:avLst/>
          </a:prstGeom>
          <a:effectLst>
            <a:outerShdw blurRad="50800" dist="38100" dir="2700000" algn="tl" rotWithShape="0">
              <a:prstClr val="black">
                <a:alpha val="40000"/>
              </a:prstClr>
            </a:outerShdw>
          </a:effectLst>
        </p:spPr>
        <p:txBody>
          <a:bodyPr vert="horz" lIns="0" tIns="0" rIns="0" bIns="0" rtlCol="0" anchor="t"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nSpc>
                <a:spcPct val="100000"/>
              </a:lnSpc>
              <a:spcAft>
                <a:spcPts val="1500"/>
              </a:spcAft>
            </a:pPr>
            <a:r>
              <a:rPr lang="en-US" sz="2000" dirty="0">
                <a:latin typeface="Zebra Sans" pitchFamily="2" charset="77"/>
              </a:rPr>
              <a:t>February 2026</a:t>
            </a:r>
          </a:p>
        </p:txBody>
      </p:sp>
    </p:spTree>
    <p:extLst>
      <p:ext uri="{BB962C8B-B14F-4D97-AF65-F5344CB8AC3E}">
        <p14:creationId xmlns:p14="http://schemas.microsoft.com/office/powerpoint/2010/main" val="463334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3B81E-7BD7-1FDE-9917-4BA503A339D0}"/>
            </a:ext>
          </a:extLst>
        </p:cNvPr>
        <p:cNvGrpSpPr/>
        <p:nvPr/>
      </p:nvGrpSpPr>
      <p:grpSpPr>
        <a:xfrm>
          <a:off x="0" y="0"/>
          <a:ext cx="0" cy="0"/>
          <a:chOff x="0" y="0"/>
          <a:chExt cx="0" cy="0"/>
        </a:xfrm>
      </p:grpSpPr>
      <p:sp>
        <p:nvSpPr>
          <p:cNvPr id="74" name="TextBox 73">
            <a:extLst>
              <a:ext uri="{FF2B5EF4-FFF2-40B4-BE49-F238E27FC236}">
                <a16:creationId xmlns:a16="http://schemas.microsoft.com/office/drawing/2014/main" id="{BBC80F2B-3129-8343-AC17-BBADC2350FF1}"/>
              </a:ext>
            </a:extLst>
          </p:cNvPr>
          <p:cNvSpPr txBox="1"/>
          <p:nvPr/>
        </p:nvSpPr>
        <p:spPr>
          <a:xfrm>
            <a:off x="6358980" y="4173837"/>
            <a:ext cx="5201649" cy="2154436"/>
          </a:xfrm>
          <a:prstGeom prst="rect">
            <a:avLst/>
          </a:prstGeom>
          <a:noFill/>
        </p:spPr>
        <p:txBody>
          <a:bodyPr wrap="square">
            <a:spAutoFit/>
          </a:bodyPr>
          <a:lstStyle/>
          <a:p>
            <a:pPr>
              <a:spcAft>
                <a:spcPts val="300"/>
              </a:spcAft>
            </a:pPr>
            <a:r>
              <a:rPr lang="en-US" sz="1600" dirty="0">
                <a:latin typeface="Zebra Sans Cnd ExtraBold" pitchFamily="2" charset="77"/>
              </a:rPr>
              <a:t>Advanced memory technology and the most memory in its class</a:t>
            </a:r>
          </a:p>
          <a:p>
            <a:pPr>
              <a:spcAft>
                <a:spcPts val="300"/>
              </a:spcAft>
            </a:pPr>
            <a:endParaRPr lang="en-US" sz="1400" kern="100" dirty="0">
              <a:solidFill>
                <a:srgbClr val="000000"/>
              </a:solidFill>
              <a:latin typeface="Zebra Sans Cnd ExtraBold" pitchFamily="2" charset="77"/>
              <a:ea typeface="Times New Roman" panose="02020603050405020304" pitchFamily="18" charset="0"/>
              <a:cs typeface="Times New Roman" panose="02020603050405020304" pitchFamily="18" charset="0"/>
            </a:endParaRPr>
          </a:p>
          <a:p>
            <a:pPr marL="171450" indent="-171450">
              <a:spcAft>
                <a:spcPts val="600"/>
              </a:spcAft>
              <a:buFont typeface="Arial" panose="020B0604020202020204" pitchFamily="34" charset="0"/>
              <a:buChar char="•"/>
            </a:pPr>
            <a:r>
              <a:rPr lang="en-US" sz="1200" kern="100" dirty="0">
                <a:solidFill>
                  <a:srgbClr val="000000"/>
                </a:solidFill>
                <a:latin typeface="Zebra Sans" pitchFamily="2" charset="77"/>
                <a:ea typeface="Times New Roman" panose="02020603050405020304" pitchFamily="18" charset="0"/>
                <a:cs typeface="Times New Roman" panose="02020603050405020304" pitchFamily="18" charset="0"/>
              </a:rPr>
              <a:t>Up to 12 GB LPDDR5 RAM and 256 UFS 3.1 Flash available</a:t>
            </a:r>
            <a:r>
              <a:rPr lang="en-US" sz="1200" dirty="0">
                <a:latin typeface="Zebra Sans" pitchFamily="2" charset="77"/>
              </a:rPr>
              <a:t>—</a:t>
            </a:r>
            <a:br>
              <a:rPr lang="en-US" sz="1200" dirty="0">
                <a:latin typeface="Zebra Sans" pitchFamily="2" charset="77"/>
              </a:rPr>
            </a:br>
            <a:r>
              <a:rPr lang="en-US" sz="1200" dirty="0">
                <a:latin typeface="Zebra Sans" pitchFamily="2" charset="77"/>
              </a:rPr>
              <a:t>50% more RAM and 2x Flash of the nearest competitor</a:t>
            </a:r>
            <a:endParaRPr lang="en-US" sz="1200" kern="100" dirty="0">
              <a:solidFill>
                <a:srgbClr val="000000"/>
              </a:solidFill>
              <a:latin typeface="Zebra Sans" pitchFamily="2" charset="77"/>
              <a:ea typeface="Times New Roman" panose="02020603050405020304" pitchFamily="18" charset="0"/>
              <a:cs typeface="Times New Roman" panose="02020603050405020304" pitchFamily="18" charset="0"/>
            </a:endParaRPr>
          </a:p>
          <a:p>
            <a:pPr marL="171450" indent="-171450">
              <a:spcAft>
                <a:spcPts val="600"/>
              </a:spcAft>
              <a:buFont typeface="Arial" panose="020B0604020202020204" pitchFamily="34" charset="0"/>
              <a:buChar char="•"/>
            </a:pPr>
            <a:r>
              <a:rPr lang="en-US" sz="1200" kern="100" dirty="0">
                <a:solidFill>
                  <a:srgbClr val="000000"/>
                </a:solidFill>
                <a:latin typeface="Zebra Sans" pitchFamily="2" charset="77"/>
                <a:cs typeface="Times New Roman" panose="02020603050405020304" pitchFamily="18" charset="0"/>
              </a:rPr>
              <a:t>The </a:t>
            </a:r>
            <a:r>
              <a:rPr lang="en-US" sz="1200" dirty="0">
                <a:latin typeface="Zebra Sans" pitchFamily="2" charset="77"/>
              </a:rPr>
              <a:t>next generation LPDDR5 RAM is 1.5x faster with up to 20% power reduction compared to the prior generation LPDDR4X.</a:t>
            </a:r>
          </a:p>
          <a:p>
            <a:pPr marL="171450" indent="-171450">
              <a:spcAft>
                <a:spcPts val="600"/>
              </a:spcAft>
              <a:buFont typeface="Arial" panose="020B0604020202020204" pitchFamily="34" charset="0"/>
              <a:buChar char="•"/>
            </a:pPr>
            <a:r>
              <a:rPr lang="en-US" sz="1200" dirty="0">
                <a:latin typeface="Zebra Sans" pitchFamily="2" charset="77"/>
              </a:rPr>
              <a:t>UFS (Universal Flash Storage) 3.1 is up to 3x write speeds of the prior generation technology</a:t>
            </a:r>
          </a:p>
          <a:p>
            <a:pPr marL="0" marR="0">
              <a:spcAft>
                <a:spcPts val="600"/>
              </a:spcAft>
              <a:buNone/>
            </a:pPr>
            <a:endParaRPr lang="en-US" sz="1200" kern="100" dirty="0">
              <a:solidFill>
                <a:srgbClr val="000000"/>
              </a:solidFill>
              <a:effectLst/>
              <a:latin typeface="Zebra Sans" pitchFamily="2" charset="77"/>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D40F32D-0948-760B-515E-269484B9BF32}"/>
              </a:ext>
            </a:extLst>
          </p:cNvPr>
          <p:cNvSpPr txBox="1"/>
          <p:nvPr/>
        </p:nvSpPr>
        <p:spPr>
          <a:xfrm>
            <a:off x="6358980" y="1862350"/>
            <a:ext cx="4682295" cy="2231380"/>
          </a:xfrm>
          <a:prstGeom prst="rect">
            <a:avLst/>
          </a:prstGeom>
          <a:noFill/>
        </p:spPr>
        <p:txBody>
          <a:bodyPr wrap="square">
            <a:spAutoFit/>
          </a:bodyPr>
          <a:lstStyle/>
          <a:p>
            <a:pPr>
              <a:spcAft>
                <a:spcPts val="300"/>
              </a:spcAft>
            </a:pPr>
            <a:r>
              <a:rPr lang="en-US" sz="1600" dirty="0">
                <a:latin typeface="Zebra Sans Cnd ExtraBold" pitchFamily="2" charset="77"/>
              </a:rPr>
              <a:t>Qualcomm’s innovative Dragonwing™ Q-6690 processor </a:t>
            </a:r>
          </a:p>
          <a:p>
            <a:pPr>
              <a:spcAft>
                <a:spcPts val="300"/>
              </a:spcAft>
            </a:pPr>
            <a:endParaRPr lang="en-US" sz="1400" kern="100" dirty="0">
              <a:solidFill>
                <a:srgbClr val="000000"/>
              </a:solidFill>
              <a:latin typeface="Zebra Sans Cnd ExtraBold" pitchFamily="2" charset="77"/>
              <a:ea typeface="Times New Roman" panose="02020603050405020304" pitchFamily="18" charset="0"/>
              <a:cs typeface="Times New Roman" panose="02020603050405020304" pitchFamily="18" charset="0"/>
            </a:endParaRPr>
          </a:p>
          <a:p>
            <a:pPr marL="171450" indent="-171450">
              <a:spcAft>
                <a:spcPts val="600"/>
              </a:spcAft>
              <a:buFont typeface="Arial" panose="020B0604020202020204" pitchFamily="34" charset="0"/>
              <a:buChar char="•"/>
            </a:pPr>
            <a:r>
              <a:rPr lang="en-US" sz="1200" kern="100" dirty="0">
                <a:solidFill>
                  <a:srgbClr val="000000"/>
                </a:solidFill>
                <a:latin typeface="Zebra Sans" pitchFamily="2" charset="77"/>
                <a:ea typeface="Times New Roman" panose="02020603050405020304" pitchFamily="18" charset="0"/>
                <a:cs typeface="Times New Roman" panose="02020603050405020304" pitchFamily="18" charset="0"/>
              </a:rPr>
              <a:t>Up to 2.9 GHz</a:t>
            </a:r>
          </a:p>
          <a:p>
            <a:pPr marL="171450" indent="-171450">
              <a:spcAft>
                <a:spcPts val="600"/>
              </a:spcAft>
              <a:buFont typeface="Arial" panose="020B0604020202020204" pitchFamily="34" charset="0"/>
              <a:buChar char="•"/>
            </a:pPr>
            <a:r>
              <a:rPr lang="en-US" sz="1200" kern="100" dirty="0">
                <a:solidFill>
                  <a:srgbClr val="000000"/>
                </a:solidFill>
                <a:latin typeface="Zebra Sans" pitchFamily="2" charset="77"/>
                <a:ea typeface="Times New Roman" panose="02020603050405020304" pitchFamily="18" charset="0"/>
                <a:cs typeface="Times New Roman" panose="02020603050405020304" pitchFamily="18" charset="0"/>
              </a:rPr>
              <a:t>Up to 300% increase in performance</a:t>
            </a:r>
            <a:br>
              <a:rPr lang="en-US" sz="1200" kern="100" dirty="0">
                <a:solidFill>
                  <a:srgbClr val="000000"/>
                </a:solidFill>
                <a:latin typeface="Zebra Sans" pitchFamily="2" charset="77"/>
                <a:ea typeface="Times New Roman" panose="02020603050405020304" pitchFamily="18" charset="0"/>
                <a:cs typeface="Times New Roman" panose="02020603050405020304" pitchFamily="18" charset="0"/>
              </a:rPr>
            </a:br>
            <a:r>
              <a:rPr lang="en-US" sz="1200" kern="100" dirty="0">
                <a:solidFill>
                  <a:srgbClr val="000000"/>
                </a:solidFill>
                <a:latin typeface="Zebra Sans" pitchFamily="2" charset="77"/>
                <a:ea typeface="Times New Roman" panose="02020603050405020304" pitchFamily="18" charset="0"/>
                <a:cs typeface="Times New Roman" panose="02020603050405020304" pitchFamily="18" charset="0"/>
              </a:rPr>
              <a:t> over legacy TC5 and TC7 Series devices *</a:t>
            </a:r>
          </a:p>
          <a:p>
            <a:pPr marL="171450" indent="-171450">
              <a:spcAft>
                <a:spcPts val="600"/>
              </a:spcAft>
              <a:buFont typeface="Arial" panose="020B0604020202020204" pitchFamily="34" charset="0"/>
              <a:buChar char="•"/>
            </a:pPr>
            <a:r>
              <a:rPr lang="en-US" sz="1200" kern="100" dirty="0">
                <a:solidFill>
                  <a:srgbClr val="000000"/>
                </a:solidFill>
                <a:latin typeface="Zebra Sans" pitchFamily="2" charset="77"/>
                <a:ea typeface="Aptos" panose="020B0004020202020204" pitchFamily="34" charset="0"/>
                <a:cs typeface="Times New Roman" panose="02020603050405020304" pitchFamily="18" charset="0"/>
              </a:rPr>
              <a:t>Dedicated Neural Processing Unit (NPU); </a:t>
            </a:r>
            <a:br>
              <a:rPr lang="en-US" sz="1200" kern="100" dirty="0">
                <a:solidFill>
                  <a:srgbClr val="000000"/>
                </a:solidFill>
                <a:latin typeface="Zebra Sans" pitchFamily="2" charset="77"/>
                <a:ea typeface="Aptos" panose="020B0004020202020204" pitchFamily="34" charset="0"/>
                <a:cs typeface="Times New Roman" panose="02020603050405020304" pitchFamily="18" charset="0"/>
              </a:rPr>
            </a:br>
            <a:r>
              <a:rPr lang="en-US" sz="1200" kern="100" dirty="0">
                <a:solidFill>
                  <a:srgbClr val="000000"/>
                </a:solidFill>
                <a:latin typeface="Zebra Sans" pitchFamily="2" charset="77"/>
                <a:ea typeface="Aptos" panose="020B0004020202020204" pitchFamily="34" charset="0"/>
                <a:cs typeface="Times New Roman" panose="02020603050405020304" pitchFamily="18" charset="0"/>
              </a:rPr>
              <a:t>purpose built to enable energy efficient on-device AI</a:t>
            </a:r>
          </a:p>
          <a:p>
            <a:pPr marL="171450" indent="-171450">
              <a:spcAft>
                <a:spcPts val="600"/>
              </a:spcAft>
              <a:buFont typeface="Arial" panose="020B0604020202020204" pitchFamily="34" charset="0"/>
              <a:buChar char="•"/>
            </a:pPr>
            <a:r>
              <a:rPr lang="en-US" sz="1200" kern="100" dirty="0">
                <a:solidFill>
                  <a:srgbClr val="000000"/>
                </a:solidFill>
                <a:latin typeface="Zebra Sans" pitchFamily="2" charset="77"/>
                <a:ea typeface="Aptos" panose="020B0004020202020204" pitchFamily="34" charset="0"/>
                <a:cs typeface="Times New Roman" panose="02020603050405020304" pitchFamily="18" charset="0"/>
              </a:rPr>
              <a:t>Major leap in processing efficiency to preserve battery power</a:t>
            </a:r>
            <a:endParaRPr lang="en-US" sz="1200" kern="100" dirty="0">
              <a:latin typeface="Zebra Sans" pitchFamily="2" charset="77"/>
              <a:ea typeface="Aptos" panose="020B0004020202020204" pitchFamily="34" charset="0"/>
              <a:cs typeface="Times New Roman" panose="02020603050405020304" pitchFamily="18" charset="0"/>
            </a:endParaRPr>
          </a:p>
          <a:p>
            <a:pPr marL="0" marR="0">
              <a:spcAft>
                <a:spcPts val="600"/>
              </a:spcAft>
              <a:buNone/>
            </a:pPr>
            <a:endParaRPr lang="en-US" sz="1200" kern="100" dirty="0">
              <a:solidFill>
                <a:srgbClr val="000000"/>
              </a:solidFill>
              <a:effectLst/>
              <a:latin typeface="Zebra Sans" pitchFamily="2" charset="77"/>
              <a:ea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46D50BE6-426A-F9F5-1EB7-720868F02E37}"/>
              </a:ext>
            </a:extLst>
          </p:cNvPr>
          <p:cNvSpPr txBox="1"/>
          <p:nvPr/>
        </p:nvSpPr>
        <p:spPr>
          <a:xfrm>
            <a:off x="3413759" y="6170979"/>
            <a:ext cx="0" cy="0"/>
          </a:xfrm>
          <a:prstGeom prst="rect">
            <a:avLst/>
          </a:prstGeom>
          <a:noFill/>
        </p:spPr>
        <p:txBody>
          <a:bodyPr wrap="none" lIns="0" tIns="0" rIns="0" bIns="0" rtlCol="0">
            <a:noAutofit/>
          </a:bodyPr>
          <a:lstStyle/>
          <a:p>
            <a:pPr algn="l">
              <a:spcBef>
                <a:spcPts val="300"/>
              </a:spcBef>
            </a:pPr>
            <a:endParaRPr lang="en-US" dirty="0">
              <a:latin typeface="Zebra Sans" pitchFamily="2" charset="77"/>
            </a:endParaRPr>
          </a:p>
        </p:txBody>
      </p:sp>
      <p:sp>
        <p:nvSpPr>
          <p:cNvPr id="13" name="TextBox 12">
            <a:extLst>
              <a:ext uri="{FF2B5EF4-FFF2-40B4-BE49-F238E27FC236}">
                <a16:creationId xmlns:a16="http://schemas.microsoft.com/office/drawing/2014/main" id="{5E6C37BE-8515-3FBF-B833-3E15A2C4BD96}"/>
              </a:ext>
            </a:extLst>
          </p:cNvPr>
          <p:cNvSpPr txBox="1"/>
          <p:nvPr/>
        </p:nvSpPr>
        <p:spPr>
          <a:xfrm>
            <a:off x="4242816" y="365760"/>
            <a:ext cx="0" cy="0"/>
          </a:xfrm>
          <a:prstGeom prst="rect">
            <a:avLst/>
          </a:prstGeom>
          <a:noFill/>
        </p:spPr>
        <p:txBody>
          <a:bodyPr wrap="none" lIns="0" tIns="0" rIns="0" bIns="0" rtlCol="0">
            <a:noAutofit/>
          </a:bodyPr>
          <a:lstStyle/>
          <a:p>
            <a:pPr algn="l">
              <a:spcBef>
                <a:spcPts val="300"/>
              </a:spcBef>
            </a:pPr>
            <a:endParaRPr lang="en-US" dirty="0">
              <a:latin typeface="Zebra Sans" pitchFamily="2" charset="77"/>
            </a:endParaRPr>
          </a:p>
        </p:txBody>
      </p:sp>
      <p:cxnSp>
        <p:nvCxnSpPr>
          <p:cNvPr id="50" name="Straight Connector 49">
            <a:extLst>
              <a:ext uri="{FF2B5EF4-FFF2-40B4-BE49-F238E27FC236}">
                <a16:creationId xmlns:a16="http://schemas.microsoft.com/office/drawing/2014/main" id="{E6E17ECF-F511-5BB7-50F1-F4D42D699B5D}"/>
              </a:ext>
            </a:extLst>
          </p:cNvPr>
          <p:cNvCxnSpPr>
            <a:cxnSpLocks/>
          </p:cNvCxnSpPr>
          <p:nvPr/>
        </p:nvCxnSpPr>
        <p:spPr>
          <a:xfrm flipH="1">
            <a:off x="5879782" y="2290548"/>
            <a:ext cx="5383963"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54B762B5-17C1-D2B8-A261-EA0CBD0579D0}"/>
              </a:ext>
            </a:extLst>
          </p:cNvPr>
          <p:cNvSpPr txBox="1"/>
          <p:nvPr/>
        </p:nvSpPr>
        <p:spPr>
          <a:xfrm>
            <a:off x="1488196" y="6534570"/>
            <a:ext cx="8107178" cy="215444"/>
          </a:xfrm>
          <a:prstGeom prst="rect">
            <a:avLst/>
          </a:prstGeom>
          <a:noFill/>
        </p:spPr>
        <p:txBody>
          <a:bodyPr wrap="square" rtlCol="0">
            <a:spAutoFit/>
          </a:bodyPr>
          <a:lstStyle/>
          <a:p>
            <a:r>
              <a:rPr lang="en-US" sz="800" dirty="0">
                <a:latin typeface="Zebra Sans" pitchFamily="2" charset="77"/>
              </a:rPr>
              <a:t>*</a:t>
            </a:r>
            <a:r>
              <a:rPr lang="en-US" sz="800" dirty="0">
                <a:solidFill>
                  <a:schemeClr val="bg1">
                    <a:lumMod val="50000"/>
                  </a:schemeClr>
                </a:solidFill>
                <a:latin typeface="Zebra Sans" pitchFamily="2" charset="77"/>
              </a:rPr>
              <a:t> </a:t>
            </a:r>
            <a:r>
              <a:rPr lang="en-US" sz="800" dirty="0">
                <a:latin typeface="Zebra Sans" pitchFamily="2" charset="77"/>
              </a:rPr>
              <a:t>Based on GeekBench 6 Multi-Thread benchmark scores using real-world tests (Note ‘real-world tests’ is how Geekbench refers to GeekBench 6 on their website)</a:t>
            </a:r>
          </a:p>
        </p:txBody>
      </p:sp>
      <p:sp>
        <p:nvSpPr>
          <p:cNvPr id="40" name="Title 1">
            <a:extLst>
              <a:ext uri="{FF2B5EF4-FFF2-40B4-BE49-F238E27FC236}">
                <a16:creationId xmlns:a16="http://schemas.microsoft.com/office/drawing/2014/main" id="{2EFC7EBD-7BEB-119A-546A-62DD3BE18D18}"/>
              </a:ext>
            </a:extLst>
          </p:cNvPr>
          <p:cNvSpPr>
            <a:spLocks noGrp="1"/>
          </p:cNvSpPr>
          <p:nvPr>
            <p:ph type="title"/>
          </p:nvPr>
        </p:nvSpPr>
        <p:spPr>
          <a:xfrm>
            <a:off x="457200" y="556011"/>
            <a:ext cx="11277600" cy="369947"/>
          </a:xfrm>
        </p:spPr>
        <p:txBody>
          <a:bodyPr/>
          <a:lstStyle/>
          <a:p>
            <a:r>
              <a:rPr lang="en-US" dirty="0"/>
              <a:t>Exceptional power for exceptional AI application performance</a:t>
            </a:r>
          </a:p>
        </p:txBody>
      </p:sp>
      <p:sp>
        <p:nvSpPr>
          <p:cNvPr id="42" name="Text Placeholder 3">
            <a:extLst>
              <a:ext uri="{FF2B5EF4-FFF2-40B4-BE49-F238E27FC236}">
                <a16:creationId xmlns:a16="http://schemas.microsoft.com/office/drawing/2014/main" id="{63000960-306A-40C3-334B-9A71D7FC6EC7}"/>
              </a:ext>
            </a:extLst>
          </p:cNvPr>
          <p:cNvSpPr>
            <a:spLocks noGrp="1"/>
          </p:cNvSpPr>
          <p:nvPr>
            <p:ph type="body" sz="quarter" idx="15"/>
          </p:nvPr>
        </p:nvSpPr>
        <p:spPr>
          <a:xfrm>
            <a:off x="457200" y="1060704"/>
            <a:ext cx="11277600" cy="317500"/>
          </a:xfrm>
        </p:spPr>
        <p:txBody>
          <a:bodyPr/>
          <a:lstStyle/>
          <a:p>
            <a:r>
              <a:rPr lang="en-US" sz="1600" cap="none" dirty="0">
                <a:latin typeface="Zebra Sans" pitchFamily="2" charset="77"/>
              </a:rPr>
              <a:t>Experience unparalleled performance and efficiency with Qualcomm’s innovative Dragonwing™ Q-6690 processor </a:t>
            </a:r>
          </a:p>
        </p:txBody>
      </p:sp>
      <p:sp>
        <p:nvSpPr>
          <p:cNvPr id="21" name="TextBox 20">
            <a:extLst>
              <a:ext uri="{FF2B5EF4-FFF2-40B4-BE49-F238E27FC236}">
                <a16:creationId xmlns:a16="http://schemas.microsoft.com/office/drawing/2014/main" id="{8C8BD96E-44D9-D223-25C8-74B048C2A71B}"/>
              </a:ext>
            </a:extLst>
          </p:cNvPr>
          <p:cNvSpPr txBox="1"/>
          <p:nvPr/>
        </p:nvSpPr>
        <p:spPr>
          <a:xfrm>
            <a:off x="1562582" y="5798916"/>
            <a:ext cx="0" cy="0"/>
          </a:xfrm>
          <a:prstGeom prst="rect">
            <a:avLst/>
          </a:prstGeom>
          <a:noFill/>
        </p:spPr>
        <p:txBody>
          <a:bodyPr wrap="none" lIns="0" tIns="0" rIns="0" bIns="0" rtlCol="0">
            <a:noAutofit/>
          </a:bodyPr>
          <a:lstStyle/>
          <a:p>
            <a:pPr algn="l">
              <a:spcBef>
                <a:spcPts val="300"/>
              </a:spcBef>
            </a:pPr>
            <a:endParaRPr lang="en-US" dirty="0">
              <a:latin typeface="Zebra Sans" pitchFamily="2" charset="77"/>
            </a:endParaRPr>
          </a:p>
        </p:txBody>
      </p:sp>
      <p:sp>
        <p:nvSpPr>
          <p:cNvPr id="23" name="Slide Number Placeholder 1">
            <a:extLst>
              <a:ext uri="{FF2B5EF4-FFF2-40B4-BE49-F238E27FC236}">
                <a16:creationId xmlns:a16="http://schemas.microsoft.com/office/drawing/2014/main" id="{72D39D8F-6078-18B3-6413-7D56E2408789}"/>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20</a:t>
            </a:fld>
            <a:endParaRPr lang="en-US" dirty="0">
              <a:latin typeface="Zebra Sans" pitchFamily="2" charset="77"/>
            </a:endParaRPr>
          </a:p>
        </p:txBody>
      </p:sp>
      <p:sp>
        <p:nvSpPr>
          <p:cNvPr id="37" name="TextBox 36">
            <a:extLst>
              <a:ext uri="{FF2B5EF4-FFF2-40B4-BE49-F238E27FC236}">
                <a16:creationId xmlns:a16="http://schemas.microsoft.com/office/drawing/2014/main" id="{0C1B767D-8BF5-EB97-7663-72459F1C7E67}"/>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62" name="Rounded Rectangle 61">
            <a:extLst>
              <a:ext uri="{FF2B5EF4-FFF2-40B4-BE49-F238E27FC236}">
                <a16:creationId xmlns:a16="http://schemas.microsoft.com/office/drawing/2014/main" id="{5EF40E74-861C-2342-A65D-89DF5D7CAE9F}"/>
              </a:ext>
            </a:extLst>
          </p:cNvPr>
          <p:cNvSpPr/>
          <p:nvPr/>
        </p:nvSpPr>
        <p:spPr>
          <a:xfrm>
            <a:off x="854701" y="1598274"/>
            <a:ext cx="5049388" cy="4703716"/>
          </a:xfrm>
          <a:prstGeom prst="roundRect">
            <a:avLst>
              <a:gd name="adj" fmla="val 316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pic>
        <p:nvPicPr>
          <p:cNvPr id="64" name="Picture 63">
            <a:extLst>
              <a:ext uri="{FF2B5EF4-FFF2-40B4-BE49-F238E27FC236}">
                <a16:creationId xmlns:a16="http://schemas.microsoft.com/office/drawing/2014/main" id="{2A66B5BE-5023-B741-9A1C-EE759998AA3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50725" y="1546146"/>
            <a:ext cx="3295188" cy="4393585"/>
          </a:xfrm>
          <a:prstGeom prst="rect">
            <a:avLst/>
          </a:prstGeom>
        </p:spPr>
      </p:pic>
      <p:pic>
        <p:nvPicPr>
          <p:cNvPr id="65" name="Picture 64" descr="A black cell phone with a screen&#10;&#10;AI-generated content may be incorrect.">
            <a:extLst>
              <a:ext uri="{FF2B5EF4-FFF2-40B4-BE49-F238E27FC236}">
                <a16:creationId xmlns:a16="http://schemas.microsoft.com/office/drawing/2014/main" id="{4F969C83-B8CD-B245-A743-022BC97F66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45500" y="1991821"/>
            <a:ext cx="3384103" cy="4512137"/>
          </a:xfrm>
          <a:prstGeom prst="rect">
            <a:avLst/>
          </a:prstGeom>
        </p:spPr>
      </p:pic>
      <p:grpSp>
        <p:nvGrpSpPr>
          <p:cNvPr id="66" name="Group 65">
            <a:extLst>
              <a:ext uri="{FF2B5EF4-FFF2-40B4-BE49-F238E27FC236}">
                <a16:creationId xmlns:a16="http://schemas.microsoft.com/office/drawing/2014/main" id="{0F19F7E0-DD0F-D14C-8587-C1A8EF071FF3}"/>
              </a:ext>
            </a:extLst>
          </p:cNvPr>
          <p:cNvGrpSpPr/>
          <p:nvPr/>
        </p:nvGrpSpPr>
        <p:grpSpPr>
          <a:xfrm>
            <a:off x="4863238" y="4933011"/>
            <a:ext cx="1145134" cy="231208"/>
            <a:chOff x="10509341" y="4550094"/>
            <a:chExt cx="1145134" cy="231208"/>
          </a:xfrm>
        </p:grpSpPr>
        <p:sp>
          <p:nvSpPr>
            <p:cNvPr id="67" name="TextBox 66">
              <a:extLst>
                <a:ext uri="{FF2B5EF4-FFF2-40B4-BE49-F238E27FC236}">
                  <a16:creationId xmlns:a16="http://schemas.microsoft.com/office/drawing/2014/main" id="{8F80F5FF-36A7-F74D-8C4D-E1395982B3C8}"/>
                </a:ext>
              </a:extLst>
            </p:cNvPr>
            <p:cNvSpPr txBox="1"/>
            <p:nvPr/>
          </p:nvSpPr>
          <p:spPr>
            <a:xfrm>
              <a:off x="10727883" y="4550094"/>
              <a:ext cx="926592" cy="231208"/>
            </a:xfrm>
            <a:prstGeom prst="rect">
              <a:avLst/>
            </a:prstGeom>
            <a:noFill/>
          </p:spPr>
          <p:txBody>
            <a:bodyPr wrap="square" lIns="0" tIns="0" rIns="0" bIns="0" rtlCol="0">
              <a:noAutofit/>
            </a:bodyPr>
            <a:lstStyle/>
            <a:p>
              <a:pPr>
                <a:spcBef>
                  <a:spcPts val="300"/>
                </a:spcBef>
              </a:pPr>
              <a:r>
                <a:rPr lang="en-US" sz="1200" dirty="0">
                  <a:latin typeface="Zebra Mono Medium" pitchFamily="2" charset="77"/>
                </a:rPr>
                <a:t>TC501</a:t>
              </a:r>
              <a:endParaRPr lang="en-US" sz="1200" b="0" i="0" dirty="0">
                <a:latin typeface="Zebra Mono Medium" pitchFamily="2" charset="77"/>
              </a:endParaRPr>
            </a:p>
          </p:txBody>
        </p:sp>
        <p:sp>
          <p:nvSpPr>
            <p:cNvPr id="68" name="Oval 67">
              <a:extLst>
                <a:ext uri="{FF2B5EF4-FFF2-40B4-BE49-F238E27FC236}">
                  <a16:creationId xmlns:a16="http://schemas.microsoft.com/office/drawing/2014/main" id="{6E29616A-D5BC-AC4D-963D-EBAEE56ECB51}"/>
                </a:ext>
              </a:extLst>
            </p:cNvPr>
            <p:cNvSpPr/>
            <p:nvPr/>
          </p:nvSpPr>
          <p:spPr>
            <a:xfrm>
              <a:off x="10509341" y="4575168"/>
              <a:ext cx="102722" cy="10272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grpSp>
      <p:grpSp>
        <p:nvGrpSpPr>
          <p:cNvPr id="69" name="Group 68">
            <a:extLst>
              <a:ext uri="{FF2B5EF4-FFF2-40B4-BE49-F238E27FC236}">
                <a16:creationId xmlns:a16="http://schemas.microsoft.com/office/drawing/2014/main" id="{DC4C0C20-C860-6541-9857-D1113D7A169F}"/>
              </a:ext>
            </a:extLst>
          </p:cNvPr>
          <p:cNvGrpSpPr/>
          <p:nvPr/>
        </p:nvGrpSpPr>
        <p:grpSpPr>
          <a:xfrm>
            <a:off x="3523713" y="1941331"/>
            <a:ext cx="1157326" cy="231208"/>
            <a:chOff x="9169816" y="1558414"/>
            <a:chExt cx="1157326" cy="231208"/>
          </a:xfrm>
        </p:grpSpPr>
        <p:sp>
          <p:nvSpPr>
            <p:cNvPr id="70" name="Oval 69">
              <a:extLst>
                <a:ext uri="{FF2B5EF4-FFF2-40B4-BE49-F238E27FC236}">
                  <a16:creationId xmlns:a16="http://schemas.microsoft.com/office/drawing/2014/main" id="{62447B35-0129-E942-B98E-61546095879F}"/>
                </a:ext>
              </a:extLst>
            </p:cNvPr>
            <p:cNvSpPr/>
            <p:nvPr/>
          </p:nvSpPr>
          <p:spPr>
            <a:xfrm>
              <a:off x="9169816" y="1598273"/>
              <a:ext cx="102722" cy="10272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71" name="TextBox 70">
              <a:extLst>
                <a:ext uri="{FF2B5EF4-FFF2-40B4-BE49-F238E27FC236}">
                  <a16:creationId xmlns:a16="http://schemas.microsoft.com/office/drawing/2014/main" id="{15E920F7-F979-6C4E-BBC3-3E4E10539816}"/>
                </a:ext>
              </a:extLst>
            </p:cNvPr>
            <p:cNvSpPr txBox="1"/>
            <p:nvPr/>
          </p:nvSpPr>
          <p:spPr>
            <a:xfrm>
              <a:off x="9400550" y="1558414"/>
              <a:ext cx="926592" cy="231208"/>
            </a:xfrm>
            <a:prstGeom prst="rect">
              <a:avLst/>
            </a:prstGeom>
            <a:noFill/>
          </p:spPr>
          <p:txBody>
            <a:bodyPr wrap="square" lIns="0" tIns="0" rIns="0" bIns="0" rtlCol="0">
              <a:noAutofit/>
            </a:bodyPr>
            <a:lstStyle/>
            <a:p>
              <a:pPr>
                <a:spcBef>
                  <a:spcPts val="300"/>
                </a:spcBef>
              </a:pPr>
              <a:r>
                <a:rPr lang="en-US" sz="1200" dirty="0">
                  <a:latin typeface="Zebra Mono Medium" pitchFamily="2" charset="77"/>
                </a:rPr>
                <a:t>TC701</a:t>
              </a:r>
              <a:endParaRPr lang="en-US" sz="1200" b="0" i="0" dirty="0">
                <a:latin typeface="Zebra Mono Medium" pitchFamily="2" charset="77"/>
              </a:endParaRPr>
            </a:p>
          </p:txBody>
        </p:sp>
      </p:grpSp>
      <p:sp>
        <p:nvSpPr>
          <p:cNvPr id="29" name="Oval 28">
            <a:extLst>
              <a:ext uri="{FF2B5EF4-FFF2-40B4-BE49-F238E27FC236}">
                <a16:creationId xmlns:a16="http://schemas.microsoft.com/office/drawing/2014/main" id="{69FD4B99-2A05-E4FA-9D4C-AC0DB50941C8}"/>
              </a:ext>
            </a:extLst>
          </p:cNvPr>
          <p:cNvSpPr/>
          <p:nvPr/>
        </p:nvSpPr>
        <p:spPr>
          <a:xfrm>
            <a:off x="5830114" y="4497275"/>
            <a:ext cx="141067" cy="14106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75" name="Oval 74">
            <a:extLst>
              <a:ext uri="{FF2B5EF4-FFF2-40B4-BE49-F238E27FC236}">
                <a16:creationId xmlns:a16="http://schemas.microsoft.com/office/drawing/2014/main" id="{D39B1422-A335-2E49-AD71-1B1DD57E1C57}"/>
              </a:ext>
            </a:extLst>
          </p:cNvPr>
          <p:cNvSpPr/>
          <p:nvPr/>
        </p:nvSpPr>
        <p:spPr>
          <a:xfrm>
            <a:off x="5830114" y="2221640"/>
            <a:ext cx="141067" cy="14106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pic>
        <p:nvPicPr>
          <p:cNvPr id="53" name="Picture 2" descr="Qualcomm Unveils Dragonwing Brand for Industrial and Enterprise Tech | PCMag">
            <a:extLst>
              <a:ext uri="{FF2B5EF4-FFF2-40B4-BE49-F238E27FC236}">
                <a16:creationId xmlns:a16="http://schemas.microsoft.com/office/drawing/2014/main" id="{5B74789C-CB78-30A4-77DD-1C2CB26F4490}"/>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022133" y="1765983"/>
            <a:ext cx="554868" cy="554868"/>
          </a:xfrm>
          <a:prstGeom prst="roundRect">
            <a:avLst>
              <a:gd name="adj" fmla="val 5975"/>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03510CD7-FDA9-6401-AE06-446D8206666D}"/>
              </a:ext>
            </a:extLst>
          </p:cNvPr>
          <p:cNvGrpSpPr/>
          <p:nvPr/>
        </p:nvGrpSpPr>
        <p:grpSpPr>
          <a:xfrm>
            <a:off x="1022133" y="2457964"/>
            <a:ext cx="554868" cy="554868"/>
            <a:chOff x="4680657" y="2242469"/>
            <a:chExt cx="526874" cy="526874"/>
          </a:xfrm>
        </p:grpSpPr>
        <p:sp>
          <p:nvSpPr>
            <p:cNvPr id="28" name="Oval 27">
              <a:extLst>
                <a:ext uri="{FF2B5EF4-FFF2-40B4-BE49-F238E27FC236}">
                  <a16:creationId xmlns:a16="http://schemas.microsoft.com/office/drawing/2014/main" id="{67E771AF-13CD-6C12-8570-62E089377FB6}"/>
                </a:ext>
              </a:extLst>
            </p:cNvPr>
            <p:cNvSpPr/>
            <p:nvPr/>
          </p:nvSpPr>
          <p:spPr>
            <a:xfrm>
              <a:off x="4680657" y="2242469"/>
              <a:ext cx="526874" cy="526874"/>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pic>
          <p:nvPicPr>
            <p:cNvPr id="10" name="Picture 9" descr="A black background with a black square&#10;&#10;AI-generated content may be incorrect.">
              <a:extLst>
                <a:ext uri="{FF2B5EF4-FFF2-40B4-BE49-F238E27FC236}">
                  <a16:creationId xmlns:a16="http://schemas.microsoft.com/office/drawing/2014/main" id="{007D252A-1C17-3318-6B91-033CE558C6F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73970" y="2335786"/>
              <a:ext cx="335868" cy="335868"/>
            </a:xfrm>
            <a:prstGeom prst="rect">
              <a:avLst/>
            </a:prstGeom>
          </p:spPr>
        </p:pic>
      </p:grpSp>
      <p:cxnSp>
        <p:nvCxnSpPr>
          <p:cNvPr id="77" name="Straight Connector 76">
            <a:extLst>
              <a:ext uri="{FF2B5EF4-FFF2-40B4-BE49-F238E27FC236}">
                <a16:creationId xmlns:a16="http://schemas.microsoft.com/office/drawing/2014/main" id="{454BBED8-80B5-814E-B781-C090D19A5708}"/>
              </a:ext>
            </a:extLst>
          </p:cNvPr>
          <p:cNvCxnSpPr>
            <a:cxnSpLocks/>
          </p:cNvCxnSpPr>
          <p:nvPr/>
        </p:nvCxnSpPr>
        <p:spPr>
          <a:xfrm flipH="1">
            <a:off x="5879782" y="4582802"/>
            <a:ext cx="5383963"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2798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21</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4" name="TextBox 3">
            <a:extLst>
              <a:ext uri="{FF2B5EF4-FFF2-40B4-BE49-F238E27FC236}">
                <a16:creationId xmlns:a16="http://schemas.microsoft.com/office/drawing/2014/main" id="{5EF06658-999E-844A-A1FB-6A649BBCDE0F}"/>
              </a:ext>
            </a:extLst>
          </p:cNvPr>
          <p:cNvSpPr txBox="1"/>
          <p:nvPr/>
        </p:nvSpPr>
        <p:spPr>
          <a:xfrm>
            <a:off x="4792133" y="13208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10" name="Rounded Rectangle 9">
            <a:extLst>
              <a:ext uri="{FF2B5EF4-FFF2-40B4-BE49-F238E27FC236}">
                <a16:creationId xmlns:a16="http://schemas.microsoft.com/office/drawing/2014/main" id="{7EB32AD9-7E1E-F547-BA37-9105E7806CDB}"/>
              </a:ext>
            </a:extLst>
          </p:cNvPr>
          <p:cNvSpPr/>
          <p:nvPr/>
        </p:nvSpPr>
        <p:spPr>
          <a:xfrm rot="5400000">
            <a:off x="2901706" y="-1916673"/>
            <a:ext cx="1467543" cy="6356556"/>
          </a:xfrm>
          <a:prstGeom prst="roundRect">
            <a:avLst>
              <a:gd name="adj" fmla="val 5863"/>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0" name="Rectangle 39">
            <a:extLst>
              <a:ext uri="{FF2B5EF4-FFF2-40B4-BE49-F238E27FC236}">
                <a16:creationId xmlns:a16="http://schemas.microsoft.com/office/drawing/2014/main" id="{A1A86F55-D103-184C-96A9-5843EA2D2CCD}"/>
              </a:ext>
            </a:extLst>
          </p:cNvPr>
          <p:cNvSpPr/>
          <p:nvPr/>
        </p:nvSpPr>
        <p:spPr>
          <a:xfrm>
            <a:off x="464841" y="4901354"/>
            <a:ext cx="2841710" cy="646331"/>
          </a:xfrm>
          <a:prstGeom prst="rect">
            <a:avLst/>
          </a:prstGeom>
        </p:spPr>
        <p:txBody>
          <a:bodyPr wrap="square">
            <a:spAutoFit/>
          </a:bodyPr>
          <a:lstStyle/>
          <a:p>
            <a:r>
              <a:rPr lang="en-US" sz="1200" b="1" dirty="0">
                <a:latin typeface="Zebra Sans Bold" pitchFamily="2" charset="77"/>
              </a:rPr>
              <a:t>More display space: </a:t>
            </a:r>
            <a:r>
              <a:rPr lang="en-US" sz="1200" dirty="0">
                <a:latin typeface="Zebra Sans" pitchFamily="2" charset="77"/>
              </a:rPr>
              <a:t>up to 20%+ more screen area to display more information and reduce scrolling*</a:t>
            </a:r>
          </a:p>
        </p:txBody>
      </p:sp>
      <p:sp>
        <p:nvSpPr>
          <p:cNvPr id="51" name="Rectangle 50">
            <a:extLst>
              <a:ext uri="{FF2B5EF4-FFF2-40B4-BE49-F238E27FC236}">
                <a16:creationId xmlns:a16="http://schemas.microsoft.com/office/drawing/2014/main" id="{01F10596-019C-014E-A841-505981E80AEE}"/>
              </a:ext>
            </a:extLst>
          </p:cNvPr>
          <p:cNvSpPr/>
          <p:nvPr/>
        </p:nvSpPr>
        <p:spPr>
          <a:xfrm>
            <a:off x="464841" y="3314484"/>
            <a:ext cx="2654074" cy="1200329"/>
          </a:xfrm>
          <a:prstGeom prst="rect">
            <a:avLst/>
          </a:prstGeom>
        </p:spPr>
        <p:txBody>
          <a:bodyPr wrap="square">
            <a:spAutoFit/>
          </a:bodyPr>
          <a:lstStyle/>
          <a:p>
            <a:r>
              <a:rPr lang="en-US" sz="1200" b="1" dirty="0">
                <a:latin typeface="Zebra Sans Bold" pitchFamily="2" charset="77"/>
              </a:rPr>
              <a:t>Exceptional viewing experience:</a:t>
            </a:r>
            <a:r>
              <a:rPr lang="en-US" sz="1200" dirty="0">
                <a:latin typeface="Zebra Sans" pitchFamily="2" charset="77"/>
              </a:rPr>
              <a:t> brilliant colors, crisp text, sharp images and up to 1500 NITS of brightness create a display that is easy to read anywhere—indoors or outside, even with sunglasses</a:t>
            </a:r>
          </a:p>
        </p:txBody>
      </p:sp>
      <p:sp>
        <p:nvSpPr>
          <p:cNvPr id="55" name="Rectangle 54">
            <a:extLst>
              <a:ext uri="{FF2B5EF4-FFF2-40B4-BE49-F238E27FC236}">
                <a16:creationId xmlns:a16="http://schemas.microsoft.com/office/drawing/2014/main" id="{F595CA1A-0075-474B-AD42-6C1A2C836137}"/>
              </a:ext>
            </a:extLst>
          </p:cNvPr>
          <p:cNvSpPr/>
          <p:nvPr/>
        </p:nvSpPr>
        <p:spPr>
          <a:xfrm>
            <a:off x="464841" y="2542429"/>
            <a:ext cx="2725906" cy="646331"/>
          </a:xfrm>
          <a:prstGeom prst="rect">
            <a:avLst/>
          </a:prstGeom>
        </p:spPr>
        <p:txBody>
          <a:bodyPr wrap="square">
            <a:spAutoFit/>
          </a:bodyPr>
          <a:lstStyle/>
          <a:p>
            <a:r>
              <a:rPr lang="en-US" sz="1200" b="1" dirty="0">
                <a:latin typeface="Zebra Sans Bold" pitchFamily="2" charset="77"/>
              </a:rPr>
              <a:t>High resolution: </a:t>
            </a:r>
            <a:r>
              <a:rPr lang="en-US" sz="1200" dirty="0">
                <a:latin typeface="Zebra Sans" pitchFamily="2" charset="77"/>
              </a:rPr>
              <a:t>6-inch AMOLED FHD+ (1080 x 2160)</a:t>
            </a:r>
            <a:br>
              <a:rPr lang="en-US" sz="1200" dirty="0"/>
            </a:br>
            <a:endParaRPr lang="en-US" sz="1200" dirty="0"/>
          </a:p>
        </p:txBody>
      </p:sp>
      <p:sp>
        <p:nvSpPr>
          <p:cNvPr id="68" name="Rectangle 67">
            <a:extLst>
              <a:ext uri="{FF2B5EF4-FFF2-40B4-BE49-F238E27FC236}">
                <a16:creationId xmlns:a16="http://schemas.microsoft.com/office/drawing/2014/main" id="{7C585821-6962-A241-A32E-C0672ADE8415}"/>
              </a:ext>
            </a:extLst>
          </p:cNvPr>
          <p:cNvSpPr/>
          <p:nvPr/>
        </p:nvSpPr>
        <p:spPr>
          <a:xfrm>
            <a:off x="3730553" y="3272232"/>
            <a:ext cx="3084754" cy="646331"/>
          </a:xfrm>
          <a:prstGeom prst="rect">
            <a:avLst/>
          </a:prstGeom>
        </p:spPr>
        <p:txBody>
          <a:bodyPr wrap="square">
            <a:spAutoFit/>
          </a:bodyPr>
          <a:lstStyle/>
          <a:p>
            <a:r>
              <a:rPr lang="en-US" sz="1200" b="1" dirty="0">
                <a:latin typeface="Zebra Sans Bold" pitchFamily="2" charset="77"/>
              </a:rPr>
              <a:t>Rugged:</a:t>
            </a:r>
            <a:r>
              <a:rPr lang="en-US" sz="1200" dirty="0">
                <a:latin typeface="Zebra Sans" pitchFamily="2" charset="77"/>
              </a:rPr>
              <a:t> Corning® Gorilla® Glass Victus®, providing superior scratch-and-shatter proofing</a:t>
            </a:r>
          </a:p>
        </p:txBody>
      </p:sp>
      <p:sp>
        <p:nvSpPr>
          <p:cNvPr id="69" name="Rectangle 68">
            <a:extLst>
              <a:ext uri="{FF2B5EF4-FFF2-40B4-BE49-F238E27FC236}">
                <a16:creationId xmlns:a16="http://schemas.microsoft.com/office/drawing/2014/main" id="{3E698005-F9AF-7344-9CC5-1B6266AC8067}"/>
              </a:ext>
            </a:extLst>
          </p:cNvPr>
          <p:cNvSpPr/>
          <p:nvPr/>
        </p:nvSpPr>
        <p:spPr>
          <a:xfrm>
            <a:off x="3730553" y="4182879"/>
            <a:ext cx="2725906" cy="646331"/>
          </a:xfrm>
          <a:prstGeom prst="rect">
            <a:avLst/>
          </a:prstGeom>
        </p:spPr>
        <p:txBody>
          <a:bodyPr wrap="square">
            <a:spAutoFit/>
          </a:bodyPr>
          <a:lstStyle/>
          <a:p>
            <a:r>
              <a:rPr lang="en-US" sz="1200" b="1" dirty="0">
                <a:latin typeface="Zebra Sans Bold" pitchFamily="2" charset="77"/>
              </a:rPr>
              <a:t>No wait screen draws: </a:t>
            </a:r>
            <a:r>
              <a:rPr lang="en-US" sz="1200" dirty="0">
                <a:latin typeface="Zebra Sans" pitchFamily="2" charset="77"/>
              </a:rPr>
              <a:t>variable refresh rate for improved touch response times</a:t>
            </a:r>
          </a:p>
        </p:txBody>
      </p:sp>
      <p:sp>
        <p:nvSpPr>
          <p:cNvPr id="70" name="Rectangle 69">
            <a:extLst>
              <a:ext uri="{FF2B5EF4-FFF2-40B4-BE49-F238E27FC236}">
                <a16:creationId xmlns:a16="http://schemas.microsoft.com/office/drawing/2014/main" id="{1C3B4B97-40D9-604A-BBD1-71B247459874}"/>
              </a:ext>
            </a:extLst>
          </p:cNvPr>
          <p:cNvSpPr/>
          <p:nvPr/>
        </p:nvSpPr>
        <p:spPr>
          <a:xfrm>
            <a:off x="3730553" y="5066997"/>
            <a:ext cx="3083203" cy="646331"/>
          </a:xfrm>
          <a:prstGeom prst="rect">
            <a:avLst/>
          </a:prstGeom>
        </p:spPr>
        <p:txBody>
          <a:bodyPr wrap="square">
            <a:spAutoFit/>
          </a:bodyPr>
          <a:lstStyle/>
          <a:p>
            <a:r>
              <a:rPr lang="en-US" sz="1200" b="1" dirty="0">
                <a:latin typeface="Zebra Sans Bold" pitchFamily="2" charset="77"/>
              </a:rPr>
              <a:t>Power efficient: </a:t>
            </a:r>
            <a:r>
              <a:rPr lang="en-US" sz="1200" dirty="0">
                <a:latin typeface="Zebra Sans" pitchFamily="2" charset="77"/>
              </a:rPr>
              <a:t>uses up to 40% less</a:t>
            </a:r>
            <a:r>
              <a:rPr lang="en-US" sz="1200" baseline="30000" dirty="0">
                <a:latin typeface="Zebra Sans" pitchFamily="2" charset="77"/>
              </a:rPr>
              <a:t>1</a:t>
            </a:r>
            <a:r>
              <a:rPr lang="en-US" sz="1200" dirty="0">
                <a:latin typeface="Zebra Sans" pitchFamily="2" charset="77"/>
              </a:rPr>
              <a:t> than the typical LCD mobile computer display, extending battery cycle time</a:t>
            </a:r>
            <a:r>
              <a:rPr lang="en-US" sz="1200" baseline="30000" dirty="0">
                <a:latin typeface="Zebra Sans" pitchFamily="2" charset="77"/>
              </a:rPr>
              <a:t>2</a:t>
            </a:r>
            <a:endParaRPr lang="en-US" sz="1200" dirty="0">
              <a:latin typeface="Zebra Sans" pitchFamily="2" charset="77"/>
            </a:endParaRPr>
          </a:p>
        </p:txBody>
      </p:sp>
      <p:sp>
        <p:nvSpPr>
          <p:cNvPr id="67" name="Rectangle 66">
            <a:extLst>
              <a:ext uri="{FF2B5EF4-FFF2-40B4-BE49-F238E27FC236}">
                <a16:creationId xmlns:a16="http://schemas.microsoft.com/office/drawing/2014/main" id="{DC4A24E6-3B63-E74B-87D9-9A0E938640E1}"/>
              </a:ext>
            </a:extLst>
          </p:cNvPr>
          <p:cNvSpPr/>
          <p:nvPr/>
        </p:nvSpPr>
        <p:spPr>
          <a:xfrm>
            <a:off x="3730553" y="2393249"/>
            <a:ext cx="2685744" cy="646331"/>
          </a:xfrm>
          <a:prstGeom prst="rect">
            <a:avLst/>
          </a:prstGeom>
        </p:spPr>
        <p:txBody>
          <a:bodyPr wrap="square">
            <a:spAutoFit/>
          </a:bodyPr>
          <a:lstStyle/>
          <a:p>
            <a:r>
              <a:rPr lang="en-US" sz="1200" b="1" dirty="0">
                <a:latin typeface="Zebra Sans Bold" pitchFamily="2" charset="77"/>
              </a:rPr>
              <a:t>Easy to read at extreme angles: </a:t>
            </a:r>
            <a:r>
              <a:rPr lang="en-US" sz="1200" dirty="0">
                <a:latin typeface="Zebra Sans" pitchFamily="2" charset="77"/>
              </a:rPr>
              <a:t>with a nearly 180-degree viewing range</a:t>
            </a:r>
          </a:p>
        </p:txBody>
      </p:sp>
      <p:sp>
        <p:nvSpPr>
          <p:cNvPr id="65" name="Title 17">
            <a:extLst>
              <a:ext uri="{FF2B5EF4-FFF2-40B4-BE49-F238E27FC236}">
                <a16:creationId xmlns:a16="http://schemas.microsoft.com/office/drawing/2014/main" id="{8296CC81-1F1E-8041-81E4-B01850E48190}"/>
              </a:ext>
            </a:extLst>
          </p:cNvPr>
          <p:cNvSpPr txBox="1">
            <a:spLocks/>
          </p:cNvSpPr>
          <p:nvPr/>
        </p:nvSpPr>
        <p:spPr>
          <a:xfrm>
            <a:off x="775111" y="695443"/>
            <a:ext cx="6406549" cy="1211446"/>
          </a:xfrm>
          <a:prstGeom prst="rect">
            <a:avLst/>
          </a:prstGeom>
        </p:spPr>
        <p:txBody>
          <a:bodyPr lIns="0" tIns="0" rIns="0" bIns="0"/>
          <a:lstStyle>
            <a:lvl1pPr algn="l" defTabSz="914126" rtl="0" eaLnBrk="1" latinLnBrk="0" hangingPunct="1">
              <a:lnSpc>
                <a:spcPct val="100000"/>
              </a:lnSpc>
              <a:spcBef>
                <a:spcPct val="0"/>
              </a:spcBef>
              <a:buNone/>
              <a:defRPr sz="2799" kern="1200">
                <a:solidFill>
                  <a:schemeClr val="tx1"/>
                </a:solidFill>
                <a:latin typeface="+mj-lt"/>
                <a:ea typeface="+mj-ea"/>
                <a:cs typeface="+mj-cs"/>
              </a:defRPr>
            </a:lvl1pPr>
          </a:lstStyle>
          <a:p>
            <a:pPr fontAlgn="auto">
              <a:spcAft>
                <a:spcPts val="0"/>
              </a:spcAft>
            </a:pPr>
            <a:r>
              <a:rPr lang="en-US" sz="3600" spc="-80" dirty="0">
                <a:latin typeface="Zebra Sans Cnd ExtraBold" pitchFamily="2" charset="77"/>
              </a:rPr>
              <a:t>An advanced display designed </a:t>
            </a:r>
            <a:br>
              <a:rPr lang="en-US" sz="3600" spc="-80" dirty="0">
                <a:latin typeface="Zebra Sans Cnd ExtraBold" pitchFamily="2" charset="77"/>
              </a:rPr>
            </a:br>
            <a:r>
              <a:rPr lang="en-US" sz="3600" spc="-80" dirty="0">
                <a:latin typeface="Zebra Sans Cnd ExtraBold" pitchFamily="2" charset="77"/>
              </a:rPr>
              <a:t>for enterprise workers</a:t>
            </a:r>
          </a:p>
        </p:txBody>
      </p:sp>
      <p:pic>
        <p:nvPicPr>
          <p:cNvPr id="71" name="Picture 70">
            <a:extLst>
              <a:ext uri="{FF2B5EF4-FFF2-40B4-BE49-F238E27FC236}">
                <a16:creationId xmlns:a16="http://schemas.microsoft.com/office/drawing/2014/main" id="{0D071071-4EFD-0A47-8EDE-E7DA0D9E46F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51953" y="527833"/>
            <a:ext cx="4537276" cy="5427316"/>
          </a:xfrm>
          <a:prstGeom prst="roundRect">
            <a:avLst>
              <a:gd name="adj" fmla="val 3334"/>
            </a:avLst>
          </a:prstGeom>
        </p:spPr>
      </p:pic>
      <p:cxnSp>
        <p:nvCxnSpPr>
          <p:cNvPr id="20" name="Straight Connector 19">
            <a:extLst>
              <a:ext uri="{FF2B5EF4-FFF2-40B4-BE49-F238E27FC236}">
                <a16:creationId xmlns:a16="http://schemas.microsoft.com/office/drawing/2014/main" id="{8CBCDB2F-968A-B545-A325-9830378DC5C7}"/>
              </a:ext>
            </a:extLst>
          </p:cNvPr>
          <p:cNvCxnSpPr>
            <a:cxnSpLocks/>
          </p:cNvCxnSpPr>
          <p:nvPr/>
        </p:nvCxnSpPr>
        <p:spPr>
          <a:xfrm>
            <a:off x="558956" y="2348359"/>
            <a:ext cx="2764072" cy="0"/>
          </a:xfrm>
          <a:prstGeom prst="line">
            <a:avLst/>
          </a:prstGeom>
          <a:ln w="12700"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1656A768-8BCE-3A4D-9F5C-9130F2C23B83}"/>
              </a:ext>
            </a:extLst>
          </p:cNvPr>
          <p:cNvCxnSpPr>
            <a:cxnSpLocks/>
          </p:cNvCxnSpPr>
          <p:nvPr/>
        </p:nvCxnSpPr>
        <p:spPr>
          <a:xfrm>
            <a:off x="3789836" y="2348359"/>
            <a:ext cx="2915764" cy="0"/>
          </a:xfrm>
          <a:prstGeom prst="line">
            <a:avLst/>
          </a:prstGeom>
          <a:ln w="12700"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708313D-098D-A448-AD24-829E77854CEF}"/>
              </a:ext>
            </a:extLst>
          </p:cNvPr>
          <p:cNvCxnSpPr>
            <a:cxnSpLocks/>
          </p:cNvCxnSpPr>
          <p:nvPr/>
        </p:nvCxnSpPr>
        <p:spPr>
          <a:xfrm>
            <a:off x="558956" y="3090039"/>
            <a:ext cx="2764072" cy="0"/>
          </a:xfrm>
          <a:prstGeom prst="line">
            <a:avLst/>
          </a:prstGeom>
          <a:ln w="12700"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ABA587FB-A905-F846-90D9-121161DA81AF}"/>
              </a:ext>
            </a:extLst>
          </p:cNvPr>
          <p:cNvCxnSpPr>
            <a:cxnSpLocks/>
          </p:cNvCxnSpPr>
          <p:nvPr/>
        </p:nvCxnSpPr>
        <p:spPr>
          <a:xfrm>
            <a:off x="558956" y="4725799"/>
            <a:ext cx="2764072" cy="0"/>
          </a:xfrm>
          <a:prstGeom prst="line">
            <a:avLst/>
          </a:prstGeom>
          <a:ln w="12700"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64C3F8D0-0F1E-9E44-8C8C-465A16442949}"/>
              </a:ext>
            </a:extLst>
          </p:cNvPr>
          <p:cNvCxnSpPr>
            <a:cxnSpLocks/>
          </p:cNvCxnSpPr>
          <p:nvPr/>
        </p:nvCxnSpPr>
        <p:spPr>
          <a:xfrm>
            <a:off x="558956" y="5799368"/>
            <a:ext cx="2764072" cy="0"/>
          </a:xfrm>
          <a:prstGeom prst="line">
            <a:avLst/>
          </a:prstGeom>
          <a:ln w="12700"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FE9A34FC-360B-0647-A65D-A497B11CD789}"/>
              </a:ext>
            </a:extLst>
          </p:cNvPr>
          <p:cNvCxnSpPr>
            <a:cxnSpLocks/>
          </p:cNvCxnSpPr>
          <p:nvPr/>
        </p:nvCxnSpPr>
        <p:spPr>
          <a:xfrm>
            <a:off x="3789836" y="3090039"/>
            <a:ext cx="2915764" cy="0"/>
          </a:xfrm>
          <a:prstGeom prst="line">
            <a:avLst/>
          </a:prstGeom>
          <a:ln w="12700"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7560FBE3-36CC-9842-A65B-70FE7E915065}"/>
              </a:ext>
            </a:extLst>
          </p:cNvPr>
          <p:cNvCxnSpPr>
            <a:cxnSpLocks/>
          </p:cNvCxnSpPr>
          <p:nvPr/>
        </p:nvCxnSpPr>
        <p:spPr>
          <a:xfrm>
            <a:off x="3789836" y="4024759"/>
            <a:ext cx="2915764" cy="0"/>
          </a:xfrm>
          <a:prstGeom prst="line">
            <a:avLst/>
          </a:prstGeom>
          <a:ln w="12700"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DEA87855-529D-E749-ABFF-DAACC409820B}"/>
              </a:ext>
            </a:extLst>
          </p:cNvPr>
          <p:cNvCxnSpPr>
            <a:cxnSpLocks/>
          </p:cNvCxnSpPr>
          <p:nvPr/>
        </p:nvCxnSpPr>
        <p:spPr>
          <a:xfrm>
            <a:off x="3789836" y="4954399"/>
            <a:ext cx="2915764" cy="0"/>
          </a:xfrm>
          <a:prstGeom prst="line">
            <a:avLst/>
          </a:prstGeom>
          <a:ln w="12700" cap="sq">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625EAF97-FF16-A14D-B907-02B0E75AC460}"/>
              </a:ext>
            </a:extLst>
          </p:cNvPr>
          <p:cNvCxnSpPr>
            <a:cxnSpLocks/>
          </p:cNvCxnSpPr>
          <p:nvPr/>
        </p:nvCxnSpPr>
        <p:spPr>
          <a:xfrm>
            <a:off x="3789836" y="5813209"/>
            <a:ext cx="2915764" cy="0"/>
          </a:xfrm>
          <a:prstGeom prst="line">
            <a:avLst/>
          </a:prstGeom>
          <a:ln w="127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2577314C-5E83-2741-9378-E6B4BF85977E}"/>
              </a:ext>
            </a:extLst>
          </p:cNvPr>
          <p:cNvSpPr txBox="1"/>
          <p:nvPr/>
        </p:nvSpPr>
        <p:spPr>
          <a:xfrm>
            <a:off x="1885696" y="6502201"/>
            <a:ext cx="8788215" cy="140165"/>
          </a:xfrm>
          <a:prstGeom prst="rect">
            <a:avLst/>
          </a:prstGeom>
          <a:noFill/>
        </p:spPr>
        <p:txBody>
          <a:bodyPr wrap="square" lIns="0" tIns="0" rIns="0" bIns="0" rtlCol="0">
            <a:noAutofit/>
          </a:bodyPr>
          <a:lstStyle/>
          <a:p>
            <a:pPr>
              <a:spcBef>
                <a:spcPts val="300"/>
              </a:spcBef>
            </a:pPr>
            <a:r>
              <a:rPr lang="en-US" sz="700" spc="60" dirty="0">
                <a:solidFill>
                  <a:schemeClr val="bg1">
                    <a:lumMod val="50000"/>
                  </a:schemeClr>
                </a:solidFill>
                <a:latin typeface="Zebra Sans" pitchFamily="2" charset="77"/>
              </a:rPr>
              <a:t>1. Reduction in power varies, dependent on numerous factors and features including the use of Dark Mode, the volume of black pixels (no power required) and the variable refresh rate.  2. Compared to legacy TC5 and TC7 devices.</a:t>
            </a:r>
          </a:p>
        </p:txBody>
      </p:sp>
    </p:spTree>
    <p:extLst>
      <p:ext uri="{BB962C8B-B14F-4D97-AF65-F5344CB8AC3E}">
        <p14:creationId xmlns:p14="http://schemas.microsoft.com/office/powerpoint/2010/main" val="1290188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90E1B-78E1-3E12-6761-5832757AEAB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56D768AF-7DF8-2574-5C26-BC4B6E8B1DFF}"/>
              </a:ext>
            </a:extLst>
          </p:cNvPr>
          <p:cNvSpPr txBox="1"/>
          <p:nvPr/>
        </p:nvSpPr>
        <p:spPr>
          <a:xfrm>
            <a:off x="12429067" y="1733207"/>
            <a:ext cx="0" cy="0"/>
          </a:xfrm>
          <a:prstGeom prst="rect">
            <a:avLst/>
          </a:prstGeom>
          <a:noFill/>
        </p:spPr>
        <p:txBody>
          <a:bodyPr wrap="none" lIns="0" tIns="0" rIns="0" bIns="0" rtlCol="0">
            <a:noAutofit/>
          </a:bodyPr>
          <a:lstStyle/>
          <a:p>
            <a:pPr algn="l">
              <a:spcBef>
                <a:spcPts val="300"/>
              </a:spcBef>
            </a:pPr>
            <a:endParaRPr lang="en-US" dirty="0">
              <a:latin typeface="Zebra Sans" pitchFamily="2" charset="77"/>
            </a:endParaRPr>
          </a:p>
        </p:txBody>
      </p:sp>
      <p:sp>
        <p:nvSpPr>
          <p:cNvPr id="18" name="Slide Number Placeholder 1">
            <a:extLst>
              <a:ext uri="{FF2B5EF4-FFF2-40B4-BE49-F238E27FC236}">
                <a16:creationId xmlns:a16="http://schemas.microsoft.com/office/drawing/2014/main" id="{0EAF8FA0-346C-C8FD-DB6D-EFA0A000C800}"/>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22</a:t>
            </a:fld>
            <a:endParaRPr lang="en-US" dirty="0">
              <a:latin typeface="Zebra Sans" pitchFamily="2" charset="77"/>
            </a:endParaRPr>
          </a:p>
        </p:txBody>
      </p:sp>
      <p:sp>
        <p:nvSpPr>
          <p:cNvPr id="22" name="TextBox 21">
            <a:extLst>
              <a:ext uri="{FF2B5EF4-FFF2-40B4-BE49-F238E27FC236}">
                <a16:creationId xmlns:a16="http://schemas.microsoft.com/office/drawing/2014/main" id="{D258E945-D5B2-0ABC-CADC-B20227A51E2C}"/>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6" name="Title 5">
            <a:extLst>
              <a:ext uri="{FF2B5EF4-FFF2-40B4-BE49-F238E27FC236}">
                <a16:creationId xmlns:a16="http://schemas.microsoft.com/office/drawing/2014/main" id="{B24FDB3C-3B18-DE4F-996E-527735E7EDC4}"/>
              </a:ext>
            </a:extLst>
          </p:cNvPr>
          <p:cNvSpPr>
            <a:spLocks noGrp="1"/>
          </p:cNvSpPr>
          <p:nvPr>
            <p:ph type="title"/>
          </p:nvPr>
        </p:nvSpPr>
        <p:spPr/>
        <p:txBody>
          <a:bodyPr/>
          <a:lstStyle/>
          <a:p>
            <a:r>
              <a:rPr lang="en-US" dirty="0"/>
              <a:t>All the fastest wireless networks</a:t>
            </a:r>
          </a:p>
        </p:txBody>
      </p:sp>
      <p:sp>
        <p:nvSpPr>
          <p:cNvPr id="8" name="Text Placeholder 7">
            <a:extLst>
              <a:ext uri="{FF2B5EF4-FFF2-40B4-BE49-F238E27FC236}">
                <a16:creationId xmlns:a16="http://schemas.microsoft.com/office/drawing/2014/main" id="{A2D20D68-8506-E94E-A4E6-6F113CD1B7A0}"/>
              </a:ext>
            </a:extLst>
          </p:cNvPr>
          <p:cNvSpPr>
            <a:spLocks noGrp="1"/>
          </p:cNvSpPr>
          <p:nvPr>
            <p:ph type="body" sz="quarter" idx="15"/>
          </p:nvPr>
        </p:nvSpPr>
        <p:spPr/>
        <p:txBody>
          <a:bodyPr/>
          <a:lstStyle/>
          <a:p>
            <a:r>
              <a:rPr lang="en-US" sz="1800" cap="none" dirty="0">
                <a:latin typeface="Zebra Sans" pitchFamily="2" charset="77"/>
              </a:rPr>
              <a:t>Work anywhere without delays</a:t>
            </a:r>
          </a:p>
        </p:txBody>
      </p:sp>
      <p:grpSp>
        <p:nvGrpSpPr>
          <p:cNvPr id="2" name="Group 1">
            <a:extLst>
              <a:ext uri="{FF2B5EF4-FFF2-40B4-BE49-F238E27FC236}">
                <a16:creationId xmlns:a16="http://schemas.microsoft.com/office/drawing/2014/main" id="{F4C39495-C26B-B244-88A3-37F869DA23AC}"/>
              </a:ext>
            </a:extLst>
          </p:cNvPr>
          <p:cNvGrpSpPr/>
          <p:nvPr/>
        </p:nvGrpSpPr>
        <p:grpSpPr>
          <a:xfrm>
            <a:off x="4300493" y="1427004"/>
            <a:ext cx="3662429" cy="1491094"/>
            <a:chOff x="457198" y="1546159"/>
            <a:chExt cx="3662429" cy="1345104"/>
          </a:xfrm>
        </p:grpSpPr>
        <p:sp>
          <p:nvSpPr>
            <p:cNvPr id="19" name="Text Placeholder 3">
              <a:extLst>
                <a:ext uri="{FF2B5EF4-FFF2-40B4-BE49-F238E27FC236}">
                  <a16:creationId xmlns:a16="http://schemas.microsoft.com/office/drawing/2014/main" id="{D8822FB3-6E7A-EC44-A666-9D96360A2A46}"/>
                </a:ext>
              </a:extLst>
            </p:cNvPr>
            <p:cNvSpPr txBox="1">
              <a:spLocks/>
            </p:cNvSpPr>
            <p:nvPr/>
          </p:nvSpPr>
          <p:spPr>
            <a:xfrm>
              <a:off x="457198" y="1707426"/>
              <a:ext cx="3662429" cy="1025895"/>
            </a:xfrm>
            <a:prstGeom prst="roundRect">
              <a:avLst>
                <a:gd name="adj" fmla="val 13356"/>
              </a:avLst>
            </a:prstGeom>
            <a:solidFill>
              <a:schemeClr val="bg1">
                <a:lumMod val="95000"/>
              </a:schemeClr>
            </a:solidFill>
            <a:ln>
              <a:solidFill>
                <a:schemeClr val="accent3"/>
              </a:solidFill>
            </a:ln>
          </p:spPr>
          <p:txBody>
            <a:bodyPr lIns="182880"/>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600" dirty="0"/>
            </a:p>
          </p:txBody>
        </p:sp>
        <p:pic>
          <p:nvPicPr>
            <p:cNvPr id="39" name="Picture 2">
              <a:extLst>
                <a:ext uri="{FF2B5EF4-FFF2-40B4-BE49-F238E27FC236}">
                  <a16:creationId xmlns:a16="http://schemas.microsoft.com/office/drawing/2014/main" id="{8AF1759C-99EA-A341-A8F5-55FAD9EE78B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1818307" y="1546159"/>
              <a:ext cx="1345104" cy="1345104"/>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20" name="Text Placeholder 4">
            <a:extLst>
              <a:ext uri="{FF2B5EF4-FFF2-40B4-BE49-F238E27FC236}">
                <a16:creationId xmlns:a16="http://schemas.microsoft.com/office/drawing/2014/main" id="{68619126-D9C6-584E-A3F1-9BFFA77E5DC0}"/>
              </a:ext>
            </a:extLst>
          </p:cNvPr>
          <p:cNvSpPr txBox="1">
            <a:spLocks/>
          </p:cNvSpPr>
          <p:nvPr/>
        </p:nvSpPr>
        <p:spPr>
          <a:xfrm>
            <a:off x="419101" y="1594902"/>
            <a:ext cx="3662429" cy="1154172"/>
          </a:xfrm>
          <a:prstGeom prst="roundRect">
            <a:avLst>
              <a:gd name="adj" fmla="val 14466"/>
            </a:avLst>
          </a:prstGeom>
          <a:solidFill>
            <a:schemeClr val="bg1">
              <a:lumMod val="95000"/>
            </a:schemeClr>
          </a:solidFill>
          <a:ln>
            <a:solidFill>
              <a:schemeClr val="accent3"/>
            </a:solidFill>
          </a:ln>
        </p:spPr>
        <p:txBody>
          <a:bodyPr lIns="182880"/>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solidFill>
                <a:schemeClr val="accent3"/>
              </a:solidFill>
            </a:endParaRPr>
          </a:p>
        </p:txBody>
      </p:sp>
      <p:pic>
        <p:nvPicPr>
          <p:cNvPr id="37" name="Picture 36">
            <a:extLst>
              <a:ext uri="{FF2B5EF4-FFF2-40B4-BE49-F238E27FC236}">
                <a16:creationId xmlns:a16="http://schemas.microsoft.com/office/drawing/2014/main" id="{96A66BE8-8FE8-B24C-ABBC-548E9CF54406}"/>
              </a:ext>
            </a:extLst>
          </p:cNvPr>
          <p:cNvPicPr>
            <a:picLocks noChangeAspect="1"/>
          </p:cNvPicPr>
          <p:nvPr/>
        </p:nvPicPr>
        <p:blipFill>
          <a:blip r:embed="rId3"/>
          <a:srcRect/>
          <a:stretch/>
        </p:blipFill>
        <p:spPr>
          <a:xfrm>
            <a:off x="1493236" y="1700791"/>
            <a:ext cx="1532650" cy="978210"/>
          </a:xfrm>
          <a:prstGeom prst="rect">
            <a:avLst/>
          </a:prstGeom>
        </p:spPr>
      </p:pic>
      <p:grpSp>
        <p:nvGrpSpPr>
          <p:cNvPr id="4" name="Group 3">
            <a:extLst>
              <a:ext uri="{FF2B5EF4-FFF2-40B4-BE49-F238E27FC236}">
                <a16:creationId xmlns:a16="http://schemas.microsoft.com/office/drawing/2014/main" id="{5A026A27-FFC5-8B45-B2E4-57069202DB69}"/>
              </a:ext>
            </a:extLst>
          </p:cNvPr>
          <p:cNvGrpSpPr/>
          <p:nvPr/>
        </p:nvGrpSpPr>
        <p:grpSpPr>
          <a:xfrm>
            <a:off x="8170847" y="1594902"/>
            <a:ext cx="3662429" cy="1137238"/>
            <a:chOff x="8170847" y="1707426"/>
            <a:chExt cx="3662429" cy="1025894"/>
          </a:xfrm>
        </p:grpSpPr>
        <p:sp>
          <p:nvSpPr>
            <p:cNvPr id="21" name="Text Placeholder 5">
              <a:extLst>
                <a:ext uri="{FF2B5EF4-FFF2-40B4-BE49-F238E27FC236}">
                  <a16:creationId xmlns:a16="http://schemas.microsoft.com/office/drawing/2014/main" id="{693EBDB3-608F-6343-94C7-EB7FE709CD7A}"/>
                </a:ext>
              </a:extLst>
            </p:cNvPr>
            <p:cNvSpPr txBox="1">
              <a:spLocks/>
            </p:cNvSpPr>
            <p:nvPr/>
          </p:nvSpPr>
          <p:spPr>
            <a:xfrm>
              <a:off x="8170847" y="1707426"/>
              <a:ext cx="3662429" cy="1025894"/>
            </a:xfrm>
            <a:prstGeom prst="roundRect">
              <a:avLst>
                <a:gd name="adj" fmla="val 10882"/>
              </a:avLst>
            </a:prstGeom>
            <a:solidFill>
              <a:schemeClr val="bg1">
                <a:lumMod val="95000"/>
              </a:schemeClr>
            </a:solidFill>
            <a:ln>
              <a:solidFill>
                <a:schemeClr val="accent3"/>
              </a:solidFill>
            </a:ln>
          </p:spPr>
          <p:txBody>
            <a:bodyPr vert="horz" lIns="182880" tIns="0" rIns="18288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sz="1400" b="0" i="0" kern="1200" cap="all" baseline="0">
                  <a:solidFill>
                    <a:schemeClr val="tx1"/>
                  </a:solidFill>
                  <a:latin typeface="Zebra Mono Medium"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cap="none" dirty="0">
                <a:solidFill>
                  <a:schemeClr val="accent3"/>
                </a:solidFill>
                <a:latin typeface="Zebra Sans" pitchFamily="2" charset="77"/>
              </a:endParaRPr>
            </a:p>
          </p:txBody>
        </p:sp>
        <p:grpSp>
          <p:nvGrpSpPr>
            <p:cNvPr id="32" name="Group 31">
              <a:extLst>
                <a:ext uri="{FF2B5EF4-FFF2-40B4-BE49-F238E27FC236}">
                  <a16:creationId xmlns:a16="http://schemas.microsoft.com/office/drawing/2014/main" id="{AAA3A124-1F0A-FD4B-AB02-A3E265E089C3}"/>
                </a:ext>
              </a:extLst>
            </p:cNvPr>
            <p:cNvGrpSpPr/>
            <p:nvPr/>
          </p:nvGrpSpPr>
          <p:grpSpPr>
            <a:xfrm>
              <a:off x="8935808" y="1825889"/>
              <a:ext cx="2017113" cy="856536"/>
              <a:chOff x="9236099" y="1932284"/>
              <a:chExt cx="1385645" cy="588393"/>
            </a:xfrm>
          </p:grpSpPr>
          <p:sp>
            <p:nvSpPr>
              <p:cNvPr id="34" name="TextBox 33">
                <a:extLst>
                  <a:ext uri="{FF2B5EF4-FFF2-40B4-BE49-F238E27FC236}">
                    <a16:creationId xmlns:a16="http://schemas.microsoft.com/office/drawing/2014/main" id="{0C8633A4-B3F5-5B4D-A555-2592B6F6A93D}"/>
                  </a:ext>
                </a:extLst>
              </p:cNvPr>
              <p:cNvSpPr txBox="1"/>
              <p:nvPr/>
            </p:nvSpPr>
            <p:spPr>
              <a:xfrm>
                <a:off x="9825252" y="2032155"/>
                <a:ext cx="796492" cy="479176"/>
              </a:xfrm>
              <a:prstGeom prst="rect">
                <a:avLst/>
              </a:prstGeom>
              <a:noFill/>
              <a:ln>
                <a:noFill/>
              </a:ln>
            </p:spPr>
            <p:txBody>
              <a:bodyPr wrap="square" lIns="0" tIns="0" rIns="0" bIns="0" rtlCol="0">
                <a:noAutofit/>
              </a:bodyPr>
              <a:lstStyle/>
              <a:p>
                <a:pPr algn="l">
                  <a:spcBef>
                    <a:spcPts val="300"/>
                  </a:spcBef>
                </a:pPr>
                <a:r>
                  <a:rPr lang="en-US" b="1" dirty="0">
                    <a:latin typeface="Zebra Sans Bold" pitchFamily="2" charset="77"/>
                  </a:rPr>
                  <a:t>Bluetooth v6.0</a:t>
                </a:r>
              </a:p>
            </p:txBody>
          </p:sp>
          <p:pic>
            <p:nvPicPr>
              <p:cNvPr id="35" name="Picture 4" descr="ios-bluetooth Vector Icons free download in SVG, PNG Format">
                <a:extLst>
                  <a:ext uri="{FF2B5EF4-FFF2-40B4-BE49-F238E27FC236}">
                    <a16:creationId xmlns:a16="http://schemas.microsoft.com/office/drawing/2014/main" id="{1B3674DD-3FB5-784A-9F23-E58420B02AA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236099" y="1932284"/>
                <a:ext cx="588393" cy="588393"/>
              </a:xfrm>
              <a:prstGeom prst="rect">
                <a:avLst/>
              </a:prstGeom>
              <a:noFill/>
              <a:ln>
                <a:noFill/>
              </a:ln>
              <a:extLst>
                <a:ext uri="{909E8E84-426E-40DD-AFC4-6F175D3DCCD1}">
                  <a14:hiddenFill xmlns:a14="http://schemas.microsoft.com/office/drawing/2010/main">
                    <a:solidFill>
                      <a:srgbClr val="FFFFFF"/>
                    </a:solidFill>
                  </a14:hiddenFill>
                </a:ext>
              </a:extLst>
            </p:spPr>
          </p:pic>
        </p:grpSp>
      </p:grpSp>
      <p:sp>
        <p:nvSpPr>
          <p:cNvPr id="12" name="TextBox 11">
            <a:extLst>
              <a:ext uri="{FF2B5EF4-FFF2-40B4-BE49-F238E27FC236}">
                <a16:creationId xmlns:a16="http://schemas.microsoft.com/office/drawing/2014/main" id="{11F4D088-4A3D-9000-2F05-FE818C92BF5B}"/>
              </a:ext>
            </a:extLst>
          </p:cNvPr>
          <p:cNvSpPr txBox="1"/>
          <p:nvPr/>
        </p:nvSpPr>
        <p:spPr>
          <a:xfrm>
            <a:off x="457200" y="2889758"/>
            <a:ext cx="3544547" cy="3477875"/>
          </a:xfrm>
          <a:prstGeom prst="rect">
            <a:avLst/>
          </a:prstGeom>
          <a:noFill/>
          <a:ln>
            <a:noFill/>
          </a:ln>
        </p:spPr>
        <p:txBody>
          <a:bodyPr wrap="square">
            <a:spAutoFit/>
          </a:bodyPr>
          <a:lstStyle/>
          <a:p>
            <a:r>
              <a:rPr lang="en-US" b="1" dirty="0">
                <a:solidFill>
                  <a:schemeClr val="accent3"/>
                </a:solidFill>
                <a:latin typeface="Zebra Sans Bold" pitchFamily="2" charset="77"/>
              </a:rPr>
              <a:t>Unmatched Wi-Fi performance</a:t>
            </a:r>
          </a:p>
          <a:p>
            <a:pPr marL="174625" indent="-174625">
              <a:spcBef>
                <a:spcPts val="1200"/>
              </a:spcBef>
              <a:buClr>
                <a:schemeClr val="accent3"/>
              </a:buClr>
              <a:buFont typeface="Arial" panose="020B0604020202020204" pitchFamily="34" charset="0"/>
              <a:buChar char="•"/>
            </a:pPr>
            <a:r>
              <a:rPr lang="en-US" sz="1400" dirty="0">
                <a:latin typeface="Zebra Sans" pitchFamily="2" charset="77"/>
              </a:rPr>
              <a:t>Wi-Fi 7 delivers 2x the speed and 2x </a:t>
            </a:r>
            <a:br>
              <a:rPr lang="en-US" sz="1400" dirty="0">
                <a:latin typeface="Zebra Sans" pitchFamily="2" charset="77"/>
              </a:rPr>
            </a:br>
            <a:r>
              <a:rPr lang="en-US" sz="1400" dirty="0">
                <a:latin typeface="Zebra Sans" pitchFamily="2" charset="77"/>
              </a:rPr>
              <a:t>the bandwidth of Wi-Fi 6, plus multi-band communications</a:t>
            </a:r>
          </a:p>
          <a:p>
            <a:pPr marL="174625" indent="-174625">
              <a:spcBef>
                <a:spcPts val="1200"/>
              </a:spcBef>
              <a:buClr>
                <a:schemeClr val="accent3"/>
              </a:buClr>
              <a:buFont typeface="Arial" panose="020B0604020202020204" pitchFamily="34" charset="0"/>
              <a:buChar char="•"/>
            </a:pPr>
            <a:r>
              <a:rPr lang="en-US" sz="1400" dirty="0">
                <a:latin typeface="Zebra Sans" pitchFamily="2" charset="77"/>
              </a:rPr>
              <a:t>Zebra DNA Wireless Fusion delivers reliable ‘no-drops’ connections</a:t>
            </a:r>
          </a:p>
          <a:p>
            <a:pPr marL="174625" indent="-174625">
              <a:spcBef>
                <a:spcPts val="1200"/>
              </a:spcBef>
              <a:buClr>
                <a:schemeClr val="accent3"/>
              </a:buClr>
              <a:buFont typeface="Arial" panose="020B0604020202020204" pitchFamily="34" charset="0"/>
              <a:buChar char="•"/>
            </a:pPr>
            <a:r>
              <a:rPr lang="en-US" sz="1400" dirty="0">
                <a:latin typeface="Zebra Sans" pitchFamily="2" charset="77"/>
              </a:rPr>
              <a:t>Ready for the Wi-Fi networks of today and tomorrow, with support for more devices and traffic</a:t>
            </a:r>
          </a:p>
          <a:p>
            <a:pPr marL="174625" indent="-174625">
              <a:spcBef>
                <a:spcPts val="1200"/>
              </a:spcBef>
              <a:buClr>
                <a:schemeClr val="accent3"/>
              </a:buClr>
              <a:buFont typeface="Arial" panose="020B0604020202020204" pitchFamily="34" charset="0"/>
              <a:buChar char="•"/>
            </a:pPr>
            <a:r>
              <a:rPr lang="en-US" sz="1400" dirty="0">
                <a:latin typeface="Zebra Sans" pitchFamily="2" charset="77"/>
              </a:rPr>
              <a:t>Backwards compatibility with the last three Wi-Fi generations</a:t>
            </a:r>
          </a:p>
        </p:txBody>
      </p:sp>
      <p:sp>
        <p:nvSpPr>
          <p:cNvPr id="13" name="TextBox 12">
            <a:extLst>
              <a:ext uri="{FF2B5EF4-FFF2-40B4-BE49-F238E27FC236}">
                <a16:creationId xmlns:a16="http://schemas.microsoft.com/office/drawing/2014/main" id="{225767BB-5AD3-CEBD-3639-81DF6EA63680}"/>
              </a:ext>
            </a:extLst>
          </p:cNvPr>
          <p:cNvSpPr txBox="1"/>
          <p:nvPr/>
        </p:nvSpPr>
        <p:spPr>
          <a:xfrm>
            <a:off x="4328630" y="2889758"/>
            <a:ext cx="3551942" cy="3046988"/>
          </a:xfrm>
          <a:prstGeom prst="rect">
            <a:avLst/>
          </a:prstGeom>
          <a:noFill/>
          <a:ln>
            <a:noFill/>
          </a:ln>
        </p:spPr>
        <p:txBody>
          <a:bodyPr wrap="square">
            <a:spAutoFit/>
          </a:bodyPr>
          <a:lstStyle/>
          <a:p>
            <a:r>
              <a:rPr lang="en-US" b="1" dirty="0">
                <a:solidFill>
                  <a:schemeClr val="accent3"/>
                </a:solidFill>
                <a:latin typeface="Zebra Sans Bold" pitchFamily="2" charset="77"/>
              </a:rPr>
              <a:t>Fastest cellular speeds with global 5G 3</a:t>
            </a:r>
            <a:r>
              <a:rPr lang="en-US" b="1" baseline="30000" dirty="0">
                <a:solidFill>
                  <a:schemeClr val="accent3"/>
                </a:solidFill>
                <a:latin typeface="Zebra Sans Bold" pitchFamily="2" charset="77"/>
              </a:rPr>
              <a:t>rd</a:t>
            </a:r>
            <a:r>
              <a:rPr lang="en-US" b="1" dirty="0">
                <a:solidFill>
                  <a:schemeClr val="accent3"/>
                </a:solidFill>
                <a:latin typeface="Zebra Sans Bold" pitchFamily="2" charset="77"/>
              </a:rPr>
              <a:t> Gen Rel 17</a:t>
            </a:r>
          </a:p>
          <a:p>
            <a:pPr marL="285750" indent="-285750">
              <a:spcBef>
                <a:spcPts val="1200"/>
              </a:spcBef>
              <a:buFont typeface="Arial" panose="020B0604020202020204" pitchFamily="34" charset="0"/>
              <a:buChar char="•"/>
            </a:pPr>
            <a:r>
              <a:rPr lang="en-US" sz="1400" dirty="0"/>
              <a:t>Enables cellular service anywhere </a:t>
            </a:r>
            <a:br>
              <a:rPr lang="en-US" sz="1400" dirty="0"/>
            </a:br>
            <a:r>
              <a:rPr lang="en-US" sz="1400" dirty="0"/>
              <a:t>in the world</a:t>
            </a:r>
          </a:p>
          <a:p>
            <a:pPr marL="285750" indent="-285750">
              <a:spcBef>
                <a:spcPts val="1200"/>
              </a:spcBef>
              <a:buFont typeface="Arial" panose="020B0604020202020204" pitchFamily="34" charset="0"/>
              <a:buChar char="•"/>
            </a:pPr>
            <a:r>
              <a:rPr lang="en-US" sz="1400" dirty="0"/>
              <a:t>Supports simultaneous service on two networks, ideal for workers who cover large areas that may be best served by multiple carriers</a:t>
            </a:r>
          </a:p>
          <a:p>
            <a:pPr marL="285750" indent="-285750">
              <a:spcBef>
                <a:spcPts val="1200"/>
              </a:spcBef>
              <a:buFont typeface="Arial" panose="020B0604020202020204" pitchFamily="34" charset="0"/>
              <a:buChar char="•"/>
            </a:pPr>
            <a:r>
              <a:rPr lang="en-US" sz="1400" dirty="0"/>
              <a:t>Private 5G network support including CBRS–ideal for areas where Wi-Fi is too costly to deploy</a:t>
            </a:r>
          </a:p>
        </p:txBody>
      </p:sp>
      <p:sp>
        <p:nvSpPr>
          <p:cNvPr id="14" name="TextBox 13">
            <a:extLst>
              <a:ext uri="{FF2B5EF4-FFF2-40B4-BE49-F238E27FC236}">
                <a16:creationId xmlns:a16="http://schemas.microsoft.com/office/drawing/2014/main" id="{2A91D3BF-6BEE-DA6A-1AF9-393BBB236396}"/>
              </a:ext>
            </a:extLst>
          </p:cNvPr>
          <p:cNvSpPr txBox="1"/>
          <p:nvPr/>
        </p:nvSpPr>
        <p:spPr>
          <a:xfrm>
            <a:off x="8313889" y="2889758"/>
            <a:ext cx="3662429" cy="2185214"/>
          </a:xfrm>
          <a:prstGeom prst="rect">
            <a:avLst/>
          </a:prstGeom>
          <a:noFill/>
          <a:ln>
            <a:noFill/>
          </a:ln>
        </p:spPr>
        <p:txBody>
          <a:bodyPr wrap="square">
            <a:spAutoFit/>
          </a:bodyPr>
          <a:lstStyle/>
          <a:p>
            <a:r>
              <a:rPr lang="en-US" b="1" dirty="0">
                <a:solidFill>
                  <a:schemeClr val="accent3"/>
                </a:solidFill>
                <a:latin typeface="Zebra Sans Bold" pitchFamily="2" charset="77"/>
              </a:rPr>
              <a:t>Better peripheral performance</a:t>
            </a:r>
          </a:p>
          <a:p>
            <a:pPr marL="174625" indent="-174625">
              <a:spcBef>
                <a:spcPts val="1200"/>
              </a:spcBef>
              <a:buClr>
                <a:schemeClr val="accent3"/>
              </a:buClr>
              <a:buFont typeface="Arial" panose="020B0604020202020204" pitchFamily="34" charset="0"/>
              <a:buChar char="•"/>
            </a:pPr>
            <a:r>
              <a:rPr lang="en-US" sz="1400" dirty="0">
                <a:latin typeface="Zebra Sans" pitchFamily="2" charset="77"/>
              </a:rPr>
              <a:t>Highly stable connections, reduced interference and higher security—</a:t>
            </a:r>
            <a:br>
              <a:rPr lang="en-US" sz="1400" dirty="0">
                <a:latin typeface="Zebra Sans" pitchFamily="2" charset="77"/>
              </a:rPr>
            </a:br>
            <a:r>
              <a:rPr lang="en-US" sz="1400" dirty="0">
                <a:latin typeface="Zebra Sans" pitchFamily="2" charset="77"/>
              </a:rPr>
              <a:t>all with reduced power consumption </a:t>
            </a:r>
          </a:p>
          <a:p>
            <a:pPr marL="174625" indent="-174625">
              <a:spcBef>
                <a:spcPts val="1200"/>
              </a:spcBef>
              <a:buClr>
                <a:schemeClr val="accent3"/>
              </a:buClr>
              <a:buFont typeface="Arial" panose="020B0604020202020204" pitchFamily="34" charset="0"/>
              <a:buChar char="•"/>
            </a:pPr>
            <a:r>
              <a:rPr lang="en-US" sz="1400" dirty="0">
                <a:latin typeface="Zebra Sans" pitchFamily="2" charset="77"/>
              </a:rPr>
              <a:t>Centimeter-precise positioning </a:t>
            </a:r>
            <a:br>
              <a:rPr lang="en-US" sz="1400" dirty="0">
                <a:latin typeface="Zebra Sans" pitchFamily="2" charset="77"/>
              </a:rPr>
            </a:br>
            <a:r>
              <a:rPr lang="en-US" sz="1400" dirty="0">
                <a:latin typeface="Zebra Sans" pitchFamily="2" charset="77"/>
              </a:rPr>
              <a:t>lets peripherals auto-connect or disconnect—making Bluetooth </a:t>
            </a:r>
            <a:br>
              <a:rPr lang="en-US" sz="1400" dirty="0">
                <a:latin typeface="Zebra Sans" pitchFamily="2" charset="77"/>
              </a:rPr>
            </a:br>
            <a:r>
              <a:rPr lang="en-US" sz="1400" dirty="0">
                <a:latin typeface="Zebra Sans" pitchFamily="2" charset="77"/>
              </a:rPr>
              <a:t>feel effortless</a:t>
            </a:r>
          </a:p>
        </p:txBody>
      </p:sp>
      <p:cxnSp>
        <p:nvCxnSpPr>
          <p:cNvPr id="16" name="Straight Connector 15">
            <a:extLst>
              <a:ext uri="{FF2B5EF4-FFF2-40B4-BE49-F238E27FC236}">
                <a16:creationId xmlns:a16="http://schemas.microsoft.com/office/drawing/2014/main" id="{51923C76-2722-C493-1FB0-5D3FBE482988}"/>
              </a:ext>
            </a:extLst>
          </p:cNvPr>
          <p:cNvCxnSpPr>
            <a:cxnSpLocks/>
          </p:cNvCxnSpPr>
          <p:nvPr/>
        </p:nvCxnSpPr>
        <p:spPr>
          <a:xfrm>
            <a:off x="4182509" y="1605774"/>
            <a:ext cx="0" cy="4573800"/>
          </a:xfrm>
          <a:prstGeom prst="line">
            <a:avLst/>
          </a:prstGeom>
          <a:ln w="9525">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5C56618-890C-EFC2-3FD0-CE87CA88BADF}"/>
              </a:ext>
            </a:extLst>
          </p:cNvPr>
          <p:cNvCxnSpPr>
            <a:cxnSpLocks/>
          </p:cNvCxnSpPr>
          <p:nvPr/>
        </p:nvCxnSpPr>
        <p:spPr>
          <a:xfrm>
            <a:off x="8061335" y="1605774"/>
            <a:ext cx="0" cy="4573800"/>
          </a:xfrm>
          <a:prstGeom prst="line">
            <a:avLst/>
          </a:prstGeom>
          <a:ln w="9525">
            <a:solidFill>
              <a:schemeClr val="accent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640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23</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41" name="Text Placeholder 3">
            <a:extLst>
              <a:ext uri="{FF2B5EF4-FFF2-40B4-BE49-F238E27FC236}">
                <a16:creationId xmlns:a16="http://schemas.microsoft.com/office/drawing/2014/main" id="{1815688E-78EA-BE4D-B81E-0825B694A2B3}"/>
              </a:ext>
            </a:extLst>
          </p:cNvPr>
          <p:cNvSpPr txBox="1">
            <a:spLocks/>
          </p:cNvSpPr>
          <p:nvPr/>
        </p:nvSpPr>
        <p:spPr>
          <a:xfrm>
            <a:off x="439846" y="240165"/>
            <a:ext cx="11577983" cy="944641"/>
          </a:xfrm>
          <a:prstGeom prst="roundRect">
            <a:avLst>
              <a:gd name="adj" fmla="val 14326"/>
            </a:avLst>
          </a:prstGeom>
          <a:solidFill>
            <a:schemeClr val="tx1"/>
          </a:solidFill>
        </p:spPr>
        <p:txBody>
          <a:bodyPr tIns="0" bIns="0" anchor="ct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solidFill>
                  <a:schemeClr val="bg1"/>
                </a:solidFill>
                <a:latin typeface="Zebra Sans Cnd ExtraBold" pitchFamily="2" charset="77"/>
              </a:rPr>
              <a:t>The toughest TC Series devices built to date</a:t>
            </a:r>
          </a:p>
        </p:txBody>
      </p:sp>
      <p:sp>
        <p:nvSpPr>
          <p:cNvPr id="45" name="Text Placeholder 3">
            <a:extLst>
              <a:ext uri="{FF2B5EF4-FFF2-40B4-BE49-F238E27FC236}">
                <a16:creationId xmlns:a16="http://schemas.microsoft.com/office/drawing/2014/main" id="{8F1210AA-55E7-7D4C-9149-1889178E00E9}"/>
              </a:ext>
            </a:extLst>
          </p:cNvPr>
          <p:cNvSpPr txBox="1">
            <a:spLocks/>
          </p:cNvSpPr>
          <p:nvPr/>
        </p:nvSpPr>
        <p:spPr>
          <a:xfrm>
            <a:off x="439846" y="4151493"/>
            <a:ext cx="7840130" cy="1143001"/>
          </a:xfrm>
          <a:prstGeom prst="roundRect">
            <a:avLst>
              <a:gd name="adj" fmla="val 11040"/>
            </a:avLst>
          </a:prstGeom>
          <a:solidFill>
            <a:schemeClr val="bg1">
              <a:lumMod val="95000"/>
            </a:schemeClr>
          </a:solidFill>
          <a:ln>
            <a:noFill/>
          </a:ln>
        </p:spPr>
        <p:txBody>
          <a:bodyPr vert="horz" lIns="274320" tIns="182880" rIns="274320" bIns="182880" rtlCol="0" anchor="ctr">
            <a:noAutofit/>
          </a:bodyPr>
          <a:lstStyle>
            <a:lvl1pPr marL="0" indent="0" algn="l" defTabSz="914400" rtl="0" eaLnBrk="1" latinLnBrk="0" hangingPunct="1">
              <a:lnSpc>
                <a:spcPct val="90000"/>
              </a:lnSpc>
              <a:spcBef>
                <a:spcPts val="1800"/>
              </a:spcBef>
              <a:buFont typeface="Arial" panose="020B0604020202020204" pitchFamily="34" charset="0"/>
              <a:buNone/>
              <a:defRPr sz="4000" b="0" i="0" kern="1200">
                <a:solidFill>
                  <a:schemeClr val="tx1"/>
                </a:solidFill>
                <a:latin typeface="Zebra Sans Cnd ExtraBold"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300"/>
              </a:spcAft>
            </a:pPr>
            <a:r>
              <a:rPr lang="en-US" sz="1700" spc="50" dirty="0"/>
              <a:t>Waterproof and dustproof with IP65 and IP68 sealing</a:t>
            </a:r>
          </a:p>
          <a:p>
            <a:pPr>
              <a:lnSpc>
                <a:spcPct val="100000"/>
              </a:lnSpc>
              <a:spcBef>
                <a:spcPts val="0"/>
              </a:spcBef>
              <a:spcAft>
                <a:spcPts val="600"/>
              </a:spcAft>
            </a:pPr>
            <a:r>
              <a:rPr lang="en-US" sz="1200" dirty="0">
                <a:latin typeface="Zebra Sans" pitchFamily="2" charset="77"/>
              </a:rPr>
              <a:t>Problem-free performance in more environments—use your devices in the rain,</a:t>
            </a:r>
            <a:br>
              <a:rPr lang="en-US" sz="1200" dirty="0">
                <a:latin typeface="Zebra Sans" pitchFamily="2" charset="77"/>
              </a:rPr>
            </a:br>
            <a:r>
              <a:rPr lang="en-US" sz="1200" dirty="0">
                <a:latin typeface="Zebra Sans" pitchFamily="2" charset="77"/>
              </a:rPr>
              <a:t>accidentally drop them in a puddle, or spray them down with a hose</a:t>
            </a:r>
          </a:p>
        </p:txBody>
      </p:sp>
      <p:sp>
        <p:nvSpPr>
          <p:cNvPr id="46" name="Text Placeholder 3">
            <a:extLst>
              <a:ext uri="{FF2B5EF4-FFF2-40B4-BE49-F238E27FC236}">
                <a16:creationId xmlns:a16="http://schemas.microsoft.com/office/drawing/2014/main" id="{13F8A2F0-03BD-3449-A039-4893C3C1E83A}"/>
              </a:ext>
            </a:extLst>
          </p:cNvPr>
          <p:cNvSpPr txBox="1">
            <a:spLocks/>
          </p:cNvSpPr>
          <p:nvPr/>
        </p:nvSpPr>
        <p:spPr>
          <a:xfrm>
            <a:off x="439846" y="5458858"/>
            <a:ext cx="7840130" cy="973131"/>
          </a:xfrm>
          <a:prstGeom prst="roundRect">
            <a:avLst>
              <a:gd name="adj" fmla="val 11040"/>
            </a:avLst>
          </a:prstGeom>
          <a:solidFill>
            <a:schemeClr val="bg1">
              <a:lumMod val="95000"/>
            </a:schemeClr>
          </a:solidFill>
          <a:ln>
            <a:noFill/>
          </a:ln>
        </p:spPr>
        <p:txBody>
          <a:bodyPr vert="horz" lIns="274320" tIns="182880" rIns="274320" bIns="182880" rtlCol="0" anchor="ctr">
            <a:noAutofit/>
          </a:bodyPr>
          <a:lstStyle>
            <a:lvl1pPr marL="0" indent="0" algn="l" defTabSz="914400" rtl="0" eaLnBrk="1" latinLnBrk="0" hangingPunct="1">
              <a:lnSpc>
                <a:spcPct val="90000"/>
              </a:lnSpc>
              <a:spcBef>
                <a:spcPts val="1800"/>
              </a:spcBef>
              <a:buFont typeface="Arial" panose="020B0604020202020204" pitchFamily="34" charset="0"/>
              <a:buNone/>
              <a:defRPr sz="4000" b="0" i="0" kern="1200">
                <a:solidFill>
                  <a:schemeClr val="tx1"/>
                </a:solidFill>
                <a:latin typeface="Zebra Sans Cnd ExtraBold"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300"/>
              </a:spcAft>
            </a:pPr>
            <a:r>
              <a:rPr lang="en-US" sz="1700" spc="50" dirty="0"/>
              <a:t>Built for extreme temperatures</a:t>
            </a:r>
          </a:p>
          <a:p>
            <a:pPr>
              <a:spcBef>
                <a:spcPts val="0"/>
              </a:spcBef>
            </a:pPr>
            <a:r>
              <a:rPr lang="en-US" sz="1200" dirty="0">
                <a:latin typeface="Zebra Sans" pitchFamily="2" charset="77"/>
              </a:rPr>
              <a:t>Thermal shock testing ensures reliable operation, even if workers routinely move between</a:t>
            </a:r>
            <a:br>
              <a:rPr lang="en-US" sz="1200" dirty="0">
                <a:latin typeface="Zebra Sans" pitchFamily="2" charset="77"/>
              </a:rPr>
            </a:br>
            <a:r>
              <a:rPr lang="en-US" sz="1200" dirty="0">
                <a:latin typeface="Zebra Sans" pitchFamily="2" charset="77"/>
              </a:rPr>
              <a:t>subzero cold temperatures to sweltering heat</a:t>
            </a:r>
          </a:p>
        </p:txBody>
      </p:sp>
      <p:sp>
        <p:nvSpPr>
          <p:cNvPr id="47" name="Text Placeholder 3">
            <a:extLst>
              <a:ext uri="{FF2B5EF4-FFF2-40B4-BE49-F238E27FC236}">
                <a16:creationId xmlns:a16="http://schemas.microsoft.com/office/drawing/2014/main" id="{FECB838A-F36A-224B-BC78-5D6B2DD39C10}"/>
              </a:ext>
            </a:extLst>
          </p:cNvPr>
          <p:cNvSpPr txBox="1">
            <a:spLocks/>
          </p:cNvSpPr>
          <p:nvPr/>
        </p:nvSpPr>
        <p:spPr>
          <a:xfrm>
            <a:off x="439846" y="1399141"/>
            <a:ext cx="7840130" cy="1126709"/>
          </a:xfrm>
          <a:prstGeom prst="roundRect">
            <a:avLst>
              <a:gd name="adj" fmla="val 11040"/>
            </a:avLst>
          </a:prstGeom>
          <a:solidFill>
            <a:schemeClr val="bg1">
              <a:lumMod val="95000"/>
            </a:schemeClr>
          </a:solidFill>
          <a:ln>
            <a:noFill/>
          </a:ln>
        </p:spPr>
        <p:txBody>
          <a:bodyPr vert="horz" lIns="274320" tIns="182880" rIns="274320" bIns="182880" rtlCol="0" anchor="ctr">
            <a:noAutofit/>
          </a:bodyPr>
          <a:lstStyle>
            <a:lvl1pPr marL="0" indent="0" algn="l" defTabSz="914400" rtl="0" eaLnBrk="1" latinLnBrk="0" hangingPunct="1">
              <a:lnSpc>
                <a:spcPct val="90000"/>
              </a:lnSpc>
              <a:spcBef>
                <a:spcPts val="1800"/>
              </a:spcBef>
              <a:buFont typeface="Arial" panose="020B0604020202020204" pitchFamily="34" charset="0"/>
              <a:buNone/>
              <a:defRPr sz="4000" b="0" i="0" kern="1200">
                <a:solidFill>
                  <a:schemeClr val="tx1"/>
                </a:solidFill>
                <a:latin typeface="Zebra Sans Cnd ExtraBold"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300"/>
              </a:spcAft>
            </a:pPr>
            <a:r>
              <a:rPr lang="en-US" sz="1700" spc="50" dirty="0"/>
              <a:t>Engineered for drops with Zebra’s highest drop testing</a:t>
            </a:r>
          </a:p>
          <a:p>
            <a:pPr>
              <a:lnSpc>
                <a:spcPct val="100000"/>
              </a:lnSpc>
              <a:spcBef>
                <a:spcPts val="0"/>
              </a:spcBef>
              <a:spcAft>
                <a:spcPts val="300"/>
              </a:spcAft>
            </a:pPr>
            <a:r>
              <a:rPr lang="en-US" sz="1400" dirty="0">
                <a:latin typeface="Zebra Sans" pitchFamily="2" charset="77"/>
              </a:rPr>
              <a:t>Up to 50% higher than legacy TC5 and TC7 models</a:t>
            </a:r>
          </a:p>
          <a:p>
            <a:pPr>
              <a:lnSpc>
                <a:spcPct val="100000"/>
              </a:lnSpc>
              <a:spcBef>
                <a:spcPts val="0"/>
              </a:spcBef>
              <a:spcAft>
                <a:spcPts val="600"/>
              </a:spcAft>
            </a:pPr>
            <a:r>
              <a:rPr lang="en-US" sz="1050" dirty="0">
                <a:latin typeface="Zebra Sans" pitchFamily="2" charset="77"/>
              </a:rPr>
              <a:t>TC701: Survives 12 ft. (3.66 m) </a:t>
            </a:r>
            <a:br>
              <a:rPr lang="en-US" sz="1050" dirty="0">
                <a:latin typeface="Zebra Sans" pitchFamily="2" charset="77"/>
              </a:rPr>
            </a:br>
            <a:r>
              <a:rPr lang="en-US" sz="1050" dirty="0">
                <a:latin typeface="Zebra Sans" pitchFamily="2" charset="77"/>
              </a:rPr>
              <a:t>TC501: Survives 9 ft. (2.74 m) with the optional rugged boot and 8 ft. (2.44 m) (no rugged boot)</a:t>
            </a:r>
          </a:p>
        </p:txBody>
      </p:sp>
      <p:sp>
        <p:nvSpPr>
          <p:cNvPr id="48" name="Text Placeholder 3">
            <a:extLst>
              <a:ext uri="{FF2B5EF4-FFF2-40B4-BE49-F238E27FC236}">
                <a16:creationId xmlns:a16="http://schemas.microsoft.com/office/drawing/2014/main" id="{6AB4AEDE-1227-4A48-95EC-5351E1FC495B}"/>
              </a:ext>
            </a:extLst>
          </p:cNvPr>
          <p:cNvSpPr txBox="1">
            <a:spLocks/>
          </p:cNvSpPr>
          <p:nvPr/>
        </p:nvSpPr>
        <p:spPr>
          <a:xfrm>
            <a:off x="439846" y="2674420"/>
            <a:ext cx="7840130" cy="1328503"/>
          </a:xfrm>
          <a:prstGeom prst="roundRect">
            <a:avLst>
              <a:gd name="adj" fmla="val 11040"/>
            </a:avLst>
          </a:prstGeom>
          <a:solidFill>
            <a:schemeClr val="bg1">
              <a:lumMod val="95000"/>
            </a:schemeClr>
          </a:solidFill>
          <a:ln>
            <a:noFill/>
          </a:ln>
        </p:spPr>
        <p:txBody>
          <a:bodyPr vert="horz" lIns="274320" tIns="182880" rIns="274320" bIns="182880" rtlCol="0" anchor="ctr">
            <a:noAutofit/>
          </a:bodyPr>
          <a:lstStyle>
            <a:lvl1pPr marL="0" indent="0" algn="l" defTabSz="914400" rtl="0" eaLnBrk="1" latinLnBrk="0" hangingPunct="1">
              <a:lnSpc>
                <a:spcPct val="90000"/>
              </a:lnSpc>
              <a:spcBef>
                <a:spcPts val="1800"/>
              </a:spcBef>
              <a:buFont typeface="Arial" panose="020B0604020202020204" pitchFamily="34" charset="0"/>
              <a:buNone/>
              <a:defRPr sz="4000" b="0" i="0" kern="1200">
                <a:solidFill>
                  <a:schemeClr val="tx1"/>
                </a:solidFill>
                <a:latin typeface="Zebra Sans Cnd ExtraBold"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300"/>
              </a:spcAft>
            </a:pPr>
            <a:r>
              <a:rPr lang="en-US" sz="1700" spc="50" dirty="0"/>
              <a:t>Ready for everyday impacts with Zebra’s most aggressive tumble testing</a:t>
            </a:r>
          </a:p>
          <a:p>
            <a:pPr>
              <a:lnSpc>
                <a:spcPct val="100000"/>
              </a:lnSpc>
              <a:spcBef>
                <a:spcPts val="0"/>
              </a:spcBef>
              <a:spcAft>
                <a:spcPts val="300"/>
              </a:spcAft>
            </a:pPr>
            <a:r>
              <a:rPr lang="en-US" sz="1200" dirty="0">
                <a:latin typeface="Zebra Sans" pitchFamily="2" charset="77"/>
              </a:rPr>
              <a:t>TC701: 3,500 3.3 ft. (1 m) tumbles—a 75% increase over any legacy TC7 model </a:t>
            </a:r>
          </a:p>
          <a:p>
            <a:pPr>
              <a:lnSpc>
                <a:spcPct val="100000"/>
              </a:lnSpc>
              <a:spcBef>
                <a:spcPts val="0"/>
              </a:spcBef>
              <a:spcAft>
                <a:spcPts val="600"/>
              </a:spcAft>
            </a:pPr>
            <a:r>
              <a:rPr lang="en-US" sz="1200" dirty="0">
                <a:latin typeface="Zebra Sans" pitchFamily="2" charset="77"/>
              </a:rPr>
              <a:t>TC501: 2,000 3.3 ft. (1 m) tumbles with the optional rugged boot; </a:t>
            </a:r>
            <a:br>
              <a:rPr lang="en-US" sz="1200" dirty="0">
                <a:latin typeface="Zebra Sans" pitchFamily="2" charset="77"/>
              </a:rPr>
            </a:br>
            <a:r>
              <a:rPr lang="en-US" sz="1200" dirty="0">
                <a:latin typeface="Zebra Sans" pitchFamily="2" charset="77"/>
              </a:rPr>
              <a:t>2,000 1.6 ft. (0.5 m) tumbles (no rugged boot)</a:t>
            </a:r>
          </a:p>
        </p:txBody>
      </p:sp>
      <p:pic>
        <p:nvPicPr>
          <p:cNvPr id="49" name="Picture 48" descr="A cell phone with a screen&#10;&#10;Description automatically generated">
            <a:extLst>
              <a:ext uri="{FF2B5EF4-FFF2-40B4-BE49-F238E27FC236}">
                <a16:creationId xmlns:a16="http://schemas.microsoft.com/office/drawing/2014/main" id="{091782CD-C7F7-AE4A-AC17-E99A63A991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1115" y="70748"/>
            <a:ext cx="5143500" cy="6858000"/>
          </a:xfrm>
          <a:prstGeom prst="rect">
            <a:avLst/>
          </a:prstGeom>
        </p:spPr>
      </p:pic>
      <p:pic>
        <p:nvPicPr>
          <p:cNvPr id="50" name="Picture 49" descr="A cell phone with a screen showing colorful cubes&#10;&#10;Description automatically generated">
            <a:extLst>
              <a:ext uri="{FF2B5EF4-FFF2-40B4-BE49-F238E27FC236}">
                <a16:creationId xmlns:a16="http://schemas.microsoft.com/office/drawing/2014/main" id="{AD069ACE-F94A-9B45-BABA-4A2CB0AFDA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78993" y="401843"/>
            <a:ext cx="5143500" cy="6858000"/>
          </a:xfrm>
          <a:prstGeom prst="rect">
            <a:avLst/>
          </a:prstGeom>
        </p:spPr>
      </p:pic>
    </p:spTree>
    <p:extLst>
      <p:ext uri="{BB962C8B-B14F-4D97-AF65-F5344CB8AC3E}">
        <p14:creationId xmlns:p14="http://schemas.microsoft.com/office/powerpoint/2010/main" val="158880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8C07C-E473-2991-1EDA-8F575D23B9FA}"/>
            </a:ext>
          </a:extLst>
        </p:cNvPr>
        <p:cNvGrpSpPr/>
        <p:nvPr/>
      </p:nvGrpSpPr>
      <p:grpSpPr>
        <a:xfrm>
          <a:off x="0" y="0"/>
          <a:ext cx="0" cy="0"/>
          <a:chOff x="0" y="0"/>
          <a:chExt cx="0" cy="0"/>
        </a:xfrm>
      </p:grpSpPr>
      <p:pic>
        <p:nvPicPr>
          <p:cNvPr id="6" name="Picture 5" descr="A colorful swirls of lines&#10;&#10;Description automatically generated with medium confidence">
            <a:extLst>
              <a:ext uri="{FF2B5EF4-FFF2-40B4-BE49-F238E27FC236}">
                <a16:creationId xmlns:a16="http://schemas.microsoft.com/office/drawing/2014/main" id="{6F81DCDC-AB81-AA41-8ABD-265DFB6D964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4558146" y="2526618"/>
            <a:ext cx="7633854" cy="4331382"/>
          </a:xfrm>
          <a:prstGeom prst="rect">
            <a:avLst/>
          </a:prstGeom>
        </p:spPr>
      </p:pic>
      <p:sp>
        <p:nvSpPr>
          <p:cNvPr id="2" name="Title 1">
            <a:extLst>
              <a:ext uri="{FF2B5EF4-FFF2-40B4-BE49-F238E27FC236}">
                <a16:creationId xmlns:a16="http://schemas.microsoft.com/office/drawing/2014/main" id="{4EB7E696-BFBB-E971-F90D-6A3AB8A1CB0B}"/>
              </a:ext>
            </a:extLst>
          </p:cNvPr>
          <p:cNvSpPr>
            <a:spLocks noGrp="1"/>
          </p:cNvSpPr>
          <p:nvPr>
            <p:ph type="title"/>
          </p:nvPr>
        </p:nvSpPr>
        <p:spPr/>
        <p:txBody>
          <a:bodyPr/>
          <a:lstStyle/>
          <a:p>
            <a:r>
              <a:rPr lang="en-US" dirty="0"/>
              <a:t>More powerful batteries—and new battery features</a:t>
            </a:r>
          </a:p>
        </p:txBody>
      </p:sp>
      <p:sp>
        <p:nvSpPr>
          <p:cNvPr id="4" name="Text Placeholder 3">
            <a:extLst>
              <a:ext uri="{FF2B5EF4-FFF2-40B4-BE49-F238E27FC236}">
                <a16:creationId xmlns:a16="http://schemas.microsoft.com/office/drawing/2014/main" id="{713D59AF-BDBE-BB77-F2A0-21C665F059AB}"/>
              </a:ext>
            </a:extLst>
          </p:cNvPr>
          <p:cNvSpPr>
            <a:spLocks noGrp="1"/>
          </p:cNvSpPr>
          <p:nvPr>
            <p:ph type="body" sz="quarter" idx="15"/>
          </p:nvPr>
        </p:nvSpPr>
        <p:spPr/>
        <p:txBody>
          <a:bodyPr/>
          <a:lstStyle/>
          <a:p>
            <a:r>
              <a:rPr lang="en-US" sz="1600" cap="none" dirty="0">
                <a:latin typeface="Zebra Sans" pitchFamily="2" charset="77"/>
              </a:rPr>
              <a:t>Everything you need to give AI apps non-stop power</a:t>
            </a:r>
          </a:p>
        </p:txBody>
      </p:sp>
      <p:pic>
        <p:nvPicPr>
          <p:cNvPr id="18" name="Picture 17">
            <a:extLst>
              <a:ext uri="{FF2B5EF4-FFF2-40B4-BE49-F238E27FC236}">
                <a16:creationId xmlns:a16="http://schemas.microsoft.com/office/drawing/2014/main" id="{3B22B080-7CD9-0396-EE8A-F050B76DC1F4}"/>
              </a:ext>
            </a:extLst>
          </p:cNvPr>
          <p:cNvPicPr>
            <a:picLocks noChangeAspect="1"/>
          </p:cNvPicPr>
          <p:nvPr/>
        </p:nvPicPr>
        <p:blipFill>
          <a:blip r:embed="rId3"/>
          <a:srcRect/>
          <a:stretch/>
        </p:blipFill>
        <p:spPr>
          <a:xfrm>
            <a:off x="5551373" y="1645648"/>
            <a:ext cx="6148387" cy="4093870"/>
          </a:xfrm>
          <a:prstGeom prst="roundRect">
            <a:avLst>
              <a:gd name="adj" fmla="val 5000"/>
            </a:avLst>
          </a:prstGeom>
        </p:spPr>
      </p:pic>
      <p:grpSp>
        <p:nvGrpSpPr>
          <p:cNvPr id="10" name="Group 9">
            <a:extLst>
              <a:ext uri="{FF2B5EF4-FFF2-40B4-BE49-F238E27FC236}">
                <a16:creationId xmlns:a16="http://schemas.microsoft.com/office/drawing/2014/main" id="{326E142D-D85F-79BD-A1B7-62EB0EDCA635}"/>
              </a:ext>
            </a:extLst>
          </p:cNvPr>
          <p:cNvGrpSpPr/>
          <p:nvPr/>
        </p:nvGrpSpPr>
        <p:grpSpPr>
          <a:xfrm>
            <a:off x="422157" y="1653511"/>
            <a:ext cx="4900616" cy="4091557"/>
            <a:chOff x="457197" y="1891851"/>
            <a:chExt cx="4900616" cy="4091557"/>
          </a:xfrm>
        </p:grpSpPr>
        <p:sp>
          <p:nvSpPr>
            <p:cNvPr id="5" name="TextBox 4">
              <a:extLst>
                <a:ext uri="{FF2B5EF4-FFF2-40B4-BE49-F238E27FC236}">
                  <a16:creationId xmlns:a16="http://schemas.microsoft.com/office/drawing/2014/main" id="{9038DE21-47CE-41F4-56A8-BC9830DE0862}"/>
                </a:ext>
              </a:extLst>
            </p:cNvPr>
            <p:cNvSpPr txBox="1"/>
            <p:nvPr/>
          </p:nvSpPr>
          <p:spPr>
            <a:xfrm>
              <a:off x="457197" y="1891851"/>
              <a:ext cx="4900616" cy="885216"/>
            </a:xfrm>
            <a:prstGeom prst="roundRect">
              <a:avLst>
                <a:gd name="adj" fmla="val 18077"/>
              </a:avLst>
            </a:prstGeom>
            <a:solidFill>
              <a:schemeClr val="bg1">
                <a:lumMod val="95000"/>
              </a:schemeClr>
            </a:solidFill>
          </p:spPr>
          <p:txBody>
            <a:bodyPr wrap="square" anchor="ctr">
              <a:noAutofit/>
            </a:bodyPr>
            <a:lstStyle/>
            <a:p>
              <a:pPr marR="0" lvl="0">
                <a:spcAft>
                  <a:spcPts val="300"/>
                </a:spcAft>
                <a:buSzPts val="1000"/>
              </a:pPr>
              <a:r>
                <a:rPr lang="en-US" sz="1400" b="1" dirty="0">
                  <a:effectLst/>
                  <a:latin typeface="Zebra Sans Bold" pitchFamily="2" charset="77"/>
                  <a:ea typeface="Times New Roman" panose="02020603050405020304" pitchFamily="18" charset="0"/>
                </a:rPr>
                <a:t>Most powerful TC5/TC7 Series batteries</a:t>
              </a:r>
            </a:p>
            <a:p>
              <a:pPr marR="0" lvl="0">
                <a:spcAft>
                  <a:spcPts val="200"/>
                </a:spcAft>
                <a:buSzPts val="1000"/>
              </a:pPr>
              <a:r>
                <a:rPr lang="en-US" sz="1200" dirty="0">
                  <a:latin typeface="Zebra Sans" pitchFamily="2" charset="77"/>
                  <a:ea typeface="Times New Roman" panose="02020603050405020304" pitchFamily="18" charset="0"/>
                </a:rPr>
                <a:t>Plenty of power to run power-hungry AI apps full shift+</a:t>
              </a:r>
            </a:p>
            <a:p>
              <a:pPr marR="0" lvl="0">
                <a:spcAft>
                  <a:spcPts val="600"/>
                </a:spcAft>
                <a:buSzPts val="1000"/>
              </a:pPr>
              <a:r>
                <a:rPr lang="en-US" sz="1000" dirty="0">
                  <a:latin typeface="Zebra Sans" pitchFamily="2" charset="77"/>
                  <a:ea typeface="Times New Roman" panose="02020603050405020304" pitchFamily="18" charset="0"/>
                </a:rPr>
                <a:t>Standard: 5000 </a:t>
              </a:r>
              <a:r>
                <a:rPr lang="en-US" sz="1000" dirty="0" err="1">
                  <a:latin typeface="Zebra Sans" pitchFamily="2" charset="77"/>
                  <a:ea typeface="Times New Roman" panose="02020603050405020304" pitchFamily="18" charset="0"/>
                </a:rPr>
                <a:t>mAh</a:t>
              </a:r>
              <a:r>
                <a:rPr lang="en-US" sz="1000" dirty="0">
                  <a:latin typeface="Zebra Sans" pitchFamily="2" charset="77"/>
                  <a:ea typeface="Times New Roman" panose="02020603050405020304" pitchFamily="18" charset="0"/>
                </a:rPr>
                <a:t>; </a:t>
              </a:r>
              <a:r>
                <a:rPr lang="en-US" sz="1000" dirty="0">
                  <a:effectLst/>
                  <a:latin typeface="Zebra Sans" pitchFamily="2" charset="77"/>
                  <a:ea typeface="Times New Roman" panose="02020603050405020304" pitchFamily="18" charset="0"/>
                </a:rPr>
                <a:t>Extended: 7240 </a:t>
              </a:r>
              <a:r>
                <a:rPr lang="en-US" sz="1000" dirty="0" err="1">
                  <a:effectLst/>
                  <a:latin typeface="Zebra Sans" pitchFamily="2" charset="77"/>
                  <a:ea typeface="Times New Roman" panose="02020603050405020304" pitchFamily="18" charset="0"/>
                </a:rPr>
                <a:t>mAh</a:t>
              </a:r>
              <a:r>
                <a:rPr lang="en-US" sz="1000" dirty="0">
                  <a:effectLst/>
                  <a:latin typeface="Zebra Sans" pitchFamily="2" charset="77"/>
                  <a:ea typeface="Times New Roman" panose="02020603050405020304" pitchFamily="18" charset="0"/>
                </a:rPr>
                <a:t>; Wireless charge: 5000 </a:t>
              </a:r>
              <a:r>
                <a:rPr lang="en-US" sz="1000" dirty="0" err="1">
                  <a:effectLst/>
                  <a:latin typeface="Zebra Sans" pitchFamily="2" charset="77"/>
                  <a:ea typeface="Times New Roman" panose="02020603050405020304" pitchFamily="18" charset="0"/>
                </a:rPr>
                <a:t>mAh</a:t>
              </a:r>
              <a:endParaRPr lang="en-US" sz="1000" dirty="0">
                <a:effectLst/>
                <a:latin typeface="Zebra Sans" pitchFamily="2" charset="77"/>
                <a:ea typeface="Times New Roman" panose="02020603050405020304" pitchFamily="18" charset="0"/>
              </a:endParaRPr>
            </a:p>
          </p:txBody>
        </p:sp>
        <p:sp>
          <p:nvSpPr>
            <p:cNvPr id="7" name="TextBox 6">
              <a:extLst>
                <a:ext uri="{FF2B5EF4-FFF2-40B4-BE49-F238E27FC236}">
                  <a16:creationId xmlns:a16="http://schemas.microsoft.com/office/drawing/2014/main" id="{2C3C8B7C-61EF-8217-9497-7178576EA855}"/>
                </a:ext>
              </a:extLst>
            </p:cNvPr>
            <p:cNvSpPr txBox="1"/>
            <p:nvPr/>
          </p:nvSpPr>
          <p:spPr>
            <a:xfrm>
              <a:off x="457197" y="2933167"/>
              <a:ext cx="4900616" cy="870183"/>
            </a:xfrm>
            <a:prstGeom prst="roundRect">
              <a:avLst>
                <a:gd name="adj" fmla="val 16082"/>
              </a:avLst>
            </a:prstGeom>
            <a:solidFill>
              <a:schemeClr val="bg1">
                <a:lumMod val="95000"/>
              </a:schemeClr>
            </a:solidFill>
          </p:spPr>
          <p:txBody>
            <a:bodyPr wrap="square" anchor="ctr">
              <a:noAutofit/>
            </a:bodyPr>
            <a:lstStyle/>
            <a:p>
              <a:pPr marR="0" lvl="0">
                <a:spcAft>
                  <a:spcPts val="300"/>
                </a:spcAft>
                <a:buSzPts val="1000"/>
              </a:pPr>
              <a:r>
                <a:rPr lang="en-US" sz="1400" b="1" dirty="0">
                  <a:effectLst/>
                  <a:latin typeface="Zebra Sans Bold" pitchFamily="2" charset="77"/>
                  <a:ea typeface="Times New Roman" panose="02020603050405020304" pitchFamily="18" charset="0"/>
                </a:rPr>
                <a:t>Hot swappable replaceable batteries</a:t>
              </a:r>
            </a:p>
            <a:p>
              <a:pPr marR="0" lvl="0">
                <a:spcAft>
                  <a:spcPts val="600"/>
                </a:spcAft>
                <a:buSzPts val="1000"/>
              </a:pPr>
              <a:r>
                <a:rPr lang="en-US" sz="1200" dirty="0">
                  <a:effectLst/>
                  <a:latin typeface="Zebra Sans" pitchFamily="2" charset="77"/>
                  <a:ea typeface="Times New Roman" panose="02020603050405020304" pitchFamily="18" charset="0"/>
                </a:rPr>
                <a:t>Devices can work all shift long, no downtime for battery changes, and no need for devices to spend time in chargers</a:t>
              </a:r>
            </a:p>
          </p:txBody>
        </p:sp>
        <p:sp>
          <p:nvSpPr>
            <p:cNvPr id="9" name="TextBox 8">
              <a:extLst>
                <a:ext uri="{FF2B5EF4-FFF2-40B4-BE49-F238E27FC236}">
                  <a16:creationId xmlns:a16="http://schemas.microsoft.com/office/drawing/2014/main" id="{443B065C-06C0-D4A0-0F04-F34584477A1A}"/>
                </a:ext>
              </a:extLst>
            </p:cNvPr>
            <p:cNvSpPr txBox="1"/>
            <p:nvPr/>
          </p:nvSpPr>
          <p:spPr>
            <a:xfrm>
              <a:off x="457197" y="3959450"/>
              <a:ext cx="4900616" cy="906514"/>
            </a:xfrm>
            <a:prstGeom prst="roundRect">
              <a:avLst>
                <a:gd name="adj" fmla="val 16082"/>
              </a:avLst>
            </a:prstGeom>
            <a:solidFill>
              <a:schemeClr val="bg1">
                <a:lumMod val="95000"/>
              </a:schemeClr>
            </a:solidFill>
          </p:spPr>
          <p:txBody>
            <a:bodyPr wrap="square" anchor="ctr">
              <a:noAutofit/>
            </a:bodyPr>
            <a:lstStyle/>
            <a:p>
              <a:pPr marR="0" lvl="0">
                <a:spcAft>
                  <a:spcPts val="300"/>
                </a:spcAft>
                <a:buSzPts val="1000"/>
              </a:pPr>
              <a:r>
                <a:rPr lang="en-US" sz="1400" b="1" dirty="0">
                  <a:effectLst/>
                  <a:latin typeface="Zebra Sans Bold" pitchFamily="2" charset="77"/>
                  <a:ea typeface="Times New Roman" panose="02020603050405020304" pitchFamily="18" charset="0"/>
                </a:rPr>
                <a:t>Smarter battery management</a:t>
              </a:r>
            </a:p>
            <a:p>
              <a:pPr marR="0" lvl="0">
                <a:spcAft>
                  <a:spcPts val="600"/>
                </a:spcAft>
                <a:buSzPts val="1000"/>
              </a:pPr>
              <a:r>
                <a:rPr lang="en-US" sz="1200" dirty="0">
                  <a:effectLst/>
                  <a:latin typeface="Zebra Sans" pitchFamily="2" charset="77"/>
                  <a:ea typeface="Times New Roman" panose="02020603050405020304" pitchFamily="18" charset="0"/>
                </a:rPr>
                <a:t>PowerPrecision+ technology for more battery intelligence; easily identify and remove batteries that have reached end of life</a:t>
              </a:r>
            </a:p>
          </p:txBody>
        </p:sp>
        <p:sp>
          <p:nvSpPr>
            <p:cNvPr id="15" name="TextBox 14">
              <a:extLst>
                <a:ext uri="{FF2B5EF4-FFF2-40B4-BE49-F238E27FC236}">
                  <a16:creationId xmlns:a16="http://schemas.microsoft.com/office/drawing/2014/main" id="{D78F39C7-EC92-C145-B19E-75D4EF2FEC20}"/>
                </a:ext>
              </a:extLst>
            </p:cNvPr>
            <p:cNvSpPr txBox="1"/>
            <p:nvPr/>
          </p:nvSpPr>
          <p:spPr>
            <a:xfrm>
              <a:off x="457197" y="5022064"/>
              <a:ext cx="4900616" cy="961344"/>
            </a:xfrm>
            <a:prstGeom prst="roundRect">
              <a:avLst>
                <a:gd name="adj" fmla="val 16082"/>
              </a:avLst>
            </a:prstGeom>
            <a:solidFill>
              <a:schemeClr val="bg1">
                <a:lumMod val="95000"/>
              </a:schemeClr>
            </a:solidFill>
          </p:spPr>
          <p:txBody>
            <a:bodyPr wrap="square" anchor="ctr">
              <a:noAutofit/>
            </a:bodyPr>
            <a:lstStyle/>
            <a:p>
              <a:pPr>
                <a:spcAft>
                  <a:spcPts val="300"/>
                </a:spcAft>
              </a:pPr>
              <a:r>
                <a:rPr lang="en-US" sz="1400" b="1" dirty="0">
                  <a:latin typeface="Zebra Sans Bold" pitchFamily="2" charset="77"/>
                </a:rPr>
                <a:t>Fast charging</a:t>
              </a:r>
            </a:p>
            <a:p>
              <a:pPr>
                <a:spcAft>
                  <a:spcPts val="300"/>
                </a:spcAft>
              </a:pPr>
              <a:r>
                <a:rPr lang="en-US" sz="1200" dirty="0">
                  <a:latin typeface="Zebra Sans" pitchFamily="2" charset="77"/>
                </a:rPr>
                <a:t>Charge batteries from 0 to 70% in just 45 minutes with the next-generation </a:t>
              </a:r>
              <a:r>
                <a:rPr lang="en-US" sz="1200" dirty="0" err="1">
                  <a:latin typeface="Zebra Sans" pitchFamily="2" charset="77"/>
                </a:rPr>
                <a:t>ShareCradle</a:t>
              </a:r>
              <a:r>
                <a:rPr lang="en-US" sz="1200" dirty="0">
                  <a:latin typeface="Zebra Sans" pitchFamily="2" charset="77"/>
                </a:rPr>
                <a:t> fast charging system</a:t>
              </a:r>
              <a:endParaRPr lang="en-US" sz="1200" spc="-10" dirty="0">
                <a:latin typeface="Zebra Sans" pitchFamily="2" charset="77"/>
              </a:endParaRPr>
            </a:p>
          </p:txBody>
        </p:sp>
      </p:grpSp>
      <p:sp>
        <p:nvSpPr>
          <p:cNvPr id="14" name="Slide Number Placeholder 1">
            <a:extLst>
              <a:ext uri="{FF2B5EF4-FFF2-40B4-BE49-F238E27FC236}">
                <a16:creationId xmlns:a16="http://schemas.microsoft.com/office/drawing/2014/main" id="{194D9D5D-ED5C-1548-C252-AE449217742B}"/>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24</a:t>
            </a:fld>
            <a:endParaRPr lang="en-US" dirty="0">
              <a:latin typeface="Zebra Sans" pitchFamily="2" charset="77"/>
            </a:endParaRPr>
          </a:p>
        </p:txBody>
      </p:sp>
      <p:sp>
        <p:nvSpPr>
          <p:cNvPr id="19" name="TextBox 18">
            <a:extLst>
              <a:ext uri="{FF2B5EF4-FFF2-40B4-BE49-F238E27FC236}">
                <a16:creationId xmlns:a16="http://schemas.microsoft.com/office/drawing/2014/main" id="{66F6EA9A-04DF-29FD-064B-C81A25975122}"/>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Tree>
    <p:extLst>
      <p:ext uri="{BB962C8B-B14F-4D97-AF65-F5344CB8AC3E}">
        <p14:creationId xmlns:p14="http://schemas.microsoft.com/office/powerpoint/2010/main" val="1755563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9D9B-9503-7687-A9DC-21CB0A897C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8B78D5-B16E-D9A3-EF63-690D4F02F177}"/>
              </a:ext>
            </a:extLst>
          </p:cNvPr>
          <p:cNvSpPr>
            <a:spLocks noGrp="1"/>
          </p:cNvSpPr>
          <p:nvPr>
            <p:ph type="title"/>
          </p:nvPr>
        </p:nvSpPr>
        <p:spPr/>
        <p:txBody>
          <a:bodyPr/>
          <a:lstStyle/>
          <a:p>
            <a:r>
              <a:rPr lang="en-US" dirty="0"/>
              <a:t>Keep devices and data safe with multiple levels of security </a:t>
            </a:r>
          </a:p>
        </p:txBody>
      </p:sp>
      <p:sp>
        <p:nvSpPr>
          <p:cNvPr id="3" name="Slide Number Placeholder 2">
            <a:extLst>
              <a:ext uri="{FF2B5EF4-FFF2-40B4-BE49-F238E27FC236}">
                <a16:creationId xmlns:a16="http://schemas.microsoft.com/office/drawing/2014/main" id="{4F6299E4-2215-3A5F-E2D6-64537C89F71A}"/>
              </a:ext>
            </a:extLst>
          </p:cNvPr>
          <p:cNvSpPr>
            <a:spLocks noGrp="1"/>
          </p:cNvSpPr>
          <p:nvPr>
            <p:ph type="sldNum" sz="quarter" idx="4294967295"/>
          </p:nvPr>
        </p:nvSpPr>
        <p:spPr>
          <a:xfrm>
            <a:off x="457199" y="6354484"/>
            <a:ext cx="457200" cy="18288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18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713E8C43-0EB2-ED6D-0466-CFA69F07916F}"/>
              </a:ext>
            </a:extLst>
          </p:cNvPr>
          <p:cNvSpPr txBox="1"/>
          <p:nvPr/>
        </p:nvSpPr>
        <p:spPr>
          <a:xfrm>
            <a:off x="1036149" y="1441871"/>
            <a:ext cx="3253266" cy="1271554"/>
          </a:xfrm>
          <a:prstGeom prst="roundRect">
            <a:avLst/>
          </a:prstGeom>
          <a:solidFill>
            <a:schemeClr val="tx1">
              <a:lumMod val="85000"/>
              <a:lumOff val="15000"/>
            </a:schemeClr>
          </a:solidFill>
        </p:spPr>
        <p:txBody>
          <a:bodyPr wrap="square"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A8F930"/>
                </a:solidFill>
                <a:effectLst/>
                <a:uLnTx/>
                <a:uFillTx/>
                <a:latin typeface="Zebra Sans" pitchFamily="2" charset="77"/>
                <a:ea typeface="+mn-ea"/>
                <a:cs typeface="+mn-cs"/>
              </a:rPr>
              <a:t>Secure Element </a:t>
            </a:r>
            <a:r>
              <a:rPr kumimoji="0" lang="en-US" sz="1300" b="0" i="0" u="none" strike="noStrike" kern="1200" cap="none" spc="0" normalizeH="0" baseline="0" noProof="0" dirty="0">
                <a:ln>
                  <a:noFill/>
                </a:ln>
                <a:solidFill>
                  <a:srgbClr val="FFFFFF">
                    <a:lumMod val="85000"/>
                  </a:srgbClr>
                </a:solidFill>
                <a:effectLst/>
                <a:uLnTx/>
                <a:uFillTx/>
                <a:latin typeface="Zebra Sans" pitchFamily="2" charset="77"/>
                <a:ea typeface="+mn-ea"/>
                <a:cs typeface="+mn-cs"/>
              </a:rPr>
              <a:t>prevent physical hardware attacks – the best physical security available on a mobile terminal </a:t>
            </a:r>
          </a:p>
        </p:txBody>
      </p:sp>
      <p:sp>
        <p:nvSpPr>
          <p:cNvPr id="10" name="TextBox 9">
            <a:extLst>
              <a:ext uri="{FF2B5EF4-FFF2-40B4-BE49-F238E27FC236}">
                <a16:creationId xmlns:a16="http://schemas.microsoft.com/office/drawing/2014/main" id="{19F2E0B1-FFDF-67DB-93C4-8212A30A84DB}"/>
              </a:ext>
            </a:extLst>
          </p:cNvPr>
          <p:cNvSpPr txBox="1"/>
          <p:nvPr/>
        </p:nvSpPr>
        <p:spPr>
          <a:xfrm>
            <a:off x="1036149" y="2895080"/>
            <a:ext cx="3245433" cy="712887"/>
          </a:xfrm>
          <a:prstGeom prst="roundRect">
            <a:avLst/>
          </a:prstGeom>
          <a:solidFill>
            <a:schemeClr val="tx1">
              <a:lumMod val="85000"/>
              <a:lumOff val="15000"/>
            </a:schemeClr>
          </a:solidFill>
        </p:spPr>
        <p:txBody>
          <a:bodyPr wrap="squar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A8F930"/>
                </a:solidFill>
                <a:effectLst/>
                <a:uLnTx/>
                <a:uFillTx/>
                <a:latin typeface="Zebra Sans" pitchFamily="2" charset="77"/>
                <a:ea typeface="+mn-ea"/>
                <a:cs typeface="+mn-cs"/>
              </a:rPr>
              <a:t>Android StrongBox </a:t>
            </a:r>
            <a:r>
              <a:rPr kumimoji="0" lang="en-US" sz="1300" b="0" i="0" u="none" strike="noStrike" kern="1200" cap="none" spc="0" normalizeH="0" baseline="0" noProof="0" dirty="0">
                <a:ln>
                  <a:noFill/>
                </a:ln>
                <a:solidFill>
                  <a:srgbClr val="FFFFFF">
                    <a:lumMod val="85000"/>
                  </a:srgbClr>
                </a:solidFill>
                <a:effectLst/>
                <a:uLnTx/>
                <a:uFillTx/>
                <a:latin typeface="Zebra Sans" pitchFamily="2" charset="77"/>
                <a:ea typeface="+mn-ea"/>
                <a:cs typeface="+mn-cs"/>
              </a:rPr>
              <a:t>protects sensitive data like passwords</a:t>
            </a:r>
          </a:p>
        </p:txBody>
      </p:sp>
      <p:sp>
        <p:nvSpPr>
          <p:cNvPr id="11" name="TextBox 10">
            <a:extLst>
              <a:ext uri="{FF2B5EF4-FFF2-40B4-BE49-F238E27FC236}">
                <a16:creationId xmlns:a16="http://schemas.microsoft.com/office/drawing/2014/main" id="{692809B3-549E-3F3C-3A59-9501900F4DAD}"/>
              </a:ext>
            </a:extLst>
          </p:cNvPr>
          <p:cNvSpPr txBox="1"/>
          <p:nvPr/>
        </p:nvSpPr>
        <p:spPr>
          <a:xfrm>
            <a:off x="1036149" y="3756604"/>
            <a:ext cx="3253266" cy="987504"/>
          </a:xfrm>
          <a:prstGeom prst="roundRect">
            <a:avLst/>
          </a:prstGeom>
          <a:solidFill>
            <a:schemeClr val="tx1">
              <a:lumMod val="85000"/>
              <a:lumOff val="15000"/>
            </a:schemeClr>
          </a:solidFill>
        </p:spPr>
        <p:txBody>
          <a:bodyPr wrap="square" lIns="91440" tIns="45720" rIns="91440" bIns="4572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A8F930"/>
                </a:solidFill>
                <a:effectLst/>
                <a:uLnTx/>
                <a:uFillTx/>
                <a:latin typeface="Zebra Sans"/>
              </a:rPr>
              <a:t>Government grade security</a:t>
            </a:r>
            <a:br>
              <a:rPr lang="en-US" sz="1300" b="0" i="0" u="none" strike="noStrike" kern="1200" cap="none" spc="0" normalizeH="0" baseline="0" noProof="0" dirty="0">
                <a:ln>
                  <a:noFill/>
                </a:ln>
                <a:effectLst/>
                <a:uLnTx/>
                <a:uFillTx/>
                <a:latin typeface="Zebra Sans" pitchFamily="2" charset="77"/>
              </a:rPr>
            </a:br>
            <a:r>
              <a:rPr kumimoji="0" lang="en-US" sz="1300" b="0" i="0" u="none" strike="noStrike" kern="1200" cap="none" spc="0" normalizeH="0" baseline="0" noProof="0" dirty="0">
                <a:ln>
                  <a:noFill/>
                </a:ln>
                <a:solidFill>
                  <a:srgbClr val="FFFFFF">
                    <a:lumMod val="85000"/>
                  </a:srgbClr>
                </a:solidFill>
                <a:effectLst/>
                <a:uLnTx/>
                <a:uFillTx/>
                <a:latin typeface="Zebra Sans"/>
              </a:rPr>
              <a:t>with FIPS 140-3 Validated (ISO 19790) and Common Criteria certified (ISO 15408)</a:t>
            </a:r>
          </a:p>
        </p:txBody>
      </p:sp>
      <p:sp>
        <p:nvSpPr>
          <p:cNvPr id="14" name="TextBox 13">
            <a:extLst>
              <a:ext uri="{FF2B5EF4-FFF2-40B4-BE49-F238E27FC236}">
                <a16:creationId xmlns:a16="http://schemas.microsoft.com/office/drawing/2014/main" id="{27F42AA3-5C3D-94D9-4A26-BE8FF2FF9EF6}"/>
              </a:ext>
            </a:extLst>
          </p:cNvPr>
          <p:cNvSpPr txBox="1"/>
          <p:nvPr/>
        </p:nvSpPr>
        <p:spPr>
          <a:xfrm>
            <a:off x="7902585" y="1436480"/>
            <a:ext cx="3220283" cy="1128687"/>
          </a:xfrm>
          <a:prstGeom prst="roundRect">
            <a:avLst/>
          </a:prstGeom>
          <a:solidFill>
            <a:schemeClr val="tx1">
              <a:lumMod val="85000"/>
              <a:lumOff val="15000"/>
            </a:schemeClr>
          </a:solidFill>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A8F930"/>
                </a:solidFill>
                <a:effectLst/>
                <a:uLnTx/>
                <a:uFillTx/>
                <a:latin typeface="Zebra Sans" pitchFamily="2" charset="77"/>
                <a:ea typeface="+mn-ea"/>
                <a:cs typeface="+mn-cs"/>
              </a:rPr>
              <a:t>LifeGuard for Android</a:t>
            </a:r>
            <a:r>
              <a:rPr kumimoji="0" lang="en-US" sz="1300" b="0" i="0" u="none" strike="noStrike" kern="1200" cap="none" spc="0" normalizeH="0" baseline="0" noProof="0" dirty="0">
                <a:ln>
                  <a:noFill/>
                </a:ln>
                <a:solidFill>
                  <a:srgbClr val="FFFFFF"/>
                </a:solidFill>
                <a:effectLst/>
                <a:uLnTx/>
                <a:uFillTx/>
                <a:latin typeface="Zebra Sans" pitchFamily="2" charset="77"/>
                <a:ea typeface="+mn-ea"/>
                <a:cs typeface="+mn-cs"/>
              </a:rPr>
              <a:t> </a:t>
            </a:r>
            <a:r>
              <a:rPr kumimoji="0" lang="en-US" sz="1300" b="0" i="0" u="none" strike="noStrike" kern="1200" cap="none" spc="0" normalizeH="0" baseline="0" noProof="0" dirty="0">
                <a:ln>
                  <a:noFill/>
                </a:ln>
                <a:solidFill>
                  <a:srgbClr val="FFFFFF">
                    <a:lumMod val="85000"/>
                  </a:srgbClr>
                </a:solidFill>
                <a:effectLst/>
                <a:uLnTx/>
                <a:uFillTx/>
                <a:latin typeface="Zebra Sans" pitchFamily="2" charset="77"/>
                <a:ea typeface="+mn-ea"/>
                <a:cs typeface="+mn-cs"/>
              </a:rPr>
              <a:t>delivers regular security updates over a device’s lifespan to protect against the latest cyber threats</a:t>
            </a:r>
            <a:r>
              <a:rPr kumimoji="0" lang="en-US" sz="1300" b="0" i="0" u="none" strike="noStrike" kern="1200" cap="none" spc="0" normalizeH="0" baseline="30000" noProof="0" dirty="0">
                <a:ln>
                  <a:noFill/>
                </a:ln>
                <a:solidFill>
                  <a:srgbClr val="FFFFFF">
                    <a:lumMod val="85000"/>
                  </a:srgbClr>
                </a:solidFill>
                <a:effectLst/>
                <a:uLnTx/>
                <a:uFillTx/>
                <a:latin typeface="Zebra Sans" pitchFamily="2" charset="77"/>
                <a:ea typeface="+mn-ea"/>
                <a:cs typeface="+mn-cs"/>
              </a:rPr>
              <a:t>2</a:t>
            </a:r>
            <a:r>
              <a:rPr kumimoji="0" lang="en-US" sz="1300" b="0" i="0" u="none" strike="noStrike" kern="1200" cap="none" spc="0" normalizeH="0" baseline="0" noProof="0" dirty="0">
                <a:ln>
                  <a:noFill/>
                </a:ln>
                <a:solidFill>
                  <a:srgbClr val="FFFFFF">
                    <a:lumMod val="85000"/>
                  </a:srgbClr>
                </a:solidFill>
                <a:effectLst/>
                <a:uLnTx/>
                <a:uFillTx/>
                <a:latin typeface="Zebra Sans" pitchFamily="2" charset="77"/>
                <a:ea typeface="+mn-ea"/>
                <a:cs typeface="+mn-cs"/>
              </a:rPr>
              <a:t> </a:t>
            </a:r>
          </a:p>
        </p:txBody>
      </p:sp>
      <p:sp>
        <p:nvSpPr>
          <p:cNvPr id="15" name="TextBox 14">
            <a:extLst>
              <a:ext uri="{FF2B5EF4-FFF2-40B4-BE49-F238E27FC236}">
                <a16:creationId xmlns:a16="http://schemas.microsoft.com/office/drawing/2014/main" id="{3922F6C8-6B9A-30E8-DB04-3273FEC397FF}"/>
              </a:ext>
            </a:extLst>
          </p:cNvPr>
          <p:cNvSpPr txBox="1"/>
          <p:nvPr/>
        </p:nvSpPr>
        <p:spPr>
          <a:xfrm>
            <a:off x="1036149" y="4892745"/>
            <a:ext cx="6686507" cy="591181"/>
          </a:xfrm>
          <a:prstGeom prst="roundRect">
            <a:avLst/>
          </a:prstGeom>
          <a:solidFill>
            <a:schemeClr val="tx1">
              <a:lumMod val="85000"/>
              <a:lumOff val="15000"/>
            </a:schemeClr>
          </a:solid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A8F930"/>
                </a:solidFill>
                <a:effectLst/>
                <a:uLnTx/>
                <a:uFillTx/>
                <a:latin typeface="Zebra Sans" pitchFamily="2" charset="77"/>
                <a:ea typeface="+mn-ea"/>
                <a:cs typeface="+mn-cs"/>
              </a:rPr>
              <a:t>Guardian Cabinets</a:t>
            </a:r>
            <a:r>
              <a:rPr lang="en-US" sz="1300" baseline="30000" dirty="0">
                <a:solidFill>
                  <a:srgbClr val="A8F930"/>
                </a:solidFill>
                <a:latin typeface="Zebra Sans" pitchFamily="2" charset="77"/>
              </a:rPr>
              <a:t>1</a:t>
            </a:r>
            <a:r>
              <a:rPr kumimoji="0" lang="en-US" sz="1300" b="0" i="0" u="none" strike="noStrike" kern="1200" cap="none" spc="0" normalizeH="0" baseline="0" noProof="0" dirty="0">
                <a:ln>
                  <a:noFill/>
                </a:ln>
                <a:solidFill>
                  <a:srgbClr val="A8F930"/>
                </a:solidFill>
                <a:effectLst/>
                <a:uLnTx/>
                <a:uFillTx/>
                <a:latin typeface="Zebra Sans" pitchFamily="2" charset="77"/>
                <a:ea typeface="+mn-ea"/>
                <a:cs typeface="+mn-cs"/>
              </a:rPr>
              <a:t> </a:t>
            </a:r>
            <a:r>
              <a:rPr kumimoji="0" lang="en-US" sz="1300" b="0" i="0" u="none" strike="noStrike" kern="1200" cap="none" spc="0" normalizeH="0" baseline="0" noProof="0" dirty="0">
                <a:ln>
                  <a:noFill/>
                </a:ln>
                <a:solidFill>
                  <a:srgbClr val="FFFFFF">
                    <a:lumMod val="85000"/>
                  </a:srgbClr>
                </a:solidFill>
                <a:effectLst/>
                <a:uLnTx/>
                <a:uFillTx/>
                <a:latin typeface="Zebra Sans" pitchFamily="2" charset="77"/>
                <a:ea typeface="+mn-ea"/>
                <a:cs typeface="+mn-cs"/>
              </a:rPr>
              <a:t>safeguard devices with an authorized-only physical cabinet</a:t>
            </a:r>
          </a:p>
        </p:txBody>
      </p:sp>
      <p:sp>
        <p:nvSpPr>
          <p:cNvPr id="16" name="TextBox 15">
            <a:extLst>
              <a:ext uri="{FF2B5EF4-FFF2-40B4-BE49-F238E27FC236}">
                <a16:creationId xmlns:a16="http://schemas.microsoft.com/office/drawing/2014/main" id="{9D034D7D-7699-6640-96BC-226CBDE341F7}"/>
              </a:ext>
            </a:extLst>
          </p:cNvPr>
          <p:cNvSpPr txBox="1"/>
          <p:nvPr/>
        </p:nvSpPr>
        <p:spPr>
          <a:xfrm>
            <a:off x="7902584" y="3990373"/>
            <a:ext cx="3220283" cy="1493554"/>
          </a:xfrm>
          <a:prstGeom prst="roundRect">
            <a:avLst/>
          </a:prstGeom>
          <a:solidFill>
            <a:schemeClr val="tx1">
              <a:lumMod val="85000"/>
              <a:lumOff val="15000"/>
            </a:schemeClr>
          </a:solidFill>
        </p:spPr>
        <p:txBody>
          <a:bodyPr wrap="square" anchor="ctr">
            <a:noAutofit/>
          </a:bodyPr>
          <a:lstStyle/>
          <a:p>
            <a:pPr>
              <a:defRPr/>
            </a:pPr>
            <a:r>
              <a:rPr kumimoji="0" lang="en-US" sz="1300" u="none" strike="noStrike" kern="1200" cap="none" spc="0" normalizeH="0" baseline="0" noProof="0" dirty="0">
                <a:ln>
                  <a:noFill/>
                </a:ln>
                <a:solidFill>
                  <a:srgbClr val="A8F930"/>
                </a:solidFill>
                <a:effectLst/>
                <a:uLnTx/>
                <a:uFillTx/>
                <a:latin typeface="Zebra Sans" pitchFamily="2" charset="77"/>
              </a:rPr>
              <a:t>Device Guardian</a:t>
            </a:r>
            <a:r>
              <a:rPr kumimoji="0" lang="en-US" sz="1300" u="none" strike="noStrike" kern="1200" cap="none" spc="0" normalizeH="0" baseline="0" noProof="0" dirty="0">
                <a:ln>
                  <a:noFill/>
                </a:ln>
                <a:solidFill>
                  <a:srgbClr val="FFFFFF"/>
                </a:solidFill>
                <a:effectLst/>
                <a:uLnTx/>
                <a:uFillTx/>
                <a:latin typeface="Zebra Sans" pitchFamily="2" charset="77"/>
              </a:rPr>
              <a:t> </a:t>
            </a:r>
            <a:r>
              <a:rPr kumimoji="0" lang="en-US" sz="1300" u="none" strike="noStrike" kern="1200" cap="none" spc="0" normalizeH="0" baseline="0" noProof="0" dirty="0">
                <a:ln>
                  <a:noFill/>
                </a:ln>
                <a:solidFill>
                  <a:srgbClr val="FFFFFF">
                    <a:lumMod val="85000"/>
                  </a:srgbClr>
                </a:solidFill>
                <a:effectLst/>
                <a:uLnTx/>
                <a:uFillTx/>
                <a:latin typeface="Zebra Sans" pitchFamily="2" charset="77"/>
              </a:rPr>
              <a:t>makes it easy </a:t>
            </a:r>
            <a:br>
              <a:rPr kumimoji="0" lang="en-US" sz="1300" u="none" strike="noStrike" kern="1200" cap="none" spc="0" normalizeH="0" baseline="0" noProof="0" dirty="0">
                <a:ln>
                  <a:noFill/>
                </a:ln>
                <a:solidFill>
                  <a:srgbClr val="FFFFFF">
                    <a:lumMod val="85000"/>
                  </a:srgbClr>
                </a:solidFill>
                <a:effectLst/>
                <a:uLnTx/>
                <a:uFillTx/>
                <a:latin typeface="Zebra Sans" pitchFamily="2" charset="77"/>
              </a:rPr>
            </a:br>
            <a:r>
              <a:rPr kumimoji="0" lang="en-US" sz="1300" u="none" strike="noStrike" kern="1200" cap="none" spc="0" normalizeH="0" baseline="0" noProof="0" dirty="0">
                <a:ln>
                  <a:noFill/>
                </a:ln>
                <a:solidFill>
                  <a:srgbClr val="FFFFFF">
                    <a:lumMod val="85000"/>
                  </a:srgbClr>
                </a:solidFill>
                <a:effectLst/>
                <a:uLnTx/>
                <a:uFillTx/>
                <a:latin typeface="Zebra Sans" pitchFamily="2" charset="77"/>
              </a:rPr>
              <a:t>to find and recover lost or misplaced </a:t>
            </a:r>
            <a:r>
              <a:rPr kumimoji="0" lang="en-US" sz="1300" u="none" strike="noStrike" kern="1200" cap="none" spc="0" normalizeH="0" noProof="0" dirty="0">
                <a:ln>
                  <a:noFill/>
                </a:ln>
                <a:solidFill>
                  <a:srgbClr val="FFFFFF">
                    <a:lumMod val="85000"/>
                  </a:srgbClr>
                </a:solidFill>
                <a:effectLst/>
                <a:uLnTx/>
                <a:uFillTx/>
                <a:latin typeface="Zebra Sans" pitchFamily="2" charset="77"/>
              </a:rPr>
              <a:t>devices</a:t>
            </a:r>
            <a:r>
              <a:rPr lang="en-US" sz="1300" baseline="30000" dirty="0">
                <a:solidFill>
                  <a:srgbClr val="FFFFFF">
                    <a:lumMod val="85000"/>
                  </a:srgbClr>
                </a:solidFill>
                <a:latin typeface="Zebra Sans" pitchFamily="2" charset="77"/>
              </a:rPr>
              <a:t>3</a:t>
            </a:r>
            <a:r>
              <a:rPr kumimoji="0" lang="en-US" sz="1300" u="none" strike="noStrike" kern="1200" cap="none" spc="0" normalizeH="0" noProof="0" dirty="0">
                <a:ln>
                  <a:noFill/>
                </a:ln>
                <a:solidFill>
                  <a:srgbClr val="FFFFFF">
                    <a:lumMod val="85000"/>
                  </a:srgbClr>
                </a:solidFill>
                <a:effectLst/>
                <a:uLnTx/>
                <a:uFillTx/>
                <a:latin typeface="Zebra Sans" pitchFamily="2" charset="77"/>
              </a:rPr>
              <a:t>;</a:t>
            </a:r>
            <a:r>
              <a:rPr kumimoji="0" lang="en-US" sz="1300" u="none" strike="noStrike" kern="1200" cap="none" spc="0" normalizeH="0" baseline="30000" noProof="0" dirty="0">
                <a:ln>
                  <a:noFill/>
                </a:ln>
                <a:solidFill>
                  <a:srgbClr val="FFFFFF">
                    <a:lumMod val="85000"/>
                  </a:srgbClr>
                </a:solidFill>
                <a:effectLst/>
                <a:uLnTx/>
                <a:uFillTx/>
                <a:latin typeface="Zebra Sans" pitchFamily="2" charset="77"/>
              </a:rPr>
              <a:t>  </a:t>
            </a:r>
            <a:r>
              <a:rPr kumimoji="0" lang="en-US" sz="1300" u="none" strike="noStrike" kern="1200" cap="none" spc="0" normalizeH="0" noProof="0" dirty="0">
                <a:ln>
                  <a:noFill/>
                </a:ln>
                <a:solidFill>
                  <a:srgbClr val="FFFFFF">
                    <a:lumMod val="85000"/>
                  </a:srgbClr>
                </a:solidFill>
                <a:effectLst/>
                <a:uLnTx/>
                <a:uFillTx/>
                <a:latin typeface="Zebra Sans" pitchFamily="2" charset="77"/>
              </a:rPr>
              <a:t> Supported right out of </a:t>
            </a:r>
            <a:br>
              <a:rPr kumimoji="0" lang="en-US" sz="1300" u="none" strike="noStrike" kern="1200" cap="none" spc="0" normalizeH="0" noProof="0" dirty="0">
                <a:ln>
                  <a:noFill/>
                </a:ln>
                <a:solidFill>
                  <a:srgbClr val="FFFFFF">
                    <a:lumMod val="85000"/>
                  </a:srgbClr>
                </a:solidFill>
                <a:effectLst/>
                <a:uLnTx/>
                <a:uFillTx/>
                <a:latin typeface="Zebra Sans" pitchFamily="2" charset="77"/>
              </a:rPr>
            </a:br>
            <a:r>
              <a:rPr kumimoji="0" lang="en-US" sz="1300" u="none" strike="noStrike" kern="1200" cap="none" spc="0" normalizeH="0" noProof="0" dirty="0">
                <a:ln>
                  <a:noFill/>
                </a:ln>
                <a:solidFill>
                  <a:srgbClr val="FFFFFF">
                    <a:lumMod val="85000"/>
                  </a:srgbClr>
                </a:solidFill>
                <a:effectLst/>
                <a:uLnTx/>
                <a:uFillTx/>
                <a:latin typeface="Zebra Sans" pitchFamily="2" charset="77"/>
              </a:rPr>
              <a:t>the box with </a:t>
            </a:r>
            <a:r>
              <a:rPr lang="en-US" sz="1300" dirty="0">
                <a:solidFill>
                  <a:srgbClr val="FFFFFF">
                    <a:lumMod val="85000"/>
                  </a:srgbClr>
                </a:solidFill>
                <a:latin typeface="Zebra Sans" pitchFamily="2" charset="77"/>
              </a:rPr>
              <a:t>integrated secondary </a:t>
            </a:r>
            <a:br>
              <a:rPr lang="en-US" sz="1300" dirty="0">
                <a:solidFill>
                  <a:srgbClr val="FFFFFF">
                    <a:lumMod val="85000"/>
                  </a:srgbClr>
                </a:solidFill>
                <a:latin typeface="Zebra Sans" pitchFamily="2" charset="77"/>
              </a:rPr>
            </a:br>
            <a:r>
              <a:rPr lang="en-US" sz="1300" dirty="0">
                <a:solidFill>
                  <a:srgbClr val="FFFFFF">
                    <a:lumMod val="85000"/>
                  </a:srgbClr>
                </a:solidFill>
                <a:latin typeface="Zebra Sans" pitchFamily="2" charset="77"/>
              </a:rPr>
              <a:t>BLE beacon</a:t>
            </a:r>
            <a:r>
              <a:rPr lang="en-US" sz="1300" dirty="0">
                <a:solidFill>
                  <a:schemeClr val="bg1"/>
                </a:solidFill>
                <a:latin typeface="Zebra Sans" pitchFamily="2" charset="77"/>
              </a:rPr>
              <a:t>—</a:t>
            </a:r>
            <a:r>
              <a:rPr lang="en-US" sz="1300" dirty="0">
                <a:solidFill>
                  <a:srgbClr val="FFFFFF">
                    <a:lumMod val="85000"/>
                  </a:srgbClr>
                </a:solidFill>
                <a:latin typeface="Zebra Sans" pitchFamily="2" charset="77"/>
              </a:rPr>
              <a:t>n</a:t>
            </a:r>
            <a:r>
              <a:rPr kumimoji="0" lang="en-US" sz="1300" u="none" strike="noStrike" kern="1200" cap="none" spc="0" normalizeH="0" baseline="0" noProof="0" dirty="0">
                <a:ln>
                  <a:noFill/>
                </a:ln>
                <a:solidFill>
                  <a:srgbClr val="FFFFFF">
                    <a:lumMod val="85000"/>
                  </a:srgbClr>
                </a:solidFill>
                <a:effectLst/>
                <a:uLnTx/>
                <a:uFillTx/>
                <a:latin typeface="Zebra Sans" pitchFamily="2" charset="77"/>
              </a:rPr>
              <a:t>o BLE battery purchase required</a:t>
            </a:r>
          </a:p>
        </p:txBody>
      </p:sp>
      <p:sp>
        <p:nvSpPr>
          <p:cNvPr id="17" name="TextBox 16">
            <a:extLst>
              <a:ext uri="{FF2B5EF4-FFF2-40B4-BE49-F238E27FC236}">
                <a16:creationId xmlns:a16="http://schemas.microsoft.com/office/drawing/2014/main" id="{DE9EA551-0B75-7620-F7CC-33C0CAA04E09}"/>
              </a:ext>
            </a:extLst>
          </p:cNvPr>
          <p:cNvSpPr txBox="1"/>
          <p:nvPr/>
        </p:nvSpPr>
        <p:spPr>
          <a:xfrm>
            <a:off x="7902585" y="2713426"/>
            <a:ext cx="3220283" cy="1128688"/>
          </a:xfrm>
          <a:prstGeom prst="roundRect">
            <a:avLst/>
          </a:prstGeom>
          <a:solidFill>
            <a:schemeClr val="tx1">
              <a:lumMod val="85000"/>
              <a:lumOff val="15000"/>
            </a:schemeClr>
          </a:solidFill>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A8F930"/>
                </a:solidFill>
                <a:effectLst/>
                <a:uLnTx/>
                <a:uFillTx/>
                <a:latin typeface="Zebra Sans" pitchFamily="2" charset="77"/>
                <a:ea typeface="+mn-ea"/>
                <a:cs typeface="+mn-cs"/>
              </a:rPr>
              <a:t>Identity Guardian </a:t>
            </a:r>
            <a:r>
              <a:rPr kumimoji="0" lang="en-US" sz="1300" b="0" i="0" u="none" strike="noStrike" kern="1200" cap="none" spc="0" normalizeH="0" baseline="0" noProof="0" dirty="0">
                <a:ln>
                  <a:noFill/>
                </a:ln>
                <a:solidFill>
                  <a:srgbClr val="FFFFFF">
                    <a:lumMod val="85000"/>
                  </a:srgbClr>
                </a:solidFill>
                <a:effectLst/>
                <a:uLnTx/>
                <a:uFillTx/>
                <a:latin typeface="Zebra Sans" pitchFamily="2" charset="77"/>
                <a:ea typeface="+mn-ea"/>
                <a:cs typeface="+mn-cs"/>
              </a:rPr>
              <a:t>uses facial biometrics and SSO compatibility for simple, convenient and secure device and application access</a:t>
            </a:r>
            <a:r>
              <a:rPr lang="en-US" sz="1300" baseline="30000" dirty="0">
                <a:solidFill>
                  <a:srgbClr val="FFFFFF">
                    <a:lumMod val="85000"/>
                  </a:srgbClr>
                </a:solidFill>
                <a:latin typeface="Zebra Sans" pitchFamily="2" charset="77"/>
              </a:rPr>
              <a:t>3</a:t>
            </a:r>
            <a:endParaRPr kumimoji="0" lang="en-US" sz="1300" b="0" i="0" u="none" strike="noStrike" kern="1200" cap="none" spc="0" normalizeH="0" baseline="0" noProof="0" dirty="0">
              <a:ln>
                <a:noFill/>
              </a:ln>
              <a:solidFill>
                <a:srgbClr val="FFFFFF"/>
              </a:solidFill>
              <a:effectLst/>
              <a:uLnTx/>
              <a:uFillTx/>
              <a:latin typeface="Zebra Sans" pitchFamily="2" charset="77"/>
              <a:ea typeface="+mn-ea"/>
              <a:cs typeface="+mn-cs"/>
            </a:endParaRPr>
          </a:p>
        </p:txBody>
      </p:sp>
      <p:grpSp>
        <p:nvGrpSpPr>
          <p:cNvPr id="7" name="Group 6">
            <a:extLst>
              <a:ext uri="{FF2B5EF4-FFF2-40B4-BE49-F238E27FC236}">
                <a16:creationId xmlns:a16="http://schemas.microsoft.com/office/drawing/2014/main" id="{686C49BE-01B2-F72B-E1B8-A77700DA1F18}"/>
              </a:ext>
            </a:extLst>
          </p:cNvPr>
          <p:cNvGrpSpPr/>
          <p:nvPr/>
        </p:nvGrpSpPr>
        <p:grpSpPr>
          <a:xfrm>
            <a:off x="1674267" y="6511753"/>
            <a:ext cx="4837048" cy="223138"/>
            <a:chOff x="2180463" y="6159982"/>
            <a:chExt cx="4837048" cy="223138"/>
          </a:xfrm>
        </p:grpSpPr>
        <p:sp>
          <p:nvSpPr>
            <p:cNvPr id="18" name="Rectangle 17">
              <a:extLst>
                <a:ext uri="{FF2B5EF4-FFF2-40B4-BE49-F238E27FC236}">
                  <a16:creationId xmlns:a16="http://schemas.microsoft.com/office/drawing/2014/main" id="{85C95DAA-EB99-D958-EB39-6AEE60B355CB}"/>
                </a:ext>
              </a:extLst>
            </p:cNvPr>
            <p:cNvSpPr/>
            <p:nvPr/>
          </p:nvSpPr>
          <p:spPr>
            <a:xfrm>
              <a:off x="2180463" y="6159982"/>
              <a:ext cx="1726755" cy="22313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50" dirty="0">
                  <a:solidFill>
                    <a:srgbClr val="FFFFFF">
                      <a:lumMod val="65000"/>
                    </a:srgbClr>
                  </a:solidFill>
                  <a:latin typeface="Zebra Sans" pitchFamily="2" charset="77"/>
                </a:rPr>
                <a:t>1</a:t>
              </a:r>
              <a:r>
                <a:rPr kumimoji="0" lang="en-US" sz="850" b="0" i="0" u="none" strike="noStrike" kern="1200" cap="none" spc="0" normalizeH="0" baseline="0" noProof="0" dirty="0">
                  <a:ln>
                    <a:noFill/>
                  </a:ln>
                  <a:solidFill>
                    <a:srgbClr val="FFFFFF">
                      <a:lumMod val="65000"/>
                    </a:srgbClr>
                  </a:solidFill>
                  <a:effectLst/>
                  <a:uLnTx/>
                  <a:uFillTx/>
                  <a:latin typeface="Zebra Sans" pitchFamily="2" charset="77"/>
                  <a:ea typeface="+mn-ea"/>
                  <a:cs typeface="+mn-cs"/>
                </a:rPr>
                <a:t> Availability varies by country </a:t>
              </a:r>
            </a:p>
          </p:txBody>
        </p:sp>
        <p:sp>
          <p:nvSpPr>
            <p:cNvPr id="19" name="Rectangle 18">
              <a:extLst>
                <a:ext uri="{FF2B5EF4-FFF2-40B4-BE49-F238E27FC236}">
                  <a16:creationId xmlns:a16="http://schemas.microsoft.com/office/drawing/2014/main" id="{B238D7C5-62F5-F9F4-7B47-C9D04D62735F}"/>
                </a:ext>
              </a:extLst>
            </p:cNvPr>
            <p:cNvSpPr/>
            <p:nvPr/>
          </p:nvSpPr>
          <p:spPr>
            <a:xfrm>
              <a:off x="5917530" y="6159982"/>
              <a:ext cx="1099981" cy="22313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50" dirty="0">
                  <a:solidFill>
                    <a:srgbClr val="FFFFFF">
                      <a:lumMod val="65000"/>
                    </a:srgbClr>
                  </a:solidFill>
                  <a:latin typeface="Zebra Sans" pitchFamily="2" charset="77"/>
                </a:rPr>
                <a:t>3</a:t>
              </a:r>
              <a:r>
                <a:rPr kumimoji="0" lang="en-US" sz="850" b="0" i="0" u="none" strike="noStrike" kern="1200" cap="none" spc="0" normalizeH="0" baseline="0" noProof="0" dirty="0">
                  <a:ln>
                    <a:noFill/>
                  </a:ln>
                  <a:solidFill>
                    <a:srgbClr val="FFFFFF">
                      <a:lumMod val="65000"/>
                    </a:srgbClr>
                  </a:solidFill>
                  <a:effectLst/>
                  <a:uLnTx/>
                  <a:uFillTx/>
                  <a:latin typeface="Zebra Sans" pitchFamily="2" charset="77"/>
                  <a:ea typeface="+mn-ea"/>
                  <a:cs typeface="+mn-cs"/>
                </a:rPr>
                <a:t> License required</a:t>
              </a:r>
            </a:p>
          </p:txBody>
        </p:sp>
        <p:sp>
          <p:nvSpPr>
            <p:cNvPr id="20" name="Rectangle 19">
              <a:extLst>
                <a:ext uri="{FF2B5EF4-FFF2-40B4-BE49-F238E27FC236}">
                  <a16:creationId xmlns:a16="http://schemas.microsoft.com/office/drawing/2014/main" id="{B4C696C4-1AEF-D547-A0B7-1FF63B50B8A7}"/>
                </a:ext>
              </a:extLst>
            </p:cNvPr>
            <p:cNvSpPr/>
            <p:nvPr/>
          </p:nvSpPr>
          <p:spPr>
            <a:xfrm>
              <a:off x="3844229" y="6159982"/>
              <a:ext cx="2056973" cy="22313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50" dirty="0">
                  <a:solidFill>
                    <a:srgbClr val="FFFFFF">
                      <a:lumMod val="65000"/>
                    </a:srgbClr>
                  </a:solidFill>
                  <a:latin typeface="Zebra Sans" pitchFamily="2" charset="77"/>
                </a:rPr>
                <a:t>2</a:t>
              </a:r>
              <a:r>
                <a:rPr kumimoji="0" lang="en-US" sz="850" b="0" i="0" u="none" strike="noStrike" kern="1200" cap="none" spc="0" normalizeH="0" baseline="0" noProof="0" dirty="0">
                  <a:ln>
                    <a:noFill/>
                  </a:ln>
                  <a:solidFill>
                    <a:srgbClr val="FFFFFF">
                      <a:lumMod val="65000"/>
                    </a:srgbClr>
                  </a:solidFill>
                  <a:effectLst/>
                  <a:uLnTx/>
                  <a:uFillTx/>
                  <a:latin typeface="Zebra Sans" pitchFamily="2" charset="77"/>
                  <a:ea typeface="+mn-ea"/>
                  <a:cs typeface="+mn-cs"/>
                </a:rPr>
                <a:t> Requires a Zebra OneCare contract</a:t>
              </a:r>
            </a:p>
          </p:txBody>
        </p:sp>
      </p:grpSp>
      <p:grpSp>
        <p:nvGrpSpPr>
          <p:cNvPr id="6" name="Group 5">
            <a:extLst>
              <a:ext uri="{FF2B5EF4-FFF2-40B4-BE49-F238E27FC236}">
                <a16:creationId xmlns:a16="http://schemas.microsoft.com/office/drawing/2014/main" id="{DE2001A9-8A94-4C4F-C245-DE8F9C1A9F27}"/>
              </a:ext>
            </a:extLst>
          </p:cNvPr>
          <p:cNvGrpSpPr/>
          <p:nvPr/>
        </p:nvGrpSpPr>
        <p:grpSpPr>
          <a:xfrm>
            <a:off x="4469344" y="1436481"/>
            <a:ext cx="3253312" cy="3253312"/>
            <a:chOff x="3478604" y="1789665"/>
            <a:chExt cx="825335" cy="825335"/>
          </a:xfrm>
        </p:grpSpPr>
        <p:sp>
          <p:nvSpPr>
            <p:cNvPr id="5" name="Rounded Rectangle 4">
              <a:extLst>
                <a:ext uri="{FF2B5EF4-FFF2-40B4-BE49-F238E27FC236}">
                  <a16:creationId xmlns:a16="http://schemas.microsoft.com/office/drawing/2014/main" id="{CE8712A0-FD2D-2C7B-EB0E-87E7F3773EEB}"/>
                </a:ext>
              </a:extLst>
            </p:cNvPr>
            <p:cNvSpPr/>
            <p:nvPr/>
          </p:nvSpPr>
          <p:spPr>
            <a:xfrm>
              <a:off x="3478604" y="1789665"/>
              <a:ext cx="825335" cy="825335"/>
            </a:xfrm>
            <a:prstGeom prst="roundRect">
              <a:avLst>
                <a:gd name="adj" fmla="val 7475"/>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pic>
          <p:nvPicPr>
            <p:cNvPr id="8" name="Picture 7" descr="A black background with a black square&#10;&#10;AI-generated content may be incorrect.">
              <a:extLst>
                <a:ext uri="{FF2B5EF4-FFF2-40B4-BE49-F238E27FC236}">
                  <a16:creationId xmlns:a16="http://schemas.microsoft.com/office/drawing/2014/main" id="{C776763A-CB90-7063-B2CF-EA8B42B2BCA3}"/>
                </a:ext>
              </a:extLst>
            </p:cNvPr>
            <p:cNvPicPr>
              <a:picLocks noChangeAspect="1"/>
            </p:cNvPicPr>
            <p:nvPr/>
          </p:nvPicPr>
          <p:blipFill>
            <a:blip r:embed="rId3"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3520625" y="1828060"/>
              <a:ext cx="734044" cy="734044"/>
            </a:xfrm>
            <a:prstGeom prst="rect">
              <a:avLst/>
            </a:prstGeom>
          </p:spPr>
        </p:pic>
      </p:grpSp>
      <p:pic>
        <p:nvPicPr>
          <p:cNvPr id="23" name="Graphic 22">
            <a:extLst>
              <a:ext uri="{FF2B5EF4-FFF2-40B4-BE49-F238E27FC236}">
                <a16:creationId xmlns:a16="http://schemas.microsoft.com/office/drawing/2014/main" id="{A3DC58B8-9882-5E25-A533-06553275BF6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70328" y="6587490"/>
            <a:ext cx="146893" cy="213662"/>
          </a:xfrm>
          <a:prstGeom prst="rect">
            <a:avLst/>
          </a:prstGeom>
        </p:spPr>
      </p:pic>
      <p:sp>
        <p:nvSpPr>
          <p:cNvPr id="22" name="Slide Number Placeholder 1">
            <a:extLst>
              <a:ext uri="{FF2B5EF4-FFF2-40B4-BE49-F238E27FC236}">
                <a16:creationId xmlns:a16="http://schemas.microsoft.com/office/drawing/2014/main" id="{52F705A4-3CBD-414C-9BD1-AA342CAFFEA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25</a:t>
            </a:fld>
            <a:endParaRPr lang="en-US" dirty="0">
              <a:latin typeface="Zebra Sans" pitchFamily="2" charset="77"/>
            </a:endParaRPr>
          </a:p>
        </p:txBody>
      </p:sp>
      <p:sp>
        <p:nvSpPr>
          <p:cNvPr id="25" name="Slide Number Placeholder 1">
            <a:extLst>
              <a:ext uri="{FF2B5EF4-FFF2-40B4-BE49-F238E27FC236}">
                <a16:creationId xmlns:a16="http://schemas.microsoft.com/office/drawing/2014/main" id="{37E30FA1-CA4E-AC4A-9ABE-B67396F01013}"/>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solidFill>
                  <a:schemeClr val="tx1">
                    <a:lumMod val="50000"/>
                    <a:lumOff val="50000"/>
                  </a:schemeClr>
                </a:solidFill>
                <a:latin typeface="Zebra Sans" pitchFamily="2" charset="77"/>
              </a:rPr>
              <a:pPr algn="r"/>
              <a:t>25</a:t>
            </a:fld>
            <a:endParaRPr lang="en-US" dirty="0">
              <a:solidFill>
                <a:schemeClr val="tx1">
                  <a:lumMod val="50000"/>
                  <a:lumOff val="50000"/>
                </a:schemeClr>
              </a:solidFill>
              <a:latin typeface="Zebra Sans" pitchFamily="2" charset="77"/>
            </a:endParaRPr>
          </a:p>
        </p:txBody>
      </p:sp>
      <p:sp>
        <p:nvSpPr>
          <p:cNvPr id="26" name="TextBox 25">
            <a:extLst>
              <a:ext uri="{FF2B5EF4-FFF2-40B4-BE49-F238E27FC236}">
                <a16:creationId xmlns:a16="http://schemas.microsoft.com/office/drawing/2014/main" id="{76DEDC2D-2859-C644-8217-C251DB4E56BC}"/>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50000"/>
                    <a:lumOff val="50000"/>
                  </a:schemeClr>
                </a:solidFill>
                <a:latin typeface="Zebra Sans" pitchFamily="2" charset="77"/>
              </a:rPr>
              <a:t>ZEBRA TECHNOLOGIES</a:t>
            </a:r>
          </a:p>
        </p:txBody>
      </p:sp>
      <p:sp>
        <p:nvSpPr>
          <p:cNvPr id="24" name="TextBox 23">
            <a:extLst>
              <a:ext uri="{FF2B5EF4-FFF2-40B4-BE49-F238E27FC236}">
                <a16:creationId xmlns:a16="http://schemas.microsoft.com/office/drawing/2014/main" id="{0C5FD084-83AA-3C46-83FE-0FEB23A1D740}"/>
              </a:ext>
            </a:extLst>
          </p:cNvPr>
          <p:cNvSpPr txBox="1"/>
          <p:nvPr/>
        </p:nvSpPr>
        <p:spPr>
          <a:xfrm>
            <a:off x="1036149" y="5620109"/>
            <a:ext cx="10086718" cy="591181"/>
          </a:xfrm>
          <a:prstGeom prst="roundRect">
            <a:avLst/>
          </a:prstGeom>
          <a:solidFill>
            <a:schemeClr val="tx1">
              <a:lumMod val="85000"/>
              <a:lumOff val="15000"/>
            </a:schemeClr>
          </a:solid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dirty="0">
                <a:solidFill>
                  <a:srgbClr val="A8F930"/>
                </a:solidFill>
                <a:latin typeface="Zebra Sans" pitchFamily="2" charset="77"/>
              </a:rPr>
              <a:t>Secure Boot and Verified Boot</a:t>
            </a:r>
            <a:r>
              <a:rPr kumimoji="0" lang="en-US" sz="1300" b="0" i="0" u="none" strike="noStrike" kern="1200" cap="none" spc="0" normalizeH="0" baseline="0" noProof="0" dirty="0">
                <a:ln>
                  <a:noFill/>
                </a:ln>
                <a:solidFill>
                  <a:srgbClr val="A8F930"/>
                </a:solidFill>
                <a:effectLst/>
                <a:uLnTx/>
                <a:uFillTx/>
                <a:latin typeface="Zebra Sans" pitchFamily="2" charset="77"/>
                <a:ea typeface="+mn-ea"/>
                <a:cs typeface="+mn-cs"/>
              </a:rPr>
              <a:t> </a:t>
            </a:r>
            <a:r>
              <a:rPr lang="en-US" sz="1300" dirty="0">
                <a:solidFill>
                  <a:srgbClr val="FFFFFF">
                    <a:lumMod val="85000"/>
                  </a:srgbClr>
                </a:solidFill>
                <a:latin typeface="Zebra Sans" pitchFamily="2" charset="77"/>
              </a:rPr>
              <a:t>prevent the loading of malware and unauthorized software when devices are booted</a:t>
            </a:r>
            <a:endParaRPr kumimoji="0" lang="en-US" sz="1300" b="0" i="0" u="none" strike="noStrike" kern="1200" cap="none" spc="0" normalizeH="0" baseline="0" noProof="0" dirty="0">
              <a:ln>
                <a:noFill/>
              </a:ln>
              <a:solidFill>
                <a:srgbClr val="FFFFFF">
                  <a:lumMod val="85000"/>
                </a:srgbClr>
              </a:solidFill>
              <a:effectLst/>
              <a:uLnTx/>
              <a:uFillTx/>
              <a:latin typeface="Zebra Sans" pitchFamily="2" charset="77"/>
              <a:ea typeface="+mn-ea"/>
              <a:cs typeface="+mn-cs"/>
            </a:endParaRPr>
          </a:p>
        </p:txBody>
      </p:sp>
    </p:spTree>
    <p:extLst>
      <p:ext uri="{BB962C8B-B14F-4D97-AF65-F5344CB8AC3E}">
        <p14:creationId xmlns:p14="http://schemas.microsoft.com/office/powerpoint/2010/main" val="3757489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DBF33ABE-B694-ED4B-B6B6-D4B5E3BB39A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cxnSp>
        <p:nvCxnSpPr>
          <p:cNvPr id="6" name="Straight Connector 5">
            <a:extLst>
              <a:ext uri="{FF2B5EF4-FFF2-40B4-BE49-F238E27FC236}">
                <a16:creationId xmlns:a16="http://schemas.microsoft.com/office/drawing/2014/main" id="{21951DCB-838D-124B-A8BD-652856504037}"/>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2836B41E-F448-4D41-8A38-179FB68C972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414016" y="2588791"/>
            <a:ext cx="9777984" cy="4269210"/>
          </a:xfrm>
          <a:prstGeom prst="rect">
            <a:avLst/>
          </a:prstGeom>
        </p:spPr>
      </p:pic>
      <p:grpSp>
        <p:nvGrpSpPr>
          <p:cNvPr id="19" name="Group 18">
            <a:extLst>
              <a:ext uri="{FF2B5EF4-FFF2-40B4-BE49-F238E27FC236}">
                <a16:creationId xmlns:a16="http://schemas.microsoft.com/office/drawing/2014/main" id="{E2D65DD6-D344-A947-96B2-B7E8B7B1DF91}"/>
              </a:ext>
            </a:extLst>
          </p:cNvPr>
          <p:cNvGrpSpPr/>
          <p:nvPr/>
        </p:nvGrpSpPr>
        <p:grpSpPr>
          <a:xfrm>
            <a:off x="457198" y="2984069"/>
            <a:ext cx="10134602" cy="1761108"/>
            <a:chOff x="457198" y="2984069"/>
            <a:chExt cx="9967971" cy="1761108"/>
          </a:xfrm>
        </p:grpSpPr>
        <p:grpSp>
          <p:nvGrpSpPr>
            <p:cNvPr id="20" name="Group 19">
              <a:extLst>
                <a:ext uri="{FF2B5EF4-FFF2-40B4-BE49-F238E27FC236}">
                  <a16:creationId xmlns:a16="http://schemas.microsoft.com/office/drawing/2014/main" id="{BD430AAC-3AA5-0743-8B30-3F095B6C4CE1}"/>
                </a:ext>
              </a:extLst>
            </p:cNvPr>
            <p:cNvGrpSpPr/>
            <p:nvPr/>
          </p:nvGrpSpPr>
          <p:grpSpPr>
            <a:xfrm>
              <a:off x="457198" y="2984069"/>
              <a:ext cx="3210824" cy="1756022"/>
              <a:chOff x="457198" y="2984069"/>
              <a:chExt cx="3210824" cy="1756022"/>
            </a:xfrm>
          </p:grpSpPr>
          <p:sp>
            <p:nvSpPr>
              <p:cNvPr id="27" name="Rounded Rectangle 26">
                <a:extLst>
                  <a:ext uri="{FF2B5EF4-FFF2-40B4-BE49-F238E27FC236}">
                    <a16:creationId xmlns:a16="http://schemas.microsoft.com/office/drawing/2014/main" id="{B786F9B0-B628-F848-82C8-9531C91171D9}"/>
                  </a:ext>
                </a:extLst>
              </p:cNvPr>
              <p:cNvSpPr/>
              <p:nvPr/>
            </p:nvSpPr>
            <p:spPr>
              <a:xfrm>
                <a:off x="457198" y="2984069"/>
                <a:ext cx="3210824" cy="1756022"/>
              </a:xfrm>
              <a:prstGeom prst="roundRect">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28" name="Title 1">
                <a:extLst>
                  <a:ext uri="{FF2B5EF4-FFF2-40B4-BE49-F238E27FC236}">
                    <a16:creationId xmlns:a16="http://schemas.microsoft.com/office/drawing/2014/main" id="{F66831C9-4157-3B44-84D4-30B8BDDAB66B}"/>
                  </a:ext>
                </a:extLst>
              </p:cNvPr>
              <p:cNvSpPr txBox="1">
                <a:spLocks/>
              </p:cNvSpPr>
              <p:nvPr/>
            </p:nvSpPr>
            <p:spPr>
              <a:xfrm>
                <a:off x="457199" y="3625474"/>
                <a:ext cx="3181504" cy="515136"/>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2000" dirty="0">
                    <a:latin typeface="Zebra Sans" pitchFamily="2" charset="77"/>
                  </a:rPr>
                  <a:t>AI app development tools:</a:t>
                </a:r>
              </a:p>
              <a:p>
                <a:pPr algn="ctr">
                  <a:lnSpc>
                    <a:spcPct val="100000"/>
                  </a:lnSpc>
                </a:pPr>
                <a:r>
                  <a:rPr lang="en-US" sz="2000" dirty="0">
                    <a:latin typeface="Zebra Sans" pitchFamily="2" charset="77"/>
                  </a:rPr>
                  <a:t>the Zebra Frontline </a:t>
                </a:r>
                <a:br>
                  <a:rPr lang="en-US" sz="2000" dirty="0">
                    <a:latin typeface="Zebra Sans" pitchFamily="2" charset="77"/>
                  </a:rPr>
                </a:br>
                <a:r>
                  <a:rPr lang="en-US" sz="2000" dirty="0">
                    <a:latin typeface="Zebra Sans" pitchFamily="2" charset="77"/>
                  </a:rPr>
                  <a:t>AI Suite</a:t>
                </a:r>
              </a:p>
            </p:txBody>
          </p:sp>
        </p:grpSp>
        <p:grpSp>
          <p:nvGrpSpPr>
            <p:cNvPr id="21" name="Group 20">
              <a:extLst>
                <a:ext uri="{FF2B5EF4-FFF2-40B4-BE49-F238E27FC236}">
                  <a16:creationId xmlns:a16="http://schemas.microsoft.com/office/drawing/2014/main" id="{A4EB5CB3-70BE-9A41-BAE7-097A46083CF9}"/>
                </a:ext>
              </a:extLst>
            </p:cNvPr>
            <p:cNvGrpSpPr/>
            <p:nvPr/>
          </p:nvGrpSpPr>
          <p:grpSpPr>
            <a:xfrm>
              <a:off x="3835771" y="2989155"/>
              <a:ext cx="3210824" cy="1756022"/>
              <a:chOff x="3366636" y="2989155"/>
              <a:chExt cx="3210824" cy="1756022"/>
            </a:xfrm>
          </p:grpSpPr>
          <p:sp>
            <p:nvSpPr>
              <p:cNvPr id="25" name="Rounded Rectangle 24">
                <a:extLst>
                  <a:ext uri="{FF2B5EF4-FFF2-40B4-BE49-F238E27FC236}">
                    <a16:creationId xmlns:a16="http://schemas.microsoft.com/office/drawing/2014/main" id="{E8687D84-B5F8-9E4E-81E1-7818B0D602F9}"/>
                  </a:ext>
                </a:extLst>
              </p:cNvPr>
              <p:cNvSpPr/>
              <p:nvPr/>
            </p:nvSpPr>
            <p:spPr>
              <a:xfrm>
                <a:off x="3366636" y="2989155"/>
                <a:ext cx="3210824" cy="1756022"/>
              </a:xfrm>
              <a:prstGeom prst="roundRect">
                <a:avLst>
                  <a:gd name="adj" fmla="val 12606"/>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26" name="Title 1">
                <a:extLst>
                  <a:ext uri="{FF2B5EF4-FFF2-40B4-BE49-F238E27FC236}">
                    <a16:creationId xmlns:a16="http://schemas.microsoft.com/office/drawing/2014/main" id="{8B217120-D928-664F-85D2-EA9BDFA8D442}"/>
                  </a:ext>
                </a:extLst>
              </p:cNvPr>
              <p:cNvSpPr txBox="1">
                <a:spLocks/>
              </p:cNvSpPr>
              <p:nvPr/>
            </p:nvSpPr>
            <p:spPr>
              <a:xfrm>
                <a:off x="3472463" y="3648227"/>
                <a:ext cx="2802102" cy="515136"/>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2000" dirty="0">
                    <a:latin typeface="Zebra Sans" pitchFamily="2" charset="77"/>
                  </a:rPr>
                  <a:t>Device features:</a:t>
                </a:r>
              </a:p>
              <a:p>
                <a:pPr algn="ctr">
                  <a:lnSpc>
                    <a:spcPct val="100000"/>
                  </a:lnSpc>
                </a:pPr>
                <a:r>
                  <a:rPr lang="en-US" sz="2000" dirty="0">
                    <a:latin typeface="Zebra Sans" pitchFamily="2" charset="77"/>
                  </a:rPr>
                  <a:t>built to power </a:t>
                </a:r>
                <a:br>
                  <a:rPr lang="en-US" sz="2000" dirty="0">
                    <a:latin typeface="Zebra Sans" pitchFamily="2" charset="77"/>
                  </a:rPr>
                </a:br>
                <a:r>
                  <a:rPr lang="en-US" sz="2000" dirty="0">
                    <a:latin typeface="Zebra Sans" pitchFamily="2" charset="77"/>
                  </a:rPr>
                  <a:t>high performance </a:t>
                </a:r>
                <a:br>
                  <a:rPr lang="en-US" sz="2000" dirty="0">
                    <a:latin typeface="Zebra Sans" pitchFamily="2" charset="77"/>
                  </a:rPr>
                </a:br>
                <a:r>
                  <a:rPr lang="en-US" sz="2000" dirty="0">
                    <a:latin typeface="Zebra Sans" pitchFamily="2" charset="77"/>
                  </a:rPr>
                  <a:t>AI apps</a:t>
                </a:r>
              </a:p>
            </p:txBody>
          </p:sp>
        </p:grpSp>
        <p:grpSp>
          <p:nvGrpSpPr>
            <p:cNvPr id="22" name="Group 21">
              <a:extLst>
                <a:ext uri="{FF2B5EF4-FFF2-40B4-BE49-F238E27FC236}">
                  <a16:creationId xmlns:a16="http://schemas.microsoft.com/office/drawing/2014/main" id="{165CBABC-4B11-4449-9AAF-E6C70BCB63A2}"/>
                </a:ext>
              </a:extLst>
            </p:cNvPr>
            <p:cNvGrpSpPr/>
            <p:nvPr/>
          </p:nvGrpSpPr>
          <p:grpSpPr>
            <a:xfrm>
              <a:off x="7214345" y="2984069"/>
              <a:ext cx="3210824" cy="1756022"/>
              <a:chOff x="6276076" y="2984069"/>
              <a:chExt cx="3210824" cy="1756022"/>
            </a:xfrm>
          </p:grpSpPr>
          <p:sp>
            <p:nvSpPr>
              <p:cNvPr id="23" name="Rounded Rectangle 22">
                <a:extLst>
                  <a:ext uri="{FF2B5EF4-FFF2-40B4-BE49-F238E27FC236}">
                    <a16:creationId xmlns:a16="http://schemas.microsoft.com/office/drawing/2014/main" id="{2D19B50C-9833-7847-BE8A-C92B4C27AF42}"/>
                  </a:ext>
                </a:extLst>
              </p:cNvPr>
              <p:cNvSpPr/>
              <p:nvPr/>
            </p:nvSpPr>
            <p:spPr>
              <a:xfrm>
                <a:off x="6276076" y="2984069"/>
                <a:ext cx="3210824" cy="1756022"/>
              </a:xfrm>
              <a:prstGeom prst="roundRect">
                <a:avLst/>
              </a:prstGeom>
              <a:solidFill>
                <a:schemeClr val="accent2"/>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24" name="Title 1">
                <a:extLst>
                  <a:ext uri="{FF2B5EF4-FFF2-40B4-BE49-F238E27FC236}">
                    <a16:creationId xmlns:a16="http://schemas.microsoft.com/office/drawing/2014/main" id="{0264BD85-C5B9-BF44-AFD7-A2DE1A43BBE3}"/>
                  </a:ext>
                </a:extLst>
              </p:cNvPr>
              <p:cNvSpPr txBox="1">
                <a:spLocks/>
              </p:cNvSpPr>
              <p:nvPr/>
            </p:nvSpPr>
            <p:spPr>
              <a:xfrm>
                <a:off x="6609647" y="3611331"/>
                <a:ext cx="2363844" cy="515136"/>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2000" dirty="0">
                    <a:solidFill>
                      <a:schemeClr val="tx1"/>
                    </a:solidFill>
                    <a:latin typeface="Zebra Sans" pitchFamily="2" charset="77"/>
                  </a:rPr>
                  <a:t>Data capture </a:t>
                </a:r>
                <a:br>
                  <a:rPr lang="en-US" sz="2000" dirty="0">
                    <a:solidFill>
                      <a:schemeClr val="tx1"/>
                    </a:solidFill>
                    <a:latin typeface="Zebra Sans" pitchFamily="2" charset="77"/>
                  </a:rPr>
                </a:br>
                <a:r>
                  <a:rPr lang="en-US" sz="2000" dirty="0">
                    <a:solidFill>
                      <a:schemeClr val="tx1"/>
                    </a:solidFill>
                    <a:latin typeface="Zebra Sans" pitchFamily="2" charset="77"/>
                  </a:rPr>
                  <a:t>capabilities: </a:t>
                </a:r>
                <a:br>
                  <a:rPr lang="en-US" sz="2000" dirty="0">
                    <a:solidFill>
                      <a:schemeClr val="tx1"/>
                    </a:solidFill>
                    <a:latin typeface="Zebra Sans" pitchFamily="2" charset="77"/>
                  </a:rPr>
                </a:br>
                <a:r>
                  <a:rPr lang="en-US" sz="2000" dirty="0">
                    <a:solidFill>
                      <a:schemeClr val="tx1"/>
                    </a:solidFill>
                    <a:latin typeface="Zebra Sans" pitchFamily="2" charset="77"/>
                  </a:rPr>
                  <a:t>fuel your AI apps</a:t>
                </a:r>
              </a:p>
            </p:txBody>
          </p:sp>
        </p:grpSp>
      </p:grpSp>
      <p:cxnSp>
        <p:nvCxnSpPr>
          <p:cNvPr id="29" name="Straight Connector 28">
            <a:extLst>
              <a:ext uri="{FF2B5EF4-FFF2-40B4-BE49-F238E27FC236}">
                <a16:creationId xmlns:a16="http://schemas.microsoft.com/office/drawing/2014/main" id="{4F72E192-36B8-8347-B6F4-0847ADEA6967}"/>
              </a:ext>
            </a:extLst>
          </p:cNvPr>
          <p:cNvCxnSpPr>
            <a:cxnSpLocks/>
          </p:cNvCxnSpPr>
          <p:nvPr/>
        </p:nvCxnSpPr>
        <p:spPr>
          <a:xfrm>
            <a:off x="457198" y="2627034"/>
            <a:ext cx="10134602"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30" name="Title 4">
            <a:extLst>
              <a:ext uri="{FF2B5EF4-FFF2-40B4-BE49-F238E27FC236}">
                <a16:creationId xmlns:a16="http://schemas.microsoft.com/office/drawing/2014/main" id="{355C96B4-CA18-CA48-A43E-363F2A96DAF2}"/>
              </a:ext>
            </a:extLst>
          </p:cNvPr>
          <p:cNvSpPr txBox="1">
            <a:spLocks/>
          </p:cNvSpPr>
          <p:nvPr/>
        </p:nvSpPr>
        <p:spPr>
          <a:xfrm>
            <a:off x="457198" y="1518744"/>
            <a:ext cx="11399522" cy="888578"/>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6000" dirty="0">
                <a:solidFill>
                  <a:schemeClr val="bg1"/>
                </a:solidFill>
              </a:rPr>
              <a:t>Zebra AI Frontline Mobile Computers</a:t>
            </a:r>
          </a:p>
        </p:txBody>
      </p:sp>
    </p:spTree>
    <p:extLst>
      <p:ext uri="{BB962C8B-B14F-4D97-AF65-F5344CB8AC3E}">
        <p14:creationId xmlns:p14="http://schemas.microsoft.com/office/powerpoint/2010/main" val="113683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27</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39" name="Rounded Rectangle 38">
            <a:extLst>
              <a:ext uri="{FF2B5EF4-FFF2-40B4-BE49-F238E27FC236}">
                <a16:creationId xmlns:a16="http://schemas.microsoft.com/office/drawing/2014/main" id="{1723CA9B-C40F-4042-9E0A-B2F6092F8ADE}"/>
              </a:ext>
            </a:extLst>
          </p:cNvPr>
          <p:cNvSpPr/>
          <p:nvPr/>
        </p:nvSpPr>
        <p:spPr>
          <a:xfrm>
            <a:off x="4089746" y="1114816"/>
            <a:ext cx="3363240" cy="1215025"/>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0" name="Rounded Rectangle 39">
            <a:extLst>
              <a:ext uri="{FF2B5EF4-FFF2-40B4-BE49-F238E27FC236}">
                <a16:creationId xmlns:a16="http://schemas.microsoft.com/office/drawing/2014/main" id="{5730DC6B-B522-0340-B207-4E6A9431D246}"/>
              </a:ext>
            </a:extLst>
          </p:cNvPr>
          <p:cNvSpPr/>
          <p:nvPr/>
        </p:nvSpPr>
        <p:spPr>
          <a:xfrm>
            <a:off x="7672190" y="1114816"/>
            <a:ext cx="3363240" cy="1215025"/>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1" name="Rounded Rectangle 40">
            <a:extLst>
              <a:ext uri="{FF2B5EF4-FFF2-40B4-BE49-F238E27FC236}">
                <a16:creationId xmlns:a16="http://schemas.microsoft.com/office/drawing/2014/main" id="{215FBEDE-5611-9A40-A7F5-22906714F366}"/>
              </a:ext>
            </a:extLst>
          </p:cNvPr>
          <p:cNvSpPr/>
          <p:nvPr/>
        </p:nvSpPr>
        <p:spPr>
          <a:xfrm>
            <a:off x="457198" y="1114816"/>
            <a:ext cx="3363240" cy="1215025"/>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2" name="Title 4">
            <a:extLst>
              <a:ext uri="{FF2B5EF4-FFF2-40B4-BE49-F238E27FC236}">
                <a16:creationId xmlns:a16="http://schemas.microsoft.com/office/drawing/2014/main" id="{6B12A043-ABE9-AD49-8666-D56DF6CC3885}"/>
              </a:ext>
            </a:extLst>
          </p:cNvPr>
          <p:cNvSpPr txBox="1">
            <a:spLocks/>
          </p:cNvSpPr>
          <p:nvPr/>
        </p:nvSpPr>
        <p:spPr>
          <a:xfrm>
            <a:off x="457200" y="505907"/>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latin typeface="Zebra Sans Cnd ExtraBold"/>
              </a:rPr>
              <a:t>Fuel your AI apps with a wealth of advanced multi-modal sensors</a:t>
            </a:r>
            <a:endParaRPr lang="en-US" dirty="0"/>
          </a:p>
        </p:txBody>
      </p:sp>
      <p:sp>
        <p:nvSpPr>
          <p:cNvPr id="43" name="Rectangle 42">
            <a:extLst>
              <a:ext uri="{FF2B5EF4-FFF2-40B4-BE49-F238E27FC236}">
                <a16:creationId xmlns:a16="http://schemas.microsoft.com/office/drawing/2014/main" id="{4EC49F18-D8F4-1E47-8A14-14DE591FA46F}"/>
              </a:ext>
            </a:extLst>
          </p:cNvPr>
          <p:cNvSpPr/>
          <p:nvPr/>
        </p:nvSpPr>
        <p:spPr>
          <a:xfrm>
            <a:off x="707719" y="1212175"/>
            <a:ext cx="2845643" cy="984885"/>
          </a:xfrm>
          <a:prstGeom prst="rect">
            <a:avLst/>
          </a:prstGeom>
        </p:spPr>
        <p:txBody>
          <a:bodyPr wrap="square" lIns="0" tIns="0" rIns="0" bIns="0" anchor="t">
            <a:spAutoFit/>
          </a:bodyPr>
          <a:lstStyle/>
          <a:p>
            <a:pPr marL="0" marR="0" lvl="0" indent="0" algn="l" defTabSz="914400" rtl="0" eaLnBrk="1" fontAlgn="base" latinLnBrk="0" hangingPunct="1">
              <a:lnSpc>
                <a:spcPct val="100000"/>
              </a:lnSpc>
              <a:spcBef>
                <a:spcPct val="0"/>
              </a:spcBef>
              <a:spcAft>
                <a:spcPts val="12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Zebra Sans" pitchFamily="2" charset="77"/>
                <a:ea typeface="MS PGothic" pitchFamily="34" charset="-128"/>
                <a:cs typeface="+mn-cs"/>
              </a:rPr>
              <a:t>Full spectrum of </a:t>
            </a:r>
            <a:r>
              <a:rPr kumimoji="0" lang="en-US" sz="1600" b="1" i="0" u="none" strike="noStrike" kern="1200" cap="none" spc="0" normalizeH="0" baseline="0" noProof="0" dirty="0">
                <a:ln>
                  <a:noFill/>
                </a:ln>
                <a:solidFill>
                  <a:srgbClr val="1F69FF"/>
                </a:solidFill>
                <a:effectLst/>
                <a:uLnTx/>
                <a:uFillTx/>
                <a:latin typeface="Zebra Sans Bold" pitchFamily="2" charset="77"/>
                <a:ea typeface="MS PGothic" pitchFamily="34" charset="-128"/>
                <a:cs typeface="+mn-cs"/>
              </a:rPr>
              <a:t>data capture modalities:</a:t>
            </a:r>
            <a:r>
              <a:rPr kumimoji="0" lang="en-US" sz="16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 </a:t>
            </a:r>
            <a:r>
              <a:rPr kumimoji="0" lang="en-US" sz="1600" b="0" i="0" u="none" strike="noStrike" kern="1200" cap="none" spc="0" normalizeH="0" baseline="0" noProof="0" dirty="0">
                <a:ln>
                  <a:noFill/>
                </a:ln>
                <a:solidFill>
                  <a:srgbClr val="000000"/>
                </a:solidFill>
                <a:effectLst/>
                <a:uLnTx/>
                <a:uFillTx/>
                <a:latin typeface="Zebra Sans" pitchFamily="2" charset="77"/>
                <a:ea typeface="MS PGothic" pitchFamily="34" charset="-128"/>
                <a:cs typeface="+mn-cs"/>
              </a:rPr>
              <a:t>barcodes, text, images, video, RFID, BLE, NFC, location, voice</a:t>
            </a:r>
          </a:p>
        </p:txBody>
      </p:sp>
      <p:sp>
        <p:nvSpPr>
          <p:cNvPr id="44" name="Rectangle 43">
            <a:extLst>
              <a:ext uri="{FF2B5EF4-FFF2-40B4-BE49-F238E27FC236}">
                <a16:creationId xmlns:a16="http://schemas.microsoft.com/office/drawing/2014/main" id="{48D55259-1E3A-5F42-873A-7358ACE5E9C3}"/>
              </a:ext>
            </a:extLst>
          </p:cNvPr>
          <p:cNvSpPr/>
          <p:nvPr/>
        </p:nvSpPr>
        <p:spPr>
          <a:xfrm>
            <a:off x="4343282" y="1212175"/>
            <a:ext cx="3035686" cy="984885"/>
          </a:xfrm>
          <a:prstGeom prst="rect">
            <a:avLst/>
          </a:prstGeom>
        </p:spPr>
        <p:txBody>
          <a:bodyPr wrap="square" lIns="0" tIns="0" rIns="0" bIns="0" anchor="t">
            <a:spAutoFit/>
          </a:bodyPr>
          <a:lstStyle/>
          <a:p>
            <a:pPr marL="0" marR="0" lvl="0" indent="0" algn="l" defTabSz="914400" rtl="0" eaLnBrk="1" fontAlgn="base" latinLnBrk="0" hangingPunct="1">
              <a:lnSpc>
                <a:spcPct val="100000"/>
              </a:lnSpc>
              <a:spcBef>
                <a:spcPct val="0"/>
              </a:spcBef>
              <a:spcAft>
                <a:spcPts val="12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Zebra Sans" pitchFamily="2" charset="77"/>
                <a:ea typeface="MS PGothic" pitchFamily="34" charset="-128"/>
                <a:cs typeface="+mn-cs"/>
              </a:rPr>
              <a:t>Who, what, where, why, when and how, enables use case driven </a:t>
            </a:r>
            <a:r>
              <a:rPr kumimoji="0" lang="en-US" sz="1600" b="1" i="0" u="none" strike="noStrike" kern="1200" cap="none" spc="0" normalizeH="0" baseline="0" noProof="0" dirty="0">
                <a:ln>
                  <a:noFill/>
                </a:ln>
                <a:solidFill>
                  <a:srgbClr val="1F69FF"/>
                </a:solidFill>
                <a:effectLst/>
                <a:uLnTx/>
                <a:uFillTx/>
                <a:latin typeface="Zebra Sans Bold" pitchFamily="2" charset="77"/>
                <a:ea typeface="MS PGothic" pitchFamily="34" charset="-128"/>
                <a:cs typeface="+mn-cs"/>
              </a:rPr>
              <a:t>context-based data capture </a:t>
            </a:r>
            <a:r>
              <a:rPr kumimoji="0" lang="en-US" sz="1600" b="0" i="0" u="none" strike="noStrike" kern="1200" cap="none" spc="0" normalizeH="0" baseline="0" noProof="0" dirty="0">
                <a:ln>
                  <a:noFill/>
                </a:ln>
                <a:solidFill>
                  <a:srgbClr val="000000"/>
                </a:solidFill>
                <a:effectLst/>
                <a:uLnTx/>
                <a:uFillTx/>
                <a:latin typeface="Zebra Sans" pitchFamily="2" charset="77"/>
                <a:ea typeface="MS PGothic" pitchFamily="34" charset="-128"/>
                <a:cs typeface="+mn-cs"/>
              </a:rPr>
              <a:t>options</a:t>
            </a:r>
          </a:p>
        </p:txBody>
      </p:sp>
      <p:sp>
        <p:nvSpPr>
          <p:cNvPr id="45" name="Rectangle 44">
            <a:extLst>
              <a:ext uri="{FF2B5EF4-FFF2-40B4-BE49-F238E27FC236}">
                <a16:creationId xmlns:a16="http://schemas.microsoft.com/office/drawing/2014/main" id="{9ED3377F-1951-D94B-BCB5-D5B3CE3F6888}"/>
              </a:ext>
            </a:extLst>
          </p:cNvPr>
          <p:cNvSpPr/>
          <p:nvPr/>
        </p:nvSpPr>
        <p:spPr>
          <a:xfrm>
            <a:off x="7920162" y="1212175"/>
            <a:ext cx="3035756" cy="984885"/>
          </a:xfrm>
          <a:prstGeom prst="rect">
            <a:avLst/>
          </a:prstGeom>
        </p:spPr>
        <p:txBody>
          <a:bodyPr wrap="square" lIns="0" tIns="0" rIns="0" bIns="0" anchor="t">
            <a:spAutoFit/>
          </a:bodyPr>
          <a:lstStyle/>
          <a:p>
            <a:pPr marL="0" marR="0" lvl="0" indent="0" algn="l" defTabSz="914400" rtl="0" eaLnBrk="1" fontAlgn="base" latinLnBrk="0" hangingPunct="1">
              <a:lnSpc>
                <a:spcPct val="100000"/>
              </a:lnSpc>
              <a:spcBef>
                <a:spcPct val="0"/>
              </a:spcBef>
              <a:spcAft>
                <a:spcPts val="12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Zebra Sans" pitchFamily="2" charset="77"/>
                <a:ea typeface="MS PGothic" pitchFamily="34" charset="-128"/>
                <a:cs typeface="+mn-cs"/>
              </a:rPr>
              <a:t>Provides </a:t>
            </a:r>
            <a:r>
              <a:rPr lang="en-US" sz="1600" b="1" dirty="0">
                <a:solidFill>
                  <a:srgbClr val="1F69FF"/>
                </a:solidFill>
                <a:latin typeface="Zebra Sans Bold" pitchFamily="2" charset="77"/>
                <a:ea typeface="MS PGothic" pitchFamily="34" charset="-128"/>
              </a:rPr>
              <a:t>multi-modal</a:t>
            </a:r>
            <a:r>
              <a:rPr kumimoji="0" lang="en-US" sz="1600" b="0" i="0" u="none" strike="noStrike" kern="1200" cap="none" spc="0" normalizeH="0" baseline="0" noProof="0" dirty="0">
                <a:ln>
                  <a:noFill/>
                </a:ln>
                <a:solidFill>
                  <a:srgbClr val="000000"/>
                </a:solidFill>
                <a:effectLst/>
                <a:uLnTx/>
                <a:uFillTx/>
                <a:latin typeface="Zebra Sans" pitchFamily="2" charset="77"/>
                <a:ea typeface="MS PGothic" pitchFamily="34" charset="-128"/>
                <a:cs typeface="+mn-cs"/>
              </a:rPr>
              <a:t> </a:t>
            </a:r>
            <a:r>
              <a:rPr kumimoji="0" lang="en-US" sz="1600" b="1" i="0" u="none" strike="noStrike" kern="1200" cap="none" spc="0" normalizeH="0" baseline="0" noProof="0" dirty="0">
                <a:ln>
                  <a:noFill/>
                </a:ln>
                <a:solidFill>
                  <a:srgbClr val="1F69FF"/>
                </a:solidFill>
                <a:effectLst/>
                <a:uLnTx/>
                <a:uFillTx/>
                <a:latin typeface="Zebra Sans Bold" pitchFamily="2" charset="77"/>
                <a:ea typeface="MS PGothic" pitchFamily="34" charset="-128"/>
                <a:cs typeface="+mn-cs"/>
              </a:rPr>
              <a:t>data capture </a:t>
            </a:r>
            <a:r>
              <a:rPr lang="en-US" sz="1600" dirty="0">
                <a:solidFill>
                  <a:srgbClr val="000000"/>
                </a:solidFill>
                <a:latin typeface="Zebra Sans" pitchFamily="2" charset="77"/>
                <a:ea typeface="MS PGothic" pitchFamily="34" charset="-128"/>
              </a:rPr>
              <a:t>for</a:t>
            </a:r>
            <a:r>
              <a:rPr kumimoji="0" lang="en-US" sz="1600" b="1" i="0" u="none" strike="noStrike" kern="1200" cap="none" spc="0" normalizeH="0" baseline="0" noProof="0" dirty="0">
                <a:ln>
                  <a:noFill/>
                </a:ln>
                <a:solidFill>
                  <a:srgbClr val="1F69FF"/>
                </a:solidFill>
                <a:effectLst/>
                <a:uLnTx/>
                <a:uFillTx/>
                <a:latin typeface="Zebra Sans Bold" pitchFamily="2" charset="77"/>
                <a:ea typeface="MS PGothic" pitchFamily="34" charset="-128"/>
                <a:cs typeface="+mn-cs"/>
              </a:rPr>
              <a:t> </a:t>
            </a:r>
            <a:r>
              <a:rPr kumimoji="0" lang="en-US" sz="1600" u="none" strike="noStrike" kern="1200" cap="none" spc="0" normalizeH="0" baseline="0" noProof="0" dirty="0">
                <a:ln>
                  <a:noFill/>
                </a:ln>
                <a:solidFill>
                  <a:srgbClr val="000000"/>
                </a:solidFill>
                <a:effectLst/>
                <a:uLnTx/>
                <a:uFillTx/>
                <a:latin typeface="Zebra Sans" pitchFamily="2" charset="77"/>
                <a:ea typeface="MS PGothic" pitchFamily="34" charset="-128"/>
              </a:rPr>
              <a:t>Zebra AI Frontline Suite tooIs: AI Models, Companions and Agents</a:t>
            </a:r>
          </a:p>
        </p:txBody>
      </p:sp>
      <p:cxnSp>
        <p:nvCxnSpPr>
          <p:cNvPr id="46" name="Straight Connector 45">
            <a:extLst>
              <a:ext uri="{FF2B5EF4-FFF2-40B4-BE49-F238E27FC236}">
                <a16:creationId xmlns:a16="http://schemas.microsoft.com/office/drawing/2014/main" id="{4AC4092D-A72C-7241-8FE0-06CF4E3B2FC7}"/>
              </a:ext>
            </a:extLst>
          </p:cNvPr>
          <p:cNvCxnSpPr>
            <a:cxnSpLocks/>
          </p:cNvCxnSpPr>
          <p:nvPr/>
        </p:nvCxnSpPr>
        <p:spPr>
          <a:xfrm>
            <a:off x="457198" y="2518254"/>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47" name="Picture 46" descr="A close up of a phone&#10;&#10;Description automatically generated">
            <a:extLst>
              <a:ext uri="{FF2B5EF4-FFF2-40B4-BE49-F238E27FC236}">
                <a16:creationId xmlns:a16="http://schemas.microsoft.com/office/drawing/2014/main" id="{C4F88369-4DE4-6A42-A791-E44B83957F8F}"/>
              </a:ext>
            </a:extLst>
          </p:cNvPr>
          <p:cNvPicPr>
            <a:picLocks noChangeAspect="1"/>
          </p:cNvPicPr>
          <p:nvPr/>
        </p:nvPicPr>
        <p:blipFill>
          <a:blip r:embed="rId3" cstate="screen">
            <a:extLst>
              <a:ext uri="{28A0092B-C50C-407E-A947-70E740481C1C}">
                <a14:useLocalDpi xmlns:a14="http://schemas.microsoft.com/office/drawing/2010/main"/>
              </a:ext>
            </a:extLst>
          </a:blip>
          <a:srcRect t="-3"/>
          <a:stretch>
            <a:fillRect/>
          </a:stretch>
        </p:blipFill>
        <p:spPr>
          <a:xfrm>
            <a:off x="4000769" y="3619834"/>
            <a:ext cx="3430600" cy="2712616"/>
          </a:xfrm>
          <a:prstGeom prst="rect">
            <a:avLst/>
          </a:prstGeom>
        </p:spPr>
      </p:pic>
      <p:pic>
        <p:nvPicPr>
          <p:cNvPr id="48" name="Picture 47">
            <a:extLst>
              <a:ext uri="{FF2B5EF4-FFF2-40B4-BE49-F238E27FC236}">
                <a16:creationId xmlns:a16="http://schemas.microsoft.com/office/drawing/2014/main" id="{14D7AB47-93DA-E048-BE20-19E4790F85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a:off x="4129411" y="2668204"/>
            <a:ext cx="3179725" cy="828031"/>
          </a:xfrm>
          <a:prstGeom prst="rect">
            <a:avLst/>
          </a:prstGeom>
        </p:spPr>
      </p:pic>
      <p:grpSp>
        <p:nvGrpSpPr>
          <p:cNvPr id="53" name="Group 52">
            <a:extLst>
              <a:ext uri="{FF2B5EF4-FFF2-40B4-BE49-F238E27FC236}">
                <a16:creationId xmlns:a16="http://schemas.microsoft.com/office/drawing/2014/main" id="{32968066-0C5D-F94E-8027-09F1411A6397}"/>
              </a:ext>
            </a:extLst>
          </p:cNvPr>
          <p:cNvGrpSpPr/>
          <p:nvPr/>
        </p:nvGrpSpPr>
        <p:grpSpPr>
          <a:xfrm>
            <a:off x="3430844" y="2973936"/>
            <a:ext cx="1307084" cy="645898"/>
            <a:chOff x="3448613" y="2973936"/>
            <a:chExt cx="1273334" cy="645898"/>
          </a:xfrm>
        </p:grpSpPr>
        <p:cxnSp>
          <p:nvCxnSpPr>
            <p:cNvPr id="54" name="Straight Connector 53">
              <a:extLst>
                <a:ext uri="{FF2B5EF4-FFF2-40B4-BE49-F238E27FC236}">
                  <a16:creationId xmlns:a16="http://schemas.microsoft.com/office/drawing/2014/main" id="{F35CDC59-D824-EF43-89FA-FFDB7DB86C40}"/>
                </a:ext>
              </a:extLst>
            </p:cNvPr>
            <p:cNvCxnSpPr>
              <a:cxnSpLocks/>
            </p:cNvCxnSpPr>
            <p:nvPr/>
          </p:nvCxnSpPr>
          <p:spPr>
            <a:xfrm flipH="1">
              <a:off x="3448613" y="2973936"/>
              <a:ext cx="527642"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794C49FF-F968-204F-9C59-73D068090B2D}"/>
                </a:ext>
              </a:extLst>
            </p:cNvPr>
            <p:cNvCxnSpPr>
              <a:cxnSpLocks/>
            </p:cNvCxnSpPr>
            <p:nvPr/>
          </p:nvCxnSpPr>
          <p:spPr>
            <a:xfrm flipV="1">
              <a:off x="3988941" y="2973936"/>
              <a:ext cx="0" cy="645898"/>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A11B14F6-E559-EC46-9AF6-8539AB26A04B}"/>
                </a:ext>
              </a:extLst>
            </p:cNvPr>
            <p:cNvCxnSpPr>
              <a:cxnSpLocks/>
            </p:cNvCxnSpPr>
            <p:nvPr/>
          </p:nvCxnSpPr>
          <p:spPr>
            <a:xfrm flipH="1">
              <a:off x="3987531" y="3619834"/>
              <a:ext cx="734416"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57" name="Straight Connector 56">
            <a:extLst>
              <a:ext uri="{FF2B5EF4-FFF2-40B4-BE49-F238E27FC236}">
                <a16:creationId xmlns:a16="http://schemas.microsoft.com/office/drawing/2014/main" id="{ED9371A9-B10E-6045-B219-7BECFA631B15}"/>
              </a:ext>
            </a:extLst>
          </p:cNvPr>
          <p:cNvCxnSpPr>
            <a:cxnSpLocks/>
          </p:cNvCxnSpPr>
          <p:nvPr/>
        </p:nvCxnSpPr>
        <p:spPr>
          <a:xfrm flipH="1">
            <a:off x="6095998" y="2954701"/>
            <a:ext cx="1622830"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nvGrpSpPr>
          <p:cNvPr id="58" name="Group 57">
            <a:extLst>
              <a:ext uri="{FF2B5EF4-FFF2-40B4-BE49-F238E27FC236}">
                <a16:creationId xmlns:a16="http://schemas.microsoft.com/office/drawing/2014/main" id="{4398E114-3A26-8948-98C9-70A3A0B836E2}"/>
              </a:ext>
            </a:extLst>
          </p:cNvPr>
          <p:cNvGrpSpPr/>
          <p:nvPr/>
        </p:nvGrpSpPr>
        <p:grpSpPr>
          <a:xfrm>
            <a:off x="2606502" y="3583536"/>
            <a:ext cx="2119850" cy="911744"/>
            <a:chOff x="3448613" y="2973936"/>
            <a:chExt cx="2475714" cy="778488"/>
          </a:xfrm>
        </p:grpSpPr>
        <p:cxnSp>
          <p:nvCxnSpPr>
            <p:cNvPr id="59" name="Straight Connector 58">
              <a:extLst>
                <a:ext uri="{FF2B5EF4-FFF2-40B4-BE49-F238E27FC236}">
                  <a16:creationId xmlns:a16="http://schemas.microsoft.com/office/drawing/2014/main" id="{14B2AC8A-6FC2-314E-B149-89453547E0FB}"/>
                </a:ext>
              </a:extLst>
            </p:cNvPr>
            <p:cNvCxnSpPr>
              <a:cxnSpLocks/>
            </p:cNvCxnSpPr>
            <p:nvPr/>
          </p:nvCxnSpPr>
          <p:spPr>
            <a:xfrm flipH="1">
              <a:off x="3448613" y="2973936"/>
              <a:ext cx="527642"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C141C1D8-3065-F049-9998-141778E6B0C1}"/>
                </a:ext>
              </a:extLst>
            </p:cNvPr>
            <p:cNvCxnSpPr>
              <a:cxnSpLocks/>
            </p:cNvCxnSpPr>
            <p:nvPr/>
          </p:nvCxnSpPr>
          <p:spPr>
            <a:xfrm flipV="1">
              <a:off x="3988941" y="2973936"/>
              <a:ext cx="0" cy="778488"/>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18784C1-2E31-7F4A-A227-95AEB15E33E7}"/>
                </a:ext>
              </a:extLst>
            </p:cNvPr>
            <p:cNvCxnSpPr>
              <a:cxnSpLocks/>
            </p:cNvCxnSpPr>
            <p:nvPr/>
          </p:nvCxnSpPr>
          <p:spPr>
            <a:xfrm flipH="1">
              <a:off x="3988941" y="3752424"/>
              <a:ext cx="1935386"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sp>
        <p:nvSpPr>
          <p:cNvPr id="63" name="Rectangle 62">
            <a:extLst>
              <a:ext uri="{FF2B5EF4-FFF2-40B4-BE49-F238E27FC236}">
                <a16:creationId xmlns:a16="http://schemas.microsoft.com/office/drawing/2014/main" id="{7D8E67AD-771A-A24E-8196-3B294471499B}"/>
              </a:ext>
            </a:extLst>
          </p:cNvPr>
          <p:cNvSpPr/>
          <p:nvPr/>
        </p:nvSpPr>
        <p:spPr>
          <a:xfrm>
            <a:off x="457198" y="2708828"/>
            <a:ext cx="3207326" cy="215444"/>
          </a:xfrm>
          <a:prstGeom prst="rect">
            <a:avLst/>
          </a:prstGeom>
        </p:spPr>
        <p:txBody>
          <a:bodyPr wrap="square" lIns="0" tIns="0" rIns="0" bIns="0" anchor="t">
            <a:spAutoFit/>
          </a:bodyPr>
          <a:lstStyle/>
          <a:p>
            <a:pPr marL="180975" marR="0" lvl="0" indent="-171450" algn="l" defTabSz="914400" rtl="0" eaLnBrk="1" fontAlgn="base" latinLnBrk="0" hangingPunct="1">
              <a:lnSpc>
                <a:spcPct val="100000"/>
              </a:lnSpc>
              <a:spcBef>
                <a:spcPct val="0"/>
              </a:spcBef>
              <a:spcAft>
                <a:spcPts val="1200"/>
              </a:spcAft>
              <a:buClrTx/>
              <a:buSzTx/>
              <a:buFont typeface="Arial" panose="020B0604020202020204" pitchFamily="34" charset="0"/>
              <a:buChar char="•"/>
              <a:defRPr/>
            </a:pPr>
            <a:r>
              <a:rPr kumimoji="0" lang="en-US" sz="1400" b="1" u="none" strike="noStrike" kern="1200" cap="none" spc="0" normalizeH="0" baseline="0" noProof="0" dirty="0">
                <a:ln>
                  <a:noFill/>
                </a:ln>
                <a:solidFill>
                  <a:srgbClr val="000000"/>
                </a:solidFill>
                <a:effectLst/>
                <a:uLnTx/>
                <a:uFillTx/>
                <a:latin typeface="Zebra Sans Bold" pitchFamily="2" charset="77"/>
                <a:ea typeface="MS PGothic" pitchFamily="34" charset="-128"/>
              </a:rPr>
              <a:t>8MP Front-facing camera</a:t>
            </a:r>
          </a:p>
        </p:txBody>
      </p:sp>
      <p:sp>
        <p:nvSpPr>
          <p:cNvPr id="64" name="Rectangle 63">
            <a:extLst>
              <a:ext uri="{FF2B5EF4-FFF2-40B4-BE49-F238E27FC236}">
                <a16:creationId xmlns:a16="http://schemas.microsoft.com/office/drawing/2014/main" id="{08B6997B-FA5E-604B-B005-5D835E3FB995}"/>
              </a:ext>
            </a:extLst>
          </p:cNvPr>
          <p:cNvSpPr/>
          <p:nvPr/>
        </p:nvSpPr>
        <p:spPr>
          <a:xfrm>
            <a:off x="457199" y="3134112"/>
            <a:ext cx="2186098" cy="430887"/>
          </a:xfrm>
          <a:prstGeom prst="rect">
            <a:avLst/>
          </a:prstGeom>
        </p:spPr>
        <p:txBody>
          <a:bodyPr wrap="square" lIns="0" tIns="0" rIns="0" bIns="0" anchor="t">
            <a:spAutoFit/>
          </a:bodyPr>
          <a:lstStyle/>
          <a:p>
            <a:pPr marL="180975" indent="-171450" fontAlgn="base">
              <a:spcBef>
                <a:spcPct val="0"/>
              </a:spcBef>
              <a:spcAft>
                <a:spcPts val="1200"/>
              </a:spcAft>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50MP </a:t>
            </a:r>
            <a:r>
              <a:rPr lang="en-US" sz="1400" b="1" dirty="0">
                <a:solidFill>
                  <a:srgbClr val="000000"/>
                </a:solidFill>
                <a:latin typeface="Zebra Sans Bold" pitchFamily="2" charset="77"/>
                <a:ea typeface="MS PGothic" pitchFamily="34" charset="-128"/>
              </a:rPr>
              <a:t>R</a:t>
            </a: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ear-facing camera + HDR</a:t>
            </a:r>
          </a:p>
        </p:txBody>
      </p:sp>
      <p:sp>
        <p:nvSpPr>
          <p:cNvPr id="65" name="Rectangle 64">
            <a:extLst>
              <a:ext uri="{FF2B5EF4-FFF2-40B4-BE49-F238E27FC236}">
                <a16:creationId xmlns:a16="http://schemas.microsoft.com/office/drawing/2014/main" id="{9B5EAEBD-CD32-774C-A6A8-0909336A37E5}"/>
              </a:ext>
            </a:extLst>
          </p:cNvPr>
          <p:cNvSpPr/>
          <p:nvPr/>
        </p:nvSpPr>
        <p:spPr>
          <a:xfrm>
            <a:off x="457199" y="3765675"/>
            <a:ext cx="2698706" cy="430887"/>
          </a:xfrm>
          <a:prstGeom prst="rect">
            <a:avLst/>
          </a:prstGeom>
        </p:spPr>
        <p:txBody>
          <a:bodyPr wrap="square" lIns="0" tIns="0" rIns="0" bIns="0" anchor="t">
            <a:spAutoFit/>
          </a:bodyPr>
          <a:lstStyle/>
          <a:p>
            <a:pPr marL="180975" marR="0" lvl="0" indent="-171450" algn="l" defTabSz="914400" rtl="0" eaLnBrk="1" fontAlgn="base" latinLnBrk="0" hangingPunct="1">
              <a:lnSpc>
                <a:spcPct val="100000"/>
              </a:lnSpc>
              <a:spcBef>
                <a:spcPct val="0"/>
              </a:spcBef>
              <a:spcAft>
                <a:spcPts val="1200"/>
              </a:spcAft>
              <a:buClrTx/>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Optional ultra </a:t>
            </a:r>
            <a:b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br>
            <a:r>
              <a:rPr lang="en-US" sz="1400" b="1" dirty="0">
                <a:solidFill>
                  <a:srgbClr val="000000"/>
                </a:solidFill>
                <a:latin typeface="Zebra Sans Bold" pitchFamily="2" charset="77"/>
                <a:ea typeface="MS PGothic" pitchFamily="34" charset="-128"/>
              </a:rPr>
              <a:t>w</a:t>
            </a: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ide-angle </a:t>
            </a:r>
            <a:r>
              <a:rPr lang="en-US" sz="1400" b="1" dirty="0">
                <a:solidFill>
                  <a:srgbClr val="000000"/>
                </a:solidFill>
                <a:latin typeface="Zebra Sans Bold" pitchFamily="2" charset="77"/>
                <a:ea typeface="MS PGothic" pitchFamily="34" charset="-128"/>
              </a:rPr>
              <a:t>c</a:t>
            </a: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amera</a:t>
            </a:r>
          </a:p>
        </p:txBody>
      </p:sp>
      <p:sp>
        <p:nvSpPr>
          <p:cNvPr id="69" name="Rectangle 68">
            <a:extLst>
              <a:ext uri="{FF2B5EF4-FFF2-40B4-BE49-F238E27FC236}">
                <a16:creationId xmlns:a16="http://schemas.microsoft.com/office/drawing/2014/main" id="{6A2F8A7E-EF13-D645-8500-5DECB1B96030}"/>
              </a:ext>
            </a:extLst>
          </p:cNvPr>
          <p:cNvSpPr/>
          <p:nvPr/>
        </p:nvSpPr>
        <p:spPr>
          <a:xfrm>
            <a:off x="457198" y="4427663"/>
            <a:ext cx="2992583" cy="430887"/>
          </a:xfrm>
          <a:prstGeom prst="rect">
            <a:avLst/>
          </a:prstGeom>
        </p:spPr>
        <p:txBody>
          <a:bodyPr wrap="square" lIns="0" tIns="0" rIns="0" bIns="0" anchor="t">
            <a:spAutoFit/>
          </a:bodyPr>
          <a:lstStyle/>
          <a:p>
            <a:pPr marL="180975" marR="0" lvl="0" indent="-171450" algn="l" defTabSz="914400" rtl="0" eaLnBrk="1" fontAlgn="base" latinLnBrk="0" hangingPunct="1">
              <a:lnSpc>
                <a:spcPct val="100000"/>
              </a:lnSpc>
              <a:spcBef>
                <a:spcPct val="0"/>
              </a:spcBef>
              <a:spcAft>
                <a:spcPts val="1200"/>
              </a:spcAft>
              <a:buClrTx/>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Optional Time of </a:t>
            </a:r>
            <a:b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b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Flight (iToF) sensor</a:t>
            </a:r>
          </a:p>
        </p:txBody>
      </p:sp>
      <p:sp>
        <p:nvSpPr>
          <p:cNvPr id="70" name="Rectangle 69">
            <a:extLst>
              <a:ext uri="{FF2B5EF4-FFF2-40B4-BE49-F238E27FC236}">
                <a16:creationId xmlns:a16="http://schemas.microsoft.com/office/drawing/2014/main" id="{BF190D74-F537-264C-A1AB-6C7F9300F0B8}"/>
              </a:ext>
            </a:extLst>
          </p:cNvPr>
          <p:cNvSpPr/>
          <p:nvPr/>
        </p:nvSpPr>
        <p:spPr>
          <a:xfrm>
            <a:off x="457198" y="5035219"/>
            <a:ext cx="2992583" cy="430887"/>
          </a:xfrm>
          <a:prstGeom prst="rect">
            <a:avLst/>
          </a:prstGeom>
        </p:spPr>
        <p:txBody>
          <a:bodyPr wrap="square" lIns="0" tIns="0" rIns="0" bIns="0" anchor="t">
            <a:spAutoFit/>
          </a:bodyPr>
          <a:lstStyle/>
          <a:p>
            <a:pPr marL="180975" marR="0" lvl="0" indent="-180975" algn="l" defTabSz="914400" rtl="0" eaLnBrk="1" fontAlgn="base" latinLnBrk="0" hangingPunct="1">
              <a:lnSpc>
                <a:spcPct val="100000"/>
              </a:lnSpc>
              <a:spcBef>
                <a:spcPct val="0"/>
              </a:spcBef>
              <a:spcAft>
                <a:spcPts val="1200"/>
              </a:spcAft>
              <a:buClrTx/>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Wi-Fi 7 for </a:t>
            </a:r>
            <a:b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b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~3ft location accuracy</a:t>
            </a:r>
          </a:p>
        </p:txBody>
      </p:sp>
      <p:sp>
        <p:nvSpPr>
          <p:cNvPr id="71" name="Rectangle 70">
            <a:extLst>
              <a:ext uri="{FF2B5EF4-FFF2-40B4-BE49-F238E27FC236}">
                <a16:creationId xmlns:a16="http://schemas.microsoft.com/office/drawing/2014/main" id="{2E2BCEB1-8C58-CD4C-9777-15C2B82EC3AF}"/>
              </a:ext>
            </a:extLst>
          </p:cNvPr>
          <p:cNvSpPr/>
          <p:nvPr/>
        </p:nvSpPr>
        <p:spPr>
          <a:xfrm>
            <a:off x="7989556" y="2693654"/>
            <a:ext cx="3866539" cy="1395254"/>
          </a:xfrm>
          <a:prstGeom prst="rect">
            <a:avLst/>
          </a:prstGeom>
        </p:spPr>
        <p:txBody>
          <a:bodyPr wrap="square" lIns="0" tIns="0" rIns="0" bIns="0" anchor="t">
            <a:spAutoFit/>
          </a:bodyPr>
          <a:lstStyle/>
          <a:p>
            <a:pPr marL="180975" marR="0" lvl="0" indent="-180975" algn="l" defTabSz="914400" rtl="0" eaLnBrk="1" fontAlgn="base" latinLnBrk="0" hangingPunct="1">
              <a:lnSpc>
                <a:spcPct val="100000"/>
              </a:lnSpc>
              <a:spcBef>
                <a:spcPct val="0"/>
              </a:spcBef>
              <a:spcAft>
                <a:spcPts val="200"/>
              </a:spcAft>
              <a:buClrTx/>
              <a:buSzTx/>
              <a:buFont typeface="Arial" panose="020B0604020202020204" pitchFamily="34" charset="0"/>
              <a:buChar char="•"/>
              <a:defRPr/>
            </a:pPr>
            <a:r>
              <a:rPr lang="en-US" sz="1400" b="1" dirty="0">
                <a:solidFill>
                  <a:srgbClr val="000000"/>
                </a:solidFill>
                <a:latin typeface="Zebra Sans Bold" pitchFamily="2" charset="77"/>
                <a:ea typeface="MS PGothic" pitchFamily="34" charset="-128"/>
              </a:rPr>
              <a:t>Three new best-in-class scanner options:</a:t>
            </a:r>
          </a:p>
          <a:p>
            <a:pPr marL="236537" lvl="1" fontAlgn="base">
              <a:spcBef>
                <a:spcPct val="0"/>
              </a:spcBef>
              <a:spcAft>
                <a:spcPts val="400"/>
              </a:spcAft>
              <a:defRPr/>
            </a:pPr>
            <a:r>
              <a:rPr lang="en-US" sz="1400" b="1" dirty="0">
                <a:solidFill>
                  <a:srgbClr val="000000"/>
                </a:solidFill>
                <a:latin typeface="Zebra Sans Bold" pitchFamily="2" charset="77"/>
                <a:ea typeface="MS PGothic" pitchFamily="34" charset="-128"/>
              </a:rPr>
              <a:t>AC670 advanced color range imager</a:t>
            </a:r>
          </a:p>
          <a:p>
            <a:pPr marL="236537" lvl="1" fontAlgn="base">
              <a:spcBef>
                <a:spcPct val="0"/>
              </a:spcBef>
              <a:spcAft>
                <a:spcPts val="200"/>
              </a:spcAft>
              <a:defRPr/>
            </a:pPr>
            <a:r>
              <a:rPr lang="en-US" sz="1400" b="1" dirty="0">
                <a:solidFill>
                  <a:srgbClr val="000000"/>
                </a:solidFill>
                <a:latin typeface="Zebra Sans Bold" pitchFamily="2" charset="77"/>
                <a:ea typeface="MS PGothic" pitchFamily="34" charset="-128"/>
              </a:rPr>
              <a:t>SR560 with laser illumination and SR500 with LED illumination excel at finding </a:t>
            </a:r>
            <a:br>
              <a:rPr lang="en-US" sz="1400" b="1" dirty="0">
                <a:solidFill>
                  <a:srgbClr val="000000"/>
                </a:solidFill>
                <a:latin typeface="Zebra Sans Bold" pitchFamily="2" charset="77"/>
                <a:ea typeface="MS PGothic" pitchFamily="34" charset="-128"/>
              </a:rPr>
            </a:br>
            <a:r>
              <a:rPr lang="en-US" sz="1400" b="1" dirty="0">
                <a:solidFill>
                  <a:srgbClr val="000000"/>
                </a:solidFill>
                <a:latin typeface="Zebra Sans Bold" pitchFamily="2" charset="77"/>
                <a:ea typeface="MS PGothic" pitchFamily="34" charset="-128"/>
              </a:rPr>
              <a:t>2D barcodes in all lighting conditions</a:t>
            </a:r>
          </a:p>
          <a:p>
            <a:pPr marL="285750" marR="0" lvl="0" algn="l" defTabSz="914400" rtl="0" eaLnBrk="1" fontAlgn="base" latinLnBrk="0" hangingPunct="1">
              <a:lnSpc>
                <a:spcPct val="100000"/>
              </a:lnSpc>
              <a:spcBef>
                <a:spcPct val="0"/>
              </a:spcBef>
              <a:spcAft>
                <a:spcPts val="200"/>
              </a:spcAft>
              <a:buClrTx/>
              <a:buSzTx/>
              <a:defRPr/>
            </a:pPr>
            <a:endParaRPr lang="en-US" sz="1400" b="1" dirty="0">
              <a:solidFill>
                <a:srgbClr val="000000"/>
              </a:solidFill>
              <a:latin typeface="Zebra Sans Bold" pitchFamily="2" charset="77"/>
              <a:ea typeface="MS PGothic" pitchFamily="34" charset="-128"/>
            </a:endParaRPr>
          </a:p>
        </p:txBody>
      </p:sp>
      <p:sp>
        <p:nvSpPr>
          <p:cNvPr id="72" name="Rectangle 71">
            <a:extLst>
              <a:ext uri="{FF2B5EF4-FFF2-40B4-BE49-F238E27FC236}">
                <a16:creationId xmlns:a16="http://schemas.microsoft.com/office/drawing/2014/main" id="{A4977FD8-ABC1-E34A-B46F-463261524459}"/>
              </a:ext>
            </a:extLst>
          </p:cNvPr>
          <p:cNvSpPr/>
          <p:nvPr/>
        </p:nvSpPr>
        <p:spPr>
          <a:xfrm>
            <a:off x="7989557" y="4112062"/>
            <a:ext cx="2992583" cy="215444"/>
          </a:xfrm>
          <a:prstGeom prst="rect">
            <a:avLst/>
          </a:prstGeom>
        </p:spPr>
        <p:txBody>
          <a:bodyPr wrap="square" lIns="0" tIns="0" rIns="0" bIns="0" anchor="t">
            <a:spAutoFit/>
          </a:bodyPr>
          <a:lstStyle/>
          <a:p>
            <a:pPr marL="180975" marR="0" lvl="0" indent="-180975" algn="l" defTabSz="914400" rtl="0" eaLnBrk="1" fontAlgn="base" latinLnBrk="0" hangingPunct="1">
              <a:lnSpc>
                <a:spcPct val="100000"/>
              </a:lnSpc>
              <a:spcBef>
                <a:spcPct val="0"/>
              </a:spcBef>
              <a:spcAft>
                <a:spcPts val="1200"/>
              </a:spcAft>
              <a:buClrTx/>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Integrated UHF RFID</a:t>
            </a:r>
          </a:p>
        </p:txBody>
      </p:sp>
      <p:sp>
        <p:nvSpPr>
          <p:cNvPr id="73" name="Rectangle 72">
            <a:extLst>
              <a:ext uri="{FF2B5EF4-FFF2-40B4-BE49-F238E27FC236}">
                <a16:creationId xmlns:a16="http://schemas.microsoft.com/office/drawing/2014/main" id="{0CAB1DC0-D1B9-E947-906A-C03B62B7D1E8}"/>
              </a:ext>
            </a:extLst>
          </p:cNvPr>
          <p:cNvSpPr/>
          <p:nvPr/>
        </p:nvSpPr>
        <p:spPr>
          <a:xfrm>
            <a:off x="7989557" y="4513731"/>
            <a:ext cx="2992583" cy="215444"/>
          </a:xfrm>
          <a:prstGeom prst="rect">
            <a:avLst/>
          </a:prstGeom>
        </p:spPr>
        <p:txBody>
          <a:bodyPr wrap="square" lIns="0" tIns="0" rIns="0" bIns="0" anchor="t">
            <a:spAutoFit/>
          </a:bodyPr>
          <a:lstStyle/>
          <a:p>
            <a:pPr marL="180975" marR="0" lvl="0" indent="-180975" algn="l" defTabSz="914400" rtl="0" eaLnBrk="1" fontAlgn="base" latinLnBrk="0" hangingPunct="1">
              <a:lnSpc>
                <a:spcPct val="100000"/>
              </a:lnSpc>
              <a:spcBef>
                <a:spcPct val="0"/>
              </a:spcBef>
              <a:spcAft>
                <a:spcPts val="1200"/>
              </a:spcAft>
              <a:buClrTx/>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NFC</a:t>
            </a:r>
          </a:p>
        </p:txBody>
      </p:sp>
      <p:sp>
        <p:nvSpPr>
          <p:cNvPr id="74" name="Rectangle 73">
            <a:extLst>
              <a:ext uri="{FF2B5EF4-FFF2-40B4-BE49-F238E27FC236}">
                <a16:creationId xmlns:a16="http://schemas.microsoft.com/office/drawing/2014/main" id="{465B1EE8-A2ED-0E4D-98A7-C9B36830B66B}"/>
              </a:ext>
            </a:extLst>
          </p:cNvPr>
          <p:cNvSpPr/>
          <p:nvPr/>
        </p:nvSpPr>
        <p:spPr>
          <a:xfrm>
            <a:off x="7989557" y="4899970"/>
            <a:ext cx="3241965" cy="215444"/>
          </a:xfrm>
          <a:prstGeom prst="rect">
            <a:avLst/>
          </a:prstGeom>
        </p:spPr>
        <p:txBody>
          <a:bodyPr wrap="square" lIns="0" tIns="0" rIns="0" bIns="0" anchor="t">
            <a:spAutoFit/>
          </a:bodyPr>
          <a:lstStyle/>
          <a:p>
            <a:pPr marL="180975" marR="0" lvl="0" indent="-180975" algn="l" defTabSz="914400" rtl="0" eaLnBrk="1" fontAlgn="base" latinLnBrk="0" hangingPunct="1">
              <a:lnSpc>
                <a:spcPct val="100000"/>
              </a:lnSpc>
              <a:spcBef>
                <a:spcPct val="0"/>
              </a:spcBef>
              <a:spcAft>
                <a:spcPts val="1200"/>
              </a:spcAft>
              <a:buClrTx/>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Contactless transactions</a:t>
            </a:r>
          </a:p>
        </p:txBody>
      </p:sp>
      <p:sp>
        <p:nvSpPr>
          <p:cNvPr id="75" name="Rectangle 74">
            <a:extLst>
              <a:ext uri="{FF2B5EF4-FFF2-40B4-BE49-F238E27FC236}">
                <a16:creationId xmlns:a16="http://schemas.microsoft.com/office/drawing/2014/main" id="{2EE8238F-315C-244F-A838-0571E7AE8E8C}"/>
              </a:ext>
            </a:extLst>
          </p:cNvPr>
          <p:cNvSpPr/>
          <p:nvPr/>
        </p:nvSpPr>
        <p:spPr>
          <a:xfrm>
            <a:off x="7989557" y="5653885"/>
            <a:ext cx="3241965" cy="646331"/>
          </a:xfrm>
          <a:prstGeom prst="rect">
            <a:avLst/>
          </a:prstGeom>
        </p:spPr>
        <p:txBody>
          <a:bodyPr wrap="square" lIns="0" tIns="0" rIns="0" bIns="0" anchor="t">
            <a:spAutoFit/>
          </a:bodyPr>
          <a:lstStyle/>
          <a:p>
            <a:pPr marL="180975" marR="0" lvl="0" indent="-180975" algn="l" defTabSz="914400" rtl="0" eaLnBrk="1" fontAlgn="base" latinLnBrk="0" hangingPunct="1">
              <a:lnSpc>
                <a:spcPct val="100000"/>
              </a:lnSpc>
              <a:spcBef>
                <a:spcPct val="0"/>
              </a:spcBef>
              <a:spcAft>
                <a:spcPts val="1200"/>
              </a:spcAft>
              <a:buClrTx/>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Triple band GNSS high accuracy/high availability locationing data</a:t>
            </a:r>
          </a:p>
        </p:txBody>
      </p:sp>
      <p:sp>
        <p:nvSpPr>
          <p:cNvPr id="76" name="Rectangle 75">
            <a:extLst>
              <a:ext uri="{FF2B5EF4-FFF2-40B4-BE49-F238E27FC236}">
                <a16:creationId xmlns:a16="http://schemas.microsoft.com/office/drawing/2014/main" id="{29D8ADC8-B2A7-B847-9FCD-9D490F751EFE}"/>
              </a:ext>
            </a:extLst>
          </p:cNvPr>
          <p:cNvSpPr/>
          <p:nvPr/>
        </p:nvSpPr>
        <p:spPr>
          <a:xfrm>
            <a:off x="7989557" y="5292698"/>
            <a:ext cx="3241965" cy="215444"/>
          </a:xfrm>
          <a:prstGeom prst="rect">
            <a:avLst/>
          </a:prstGeom>
        </p:spPr>
        <p:txBody>
          <a:bodyPr wrap="square" lIns="0" tIns="0" rIns="0" bIns="0" anchor="t">
            <a:spAutoFit/>
          </a:bodyPr>
          <a:lstStyle/>
          <a:p>
            <a:pPr marL="180975" marR="0" lvl="0" indent="-180975" algn="l" defTabSz="914400" rtl="0" eaLnBrk="1" fontAlgn="base" latinLnBrk="0" hangingPunct="1">
              <a:lnSpc>
                <a:spcPct val="100000"/>
              </a:lnSpc>
              <a:spcBef>
                <a:spcPct val="0"/>
              </a:spcBef>
              <a:spcAft>
                <a:spcPts val="1200"/>
              </a:spcAft>
              <a:buClrTx/>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Zebra Sans Bold" pitchFamily="2" charset="77"/>
                <a:ea typeface="MS PGothic" pitchFamily="34" charset="-128"/>
                <a:cs typeface="+mn-cs"/>
              </a:rPr>
              <a:t>OCR</a:t>
            </a:r>
          </a:p>
        </p:txBody>
      </p:sp>
      <p:sp>
        <p:nvSpPr>
          <p:cNvPr id="36" name="Rectangle 35">
            <a:extLst>
              <a:ext uri="{FF2B5EF4-FFF2-40B4-BE49-F238E27FC236}">
                <a16:creationId xmlns:a16="http://schemas.microsoft.com/office/drawing/2014/main" id="{F3F302DE-9FC1-D643-8FF7-CC92D29556FF}"/>
              </a:ext>
            </a:extLst>
          </p:cNvPr>
          <p:cNvSpPr/>
          <p:nvPr/>
        </p:nvSpPr>
        <p:spPr>
          <a:xfrm>
            <a:off x="457198" y="5631566"/>
            <a:ext cx="2992583" cy="646331"/>
          </a:xfrm>
          <a:prstGeom prst="rect">
            <a:avLst/>
          </a:prstGeom>
        </p:spPr>
        <p:txBody>
          <a:bodyPr wrap="square" lIns="0" tIns="0" rIns="0" bIns="0" anchor="t">
            <a:spAutoFit/>
          </a:bodyPr>
          <a:lstStyle/>
          <a:p>
            <a:pPr marL="171450" lvl="0" indent="-171450" fontAlgn="base">
              <a:spcBef>
                <a:spcPct val="0"/>
              </a:spcBef>
              <a:spcAft>
                <a:spcPts val="1200"/>
              </a:spcAft>
              <a:buFont typeface="Arial" panose="020B0604020202020204" pitchFamily="34" charset="0"/>
              <a:buChar char="•"/>
              <a:defRPr/>
            </a:pPr>
            <a:r>
              <a:rPr lang="en-US" sz="1400" b="1" dirty="0">
                <a:solidFill>
                  <a:srgbClr val="000000"/>
                </a:solidFill>
                <a:latin typeface="Zebra Sans Bold" pitchFamily="2" charset="77"/>
                <a:ea typeface="MS PGothic" pitchFamily="34" charset="-128"/>
              </a:rPr>
              <a:t>eCompass, accelerometer, Gyroscope, pressure sensor, high accuracy GPS</a:t>
            </a:r>
          </a:p>
        </p:txBody>
      </p:sp>
    </p:spTree>
    <p:extLst>
      <p:ext uri="{BB962C8B-B14F-4D97-AF65-F5344CB8AC3E}">
        <p14:creationId xmlns:p14="http://schemas.microsoft.com/office/powerpoint/2010/main" val="62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BC304F2B-E45A-DD49-827C-F6866DE39F51}"/>
              </a:ext>
            </a:extLst>
          </p:cNvPr>
          <p:cNvSpPr txBox="1"/>
          <p:nvPr/>
        </p:nvSpPr>
        <p:spPr>
          <a:xfrm>
            <a:off x="566147" y="3841254"/>
            <a:ext cx="1934881" cy="2574786"/>
          </a:xfrm>
          <a:prstGeom prst="roundRect">
            <a:avLst>
              <a:gd name="adj" fmla="val 12713"/>
            </a:avLst>
          </a:prstGeom>
          <a:solidFill>
            <a:schemeClr val="accent2"/>
          </a:solidFill>
        </p:spPr>
        <p:txBody>
          <a:bodyPr wrap="square" anchor="ctr">
            <a:noAutofit/>
          </a:bodyPr>
          <a:lstStyle/>
          <a:p>
            <a:pPr>
              <a:spcAft>
                <a:spcPts val="338"/>
              </a:spcAft>
              <a:buNone/>
            </a:pPr>
            <a:endParaRPr lang="en-US" sz="1200" b="1" dirty="0">
              <a:solidFill>
                <a:schemeClr val="bg1"/>
              </a:solidFill>
              <a:effectLst/>
              <a:latin typeface="Zebra Sans Bold" pitchFamily="2" charset="77"/>
            </a:endParaRPr>
          </a:p>
        </p:txBody>
      </p:sp>
      <p:sp>
        <p:nvSpPr>
          <p:cNvPr id="89" name="TextBox 88">
            <a:extLst>
              <a:ext uri="{FF2B5EF4-FFF2-40B4-BE49-F238E27FC236}">
                <a16:creationId xmlns:a16="http://schemas.microsoft.com/office/drawing/2014/main" id="{9F5D9BBC-DAC6-4047-92B4-1CA5503BF57E}"/>
              </a:ext>
            </a:extLst>
          </p:cNvPr>
          <p:cNvSpPr txBox="1"/>
          <p:nvPr/>
        </p:nvSpPr>
        <p:spPr>
          <a:xfrm>
            <a:off x="704990" y="4559084"/>
            <a:ext cx="1796039" cy="864607"/>
          </a:xfrm>
          <a:prstGeom prst="rect">
            <a:avLst/>
          </a:prstGeom>
          <a:noFill/>
        </p:spPr>
        <p:txBody>
          <a:bodyPr wrap="square" anchor="ctr">
            <a:noAutofit/>
          </a:bodyPr>
          <a:lstStyle/>
          <a:p>
            <a:pPr>
              <a:lnSpc>
                <a:spcPct val="95000"/>
              </a:lnSpc>
              <a:spcAft>
                <a:spcPts val="338"/>
              </a:spcAft>
              <a:buNone/>
            </a:pPr>
            <a:r>
              <a:rPr lang="en-US" b="1" dirty="0">
                <a:latin typeface="Zebra Sans Bold" pitchFamily="2" charset="77"/>
              </a:rPr>
              <a:t>13 MP </a:t>
            </a:r>
            <a:br>
              <a:rPr lang="en-US" b="1" dirty="0">
                <a:latin typeface="Zebra Sans Bold" pitchFamily="2" charset="77"/>
              </a:rPr>
            </a:br>
            <a:r>
              <a:rPr lang="en-US" b="1" dirty="0">
                <a:latin typeface="Zebra Sans Bold" pitchFamily="2" charset="77"/>
              </a:rPr>
              <a:t>Ultra-Wide Angle </a:t>
            </a:r>
            <a:br>
              <a:rPr lang="en-US" b="1" dirty="0">
                <a:latin typeface="Zebra Sans Bold" pitchFamily="2" charset="77"/>
              </a:rPr>
            </a:br>
            <a:r>
              <a:rPr lang="en-US" b="1" dirty="0">
                <a:latin typeface="Zebra Sans Bold" pitchFamily="2" charset="77"/>
              </a:rPr>
              <a:t>Camera</a:t>
            </a:r>
          </a:p>
        </p:txBody>
      </p:sp>
      <p:sp>
        <p:nvSpPr>
          <p:cNvPr id="92" name="Rectangle 91">
            <a:extLst>
              <a:ext uri="{FF2B5EF4-FFF2-40B4-BE49-F238E27FC236}">
                <a16:creationId xmlns:a16="http://schemas.microsoft.com/office/drawing/2014/main" id="{6B45C1C7-98AC-A54D-BEC1-5F9F5021D5BA}"/>
              </a:ext>
            </a:extLst>
          </p:cNvPr>
          <p:cNvSpPr/>
          <p:nvPr/>
        </p:nvSpPr>
        <p:spPr>
          <a:xfrm>
            <a:off x="2305515" y="3850031"/>
            <a:ext cx="952090" cy="2547433"/>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28</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cxnSp>
        <p:nvCxnSpPr>
          <p:cNvPr id="65" name="Straight Connector 64">
            <a:extLst>
              <a:ext uri="{FF2B5EF4-FFF2-40B4-BE49-F238E27FC236}">
                <a16:creationId xmlns:a16="http://schemas.microsoft.com/office/drawing/2014/main" id="{9DE3A240-D037-1947-90F1-C96A269DAFED}"/>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itle 4">
            <a:extLst>
              <a:ext uri="{FF2B5EF4-FFF2-40B4-BE49-F238E27FC236}">
                <a16:creationId xmlns:a16="http://schemas.microsoft.com/office/drawing/2014/main" id="{3B0B958D-6BCE-814B-8BE1-0ADADE476E6E}"/>
              </a:ext>
            </a:extLst>
          </p:cNvPr>
          <p:cNvSpPr txBox="1">
            <a:spLocks/>
          </p:cNvSpPr>
          <p:nvPr/>
        </p:nvSpPr>
        <p:spPr>
          <a:xfrm>
            <a:off x="457200" y="505907"/>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latin typeface="Zebra Sans Cnd ExtraBold"/>
              </a:rPr>
              <a:t>Capture rich photographic details with high resolution cameras</a:t>
            </a:r>
            <a:endParaRPr lang="en-US" dirty="0"/>
          </a:p>
        </p:txBody>
      </p:sp>
      <p:pic>
        <p:nvPicPr>
          <p:cNvPr id="67" name="Picture 66">
            <a:extLst>
              <a:ext uri="{FF2B5EF4-FFF2-40B4-BE49-F238E27FC236}">
                <a16:creationId xmlns:a16="http://schemas.microsoft.com/office/drawing/2014/main" id="{28DB5887-CC51-824D-A597-D6743C2658E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38542" y="1295386"/>
            <a:ext cx="3322087" cy="5102078"/>
          </a:xfrm>
          <a:prstGeom prst="roundRect">
            <a:avLst>
              <a:gd name="adj" fmla="val 7642"/>
            </a:avLst>
          </a:prstGeom>
        </p:spPr>
      </p:pic>
      <p:sp>
        <p:nvSpPr>
          <p:cNvPr id="90" name="TextBox 89">
            <a:extLst>
              <a:ext uri="{FF2B5EF4-FFF2-40B4-BE49-F238E27FC236}">
                <a16:creationId xmlns:a16="http://schemas.microsoft.com/office/drawing/2014/main" id="{6BF9D5A6-5A1F-6347-BBC8-5B763C3EC432}"/>
              </a:ext>
            </a:extLst>
          </p:cNvPr>
          <p:cNvSpPr txBox="1"/>
          <p:nvPr/>
        </p:nvSpPr>
        <p:spPr>
          <a:xfrm>
            <a:off x="566147" y="1284219"/>
            <a:ext cx="2095189" cy="2271350"/>
          </a:xfrm>
          <a:prstGeom prst="roundRect">
            <a:avLst>
              <a:gd name="adj" fmla="val 12713"/>
            </a:avLst>
          </a:prstGeom>
          <a:solidFill>
            <a:schemeClr val="accent2"/>
          </a:solidFill>
        </p:spPr>
        <p:txBody>
          <a:bodyPr wrap="square" anchor="ctr">
            <a:noAutofit/>
          </a:bodyPr>
          <a:lstStyle/>
          <a:p>
            <a:pPr>
              <a:spcAft>
                <a:spcPts val="338"/>
              </a:spcAft>
              <a:buNone/>
            </a:pPr>
            <a:endParaRPr lang="en-US" sz="1200" b="1" dirty="0">
              <a:solidFill>
                <a:schemeClr val="bg1"/>
              </a:solidFill>
              <a:effectLst/>
              <a:latin typeface="Zebra Sans Bold" pitchFamily="2" charset="77"/>
            </a:endParaRPr>
          </a:p>
        </p:txBody>
      </p:sp>
      <p:sp>
        <p:nvSpPr>
          <p:cNvPr id="91" name="TextBox 90">
            <a:extLst>
              <a:ext uri="{FF2B5EF4-FFF2-40B4-BE49-F238E27FC236}">
                <a16:creationId xmlns:a16="http://schemas.microsoft.com/office/drawing/2014/main" id="{5F09DCFD-DE9E-9A4F-96C6-DB0FEE47EFAB}"/>
              </a:ext>
            </a:extLst>
          </p:cNvPr>
          <p:cNvSpPr txBox="1"/>
          <p:nvPr/>
        </p:nvSpPr>
        <p:spPr>
          <a:xfrm>
            <a:off x="704991" y="2005621"/>
            <a:ext cx="1254038" cy="864607"/>
          </a:xfrm>
          <a:prstGeom prst="rect">
            <a:avLst/>
          </a:prstGeom>
          <a:noFill/>
        </p:spPr>
        <p:txBody>
          <a:bodyPr wrap="square" anchor="ctr">
            <a:noAutofit/>
          </a:bodyPr>
          <a:lstStyle/>
          <a:p>
            <a:pPr>
              <a:lnSpc>
                <a:spcPct val="95000"/>
              </a:lnSpc>
              <a:spcAft>
                <a:spcPts val="338"/>
              </a:spcAft>
              <a:buNone/>
            </a:pPr>
            <a:r>
              <a:rPr lang="en-US" b="1" dirty="0">
                <a:latin typeface="Zebra Sans Bold" pitchFamily="2" charset="77"/>
              </a:rPr>
              <a:t>50 MP </a:t>
            </a:r>
            <a:br>
              <a:rPr lang="en-US" b="1" dirty="0">
                <a:latin typeface="Zebra Sans Bold" pitchFamily="2" charset="77"/>
              </a:rPr>
            </a:br>
            <a:r>
              <a:rPr lang="en-US" b="1" dirty="0">
                <a:latin typeface="Zebra Sans Bold" pitchFamily="2" charset="77"/>
              </a:rPr>
              <a:t>Rear</a:t>
            </a:r>
            <a:br>
              <a:rPr lang="en-US" b="1" dirty="0">
                <a:latin typeface="Zebra Sans Bold" pitchFamily="2" charset="77"/>
              </a:rPr>
            </a:br>
            <a:r>
              <a:rPr lang="en-US" b="1" dirty="0">
                <a:latin typeface="Zebra Sans Bold" pitchFamily="2" charset="77"/>
              </a:rPr>
              <a:t>Camera</a:t>
            </a:r>
          </a:p>
        </p:txBody>
      </p:sp>
      <p:sp>
        <p:nvSpPr>
          <p:cNvPr id="7" name="Rectangle 6">
            <a:extLst>
              <a:ext uri="{FF2B5EF4-FFF2-40B4-BE49-F238E27FC236}">
                <a16:creationId xmlns:a16="http://schemas.microsoft.com/office/drawing/2014/main" id="{6205CA0B-3EE8-E148-973D-BB2476EED314}"/>
              </a:ext>
            </a:extLst>
          </p:cNvPr>
          <p:cNvSpPr/>
          <p:nvPr/>
        </p:nvSpPr>
        <p:spPr>
          <a:xfrm>
            <a:off x="2267099" y="1295386"/>
            <a:ext cx="952090" cy="2271350"/>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93" name="Rounded Rectangle 92">
            <a:extLst>
              <a:ext uri="{FF2B5EF4-FFF2-40B4-BE49-F238E27FC236}">
                <a16:creationId xmlns:a16="http://schemas.microsoft.com/office/drawing/2014/main" id="{BF6A6771-2CD9-B947-8A62-5096D91FB8A4}"/>
              </a:ext>
            </a:extLst>
          </p:cNvPr>
          <p:cNvSpPr/>
          <p:nvPr/>
        </p:nvSpPr>
        <p:spPr>
          <a:xfrm>
            <a:off x="2661337" y="1283614"/>
            <a:ext cx="5326466" cy="2283121"/>
          </a:xfrm>
          <a:prstGeom prst="roundRect">
            <a:avLst>
              <a:gd name="adj" fmla="val 6973"/>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79" name="TextBox 78">
            <a:extLst>
              <a:ext uri="{FF2B5EF4-FFF2-40B4-BE49-F238E27FC236}">
                <a16:creationId xmlns:a16="http://schemas.microsoft.com/office/drawing/2014/main" id="{1221D755-F087-184A-8F99-3A4E594C33E3}"/>
              </a:ext>
            </a:extLst>
          </p:cNvPr>
          <p:cNvSpPr txBox="1"/>
          <p:nvPr/>
        </p:nvSpPr>
        <p:spPr>
          <a:xfrm>
            <a:off x="2386627" y="1717098"/>
            <a:ext cx="5601176" cy="1502413"/>
          </a:xfrm>
          <a:prstGeom prst="rect">
            <a:avLst/>
          </a:prstGeom>
          <a:noFill/>
        </p:spPr>
        <p:txBody>
          <a:bodyPr wrap="square" anchor="ctr">
            <a:noAutofit/>
          </a:bodyPr>
          <a:lstStyle/>
          <a:p>
            <a:pPr marL="171450" indent="-171450">
              <a:spcAft>
                <a:spcPts val="800"/>
              </a:spcAft>
              <a:buFont typeface="Arial" panose="020B0604020202020204" pitchFamily="34" charset="0"/>
              <a:buChar char="•"/>
            </a:pPr>
            <a:r>
              <a:rPr lang="en-US" sz="1700" dirty="0">
                <a:solidFill>
                  <a:schemeClr val="bg1"/>
                </a:solidFill>
                <a:effectLst/>
                <a:latin typeface="Zebra Sans" pitchFamily="2" charset="77"/>
              </a:rPr>
              <a:t>Easily capture finer photographic details</a:t>
            </a:r>
          </a:p>
          <a:p>
            <a:pPr marL="171450" indent="-171450">
              <a:spcAft>
                <a:spcPts val="800"/>
              </a:spcAft>
              <a:buFont typeface="Arial" panose="020B0604020202020204" pitchFamily="34" charset="0"/>
              <a:buChar char="•"/>
            </a:pPr>
            <a:r>
              <a:rPr lang="en-US" sz="1700" dirty="0">
                <a:solidFill>
                  <a:schemeClr val="bg1"/>
                </a:solidFill>
                <a:latin typeface="Zebra Sans" pitchFamily="2" charset="77"/>
              </a:rPr>
              <a:t>Provides better information and richer input for </a:t>
            </a:r>
            <a:br>
              <a:rPr lang="en-US" sz="1700" dirty="0">
                <a:solidFill>
                  <a:schemeClr val="bg1"/>
                </a:solidFill>
                <a:latin typeface="Zebra Sans" pitchFamily="2" charset="77"/>
              </a:rPr>
            </a:br>
            <a:r>
              <a:rPr lang="en-US" sz="1700" dirty="0">
                <a:solidFill>
                  <a:schemeClr val="bg1"/>
                </a:solidFill>
                <a:latin typeface="Zebra Sans" pitchFamily="2" charset="77"/>
              </a:rPr>
              <a:t>AI apps</a:t>
            </a:r>
          </a:p>
          <a:p>
            <a:pPr marL="171450" indent="-171450">
              <a:spcAft>
                <a:spcPts val="800"/>
              </a:spcAft>
              <a:buFont typeface="Arial" panose="020B0604020202020204" pitchFamily="34" charset="0"/>
              <a:buChar char="•"/>
            </a:pPr>
            <a:r>
              <a:rPr lang="en-US" sz="1700" dirty="0">
                <a:solidFill>
                  <a:schemeClr val="bg1"/>
                </a:solidFill>
                <a:effectLst/>
                <a:latin typeface="Zebra Sans" pitchFamily="2" charset="77"/>
              </a:rPr>
              <a:t>Ideal for proof of delivery, proof of condition, remote expert technical support for field service and more</a:t>
            </a:r>
          </a:p>
        </p:txBody>
      </p:sp>
      <p:sp>
        <p:nvSpPr>
          <p:cNvPr id="94" name="Rounded Rectangle 93">
            <a:extLst>
              <a:ext uri="{FF2B5EF4-FFF2-40B4-BE49-F238E27FC236}">
                <a16:creationId xmlns:a16="http://schemas.microsoft.com/office/drawing/2014/main" id="{BB0E0A70-DDC9-AB48-B929-020A2A0DAFB9}"/>
              </a:ext>
            </a:extLst>
          </p:cNvPr>
          <p:cNvSpPr/>
          <p:nvPr/>
        </p:nvSpPr>
        <p:spPr>
          <a:xfrm>
            <a:off x="2661337" y="3850031"/>
            <a:ext cx="5326466" cy="2547433"/>
          </a:xfrm>
          <a:prstGeom prst="roundRect">
            <a:avLst>
              <a:gd name="adj" fmla="val 8255"/>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85" name="TextBox 84">
            <a:extLst>
              <a:ext uri="{FF2B5EF4-FFF2-40B4-BE49-F238E27FC236}">
                <a16:creationId xmlns:a16="http://schemas.microsoft.com/office/drawing/2014/main" id="{76F79358-0F41-4747-9A05-B36D373375C8}"/>
              </a:ext>
            </a:extLst>
          </p:cNvPr>
          <p:cNvSpPr txBox="1"/>
          <p:nvPr/>
        </p:nvSpPr>
        <p:spPr>
          <a:xfrm>
            <a:off x="2489775" y="4139553"/>
            <a:ext cx="5326466" cy="1978188"/>
          </a:xfrm>
          <a:prstGeom prst="rect">
            <a:avLst/>
          </a:prstGeom>
          <a:noFill/>
        </p:spPr>
        <p:txBody>
          <a:bodyPr wrap="square" anchor="ctr">
            <a:noAutofit/>
          </a:bodyPr>
          <a:lstStyle/>
          <a:p>
            <a:pPr marL="341313" indent="-341313">
              <a:spcAft>
                <a:spcPts val="800"/>
              </a:spcAft>
              <a:buFont typeface="Arial" panose="020B0604020202020204" pitchFamily="34" charset="0"/>
              <a:buChar char="•"/>
            </a:pPr>
            <a:r>
              <a:rPr lang="en-US" sz="1700" dirty="0">
                <a:solidFill>
                  <a:schemeClr val="bg1"/>
                </a:solidFill>
              </a:rPr>
              <a:t>Enables new vision applications that require</a:t>
            </a:r>
            <a:br>
              <a:rPr lang="en-US" sz="1700" dirty="0">
                <a:solidFill>
                  <a:schemeClr val="bg1"/>
                </a:solidFill>
              </a:rPr>
            </a:br>
            <a:r>
              <a:rPr lang="en-US" sz="1700" dirty="0">
                <a:solidFill>
                  <a:schemeClr val="bg1"/>
                </a:solidFill>
              </a:rPr>
              <a:t> a wider view</a:t>
            </a:r>
          </a:p>
          <a:p>
            <a:pPr marL="341313" indent="-341313">
              <a:spcAft>
                <a:spcPts val="800"/>
              </a:spcAft>
              <a:buFont typeface="Arial" panose="020B0604020202020204" pitchFamily="34" charset="0"/>
              <a:buChar char="•"/>
            </a:pPr>
            <a:r>
              <a:rPr lang="en-US" sz="1700" dirty="0">
                <a:solidFill>
                  <a:schemeClr val="bg1"/>
                </a:solidFill>
              </a:rPr>
              <a:t>Retailers can capture entire sections of shelves for merchandising</a:t>
            </a:r>
          </a:p>
          <a:p>
            <a:pPr marL="341313" indent="-341313">
              <a:spcAft>
                <a:spcPts val="800"/>
              </a:spcAft>
              <a:buFont typeface="Arial" panose="020B0604020202020204" pitchFamily="34" charset="0"/>
              <a:buChar char="•"/>
            </a:pPr>
            <a:r>
              <a:rPr lang="en-US" sz="1700" dirty="0">
                <a:solidFill>
                  <a:schemeClr val="bg1"/>
                </a:solidFill>
              </a:rPr>
              <a:t>Car rental agencies can easily document the condition of a whole car</a:t>
            </a:r>
          </a:p>
          <a:p>
            <a:pPr marL="341313" indent="-341313">
              <a:spcAft>
                <a:spcPts val="800"/>
              </a:spcAft>
              <a:buFont typeface="Arial" panose="020B0604020202020204" pitchFamily="34" charset="0"/>
              <a:buChar char="•"/>
            </a:pPr>
            <a:r>
              <a:rPr lang="en-US" sz="1700" dirty="0">
                <a:solidFill>
                  <a:schemeClr val="bg1"/>
                </a:solidFill>
              </a:rPr>
              <a:t>Planogram compliance</a:t>
            </a:r>
          </a:p>
        </p:txBody>
      </p:sp>
    </p:spTree>
    <p:extLst>
      <p:ext uri="{BB962C8B-B14F-4D97-AF65-F5344CB8AC3E}">
        <p14:creationId xmlns:p14="http://schemas.microsoft.com/office/powerpoint/2010/main" val="537550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29</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4" name="TextBox 3">
            <a:extLst>
              <a:ext uri="{FF2B5EF4-FFF2-40B4-BE49-F238E27FC236}">
                <a16:creationId xmlns:a16="http://schemas.microsoft.com/office/drawing/2014/main" id="{5EF06658-999E-844A-A1FB-6A649BBCDE0F}"/>
              </a:ext>
            </a:extLst>
          </p:cNvPr>
          <p:cNvSpPr txBox="1"/>
          <p:nvPr/>
        </p:nvSpPr>
        <p:spPr>
          <a:xfrm>
            <a:off x="4792133" y="13208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8" name="Title 1">
            <a:extLst>
              <a:ext uri="{FF2B5EF4-FFF2-40B4-BE49-F238E27FC236}">
                <a16:creationId xmlns:a16="http://schemas.microsoft.com/office/drawing/2014/main" id="{8C4E464F-C8A6-B743-AA92-07B796BCA4A4}"/>
              </a:ext>
            </a:extLst>
          </p:cNvPr>
          <p:cNvSpPr txBox="1">
            <a:spLocks/>
          </p:cNvSpPr>
          <p:nvPr/>
        </p:nvSpPr>
        <p:spPr>
          <a:xfrm>
            <a:off x="391889" y="556011"/>
            <a:ext cx="11277600" cy="369947"/>
          </a:xfrm>
          <a:prstGeom prst="rect">
            <a:avLst/>
          </a:prstGeom>
        </p:spPr>
        <p:txBody>
          <a:bodyPr>
            <a:noAutofit/>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latin typeface="Zebra Sans Cnd ExtraBold" pitchFamily="50" charset="0"/>
              </a:rPr>
              <a:t>AI-driven camera app for first-time every time great photos</a:t>
            </a:r>
          </a:p>
        </p:txBody>
      </p:sp>
      <p:sp>
        <p:nvSpPr>
          <p:cNvPr id="23" name="TextBox 22">
            <a:extLst>
              <a:ext uri="{FF2B5EF4-FFF2-40B4-BE49-F238E27FC236}">
                <a16:creationId xmlns:a16="http://schemas.microsoft.com/office/drawing/2014/main" id="{42013863-D423-2540-B699-2C66C35A4197}"/>
              </a:ext>
            </a:extLst>
          </p:cNvPr>
          <p:cNvSpPr txBox="1"/>
          <p:nvPr/>
        </p:nvSpPr>
        <p:spPr>
          <a:xfrm>
            <a:off x="417678" y="1107469"/>
            <a:ext cx="11142951" cy="584775"/>
          </a:xfrm>
          <a:prstGeom prst="rect">
            <a:avLst/>
          </a:prstGeom>
          <a:noFill/>
        </p:spPr>
        <p:txBody>
          <a:bodyPr wrap="square" rtlCol="0">
            <a:spAutoFit/>
          </a:bodyPr>
          <a:lstStyle/>
          <a:p>
            <a:r>
              <a:rPr lang="en-US" sz="1600" dirty="0"/>
              <a:t>Turn on features like location tags, dirty lens detection, digital level, QR code mode, face detection with auto blur, and location tags; control picture size, picture quality and more</a:t>
            </a:r>
            <a:r>
              <a:rPr lang="en-US" sz="1600" dirty="0">
                <a:latin typeface="Zebra Sans" pitchFamily="2" charset="77"/>
              </a:rPr>
              <a:t>—and enable gestures to control camera functions</a:t>
            </a:r>
            <a:endParaRPr lang="en-US" sz="1600" dirty="0"/>
          </a:p>
        </p:txBody>
      </p:sp>
      <p:sp>
        <p:nvSpPr>
          <p:cNvPr id="24" name="TextBox 23">
            <a:extLst>
              <a:ext uri="{FF2B5EF4-FFF2-40B4-BE49-F238E27FC236}">
                <a16:creationId xmlns:a16="http://schemas.microsoft.com/office/drawing/2014/main" id="{AD18E447-3D54-BF45-8659-ED98C6565CC6}"/>
              </a:ext>
            </a:extLst>
          </p:cNvPr>
          <p:cNvSpPr txBox="1"/>
          <p:nvPr/>
        </p:nvSpPr>
        <p:spPr>
          <a:xfrm>
            <a:off x="8748215" y="-2538484"/>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pic>
        <p:nvPicPr>
          <p:cNvPr id="30" name="Picture 29">
            <a:extLst>
              <a:ext uri="{FF2B5EF4-FFF2-40B4-BE49-F238E27FC236}">
                <a16:creationId xmlns:a16="http://schemas.microsoft.com/office/drawing/2014/main" id="{0AE78A8D-6DA6-B541-AE82-FF2D840AA74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5367" y="1543436"/>
            <a:ext cx="2662259" cy="4940540"/>
          </a:xfrm>
          <a:prstGeom prst="rect">
            <a:avLst/>
          </a:prstGeom>
        </p:spPr>
      </p:pic>
      <p:pic>
        <p:nvPicPr>
          <p:cNvPr id="33" name="Picture 32">
            <a:extLst>
              <a:ext uri="{FF2B5EF4-FFF2-40B4-BE49-F238E27FC236}">
                <a16:creationId xmlns:a16="http://schemas.microsoft.com/office/drawing/2014/main" id="{87F9CEB7-2A83-5E41-A9BD-592005E6ECE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16282" y="1543435"/>
            <a:ext cx="2732728" cy="5025113"/>
          </a:xfrm>
          <a:prstGeom prst="rect">
            <a:avLst/>
          </a:prstGeom>
        </p:spPr>
      </p:pic>
      <p:pic>
        <p:nvPicPr>
          <p:cNvPr id="34" name="Picture 33">
            <a:extLst>
              <a:ext uri="{FF2B5EF4-FFF2-40B4-BE49-F238E27FC236}">
                <a16:creationId xmlns:a16="http://schemas.microsoft.com/office/drawing/2014/main" id="{B1C2A73E-FB1C-E24D-B1AD-A192ACDC20A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444577" y="1543436"/>
            <a:ext cx="2695357" cy="5001962"/>
          </a:xfrm>
          <a:prstGeom prst="rect">
            <a:avLst/>
          </a:prstGeom>
        </p:spPr>
      </p:pic>
      <p:pic>
        <p:nvPicPr>
          <p:cNvPr id="35" name="Picture 34">
            <a:extLst>
              <a:ext uri="{FF2B5EF4-FFF2-40B4-BE49-F238E27FC236}">
                <a16:creationId xmlns:a16="http://schemas.microsoft.com/office/drawing/2014/main" id="{41F32E59-BBC5-844E-B3AE-313FEA35E7C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726885" y="1543436"/>
            <a:ext cx="2695357" cy="5001962"/>
          </a:xfrm>
          <a:prstGeom prst="rect">
            <a:avLst/>
          </a:prstGeom>
        </p:spPr>
      </p:pic>
      <p:pic>
        <p:nvPicPr>
          <p:cNvPr id="28" name="Picture 27">
            <a:extLst>
              <a:ext uri="{FF2B5EF4-FFF2-40B4-BE49-F238E27FC236}">
                <a16:creationId xmlns:a16="http://schemas.microsoft.com/office/drawing/2014/main" id="{48239EA5-C82A-0A45-8E11-A1117B42CAB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009193" y="1543437"/>
            <a:ext cx="2720138" cy="5001962"/>
          </a:xfrm>
          <a:prstGeom prst="rect">
            <a:avLst/>
          </a:prstGeom>
        </p:spPr>
      </p:pic>
    </p:spTree>
    <p:extLst>
      <p:ext uri="{BB962C8B-B14F-4D97-AF65-F5344CB8AC3E}">
        <p14:creationId xmlns:p14="http://schemas.microsoft.com/office/powerpoint/2010/main" val="309982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26098-6E0E-C50D-915F-37BE8A0278D6}"/>
            </a:ext>
          </a:extLst>
        </p:cNvPr>
        <p:cNvGrpSpPr/>
        <p:nvPr/>
      </p:nvGrpSpPr>
      <p:grpSpPr>
        <a:xfrm>
          <a:off x="0" y="0"/>
          <a:ext cx="0" cy="0"/>
          <a:chOff x="0" y="0"/>
          <a:chExt cx="0" cy="0"/>
        </a:xfrm>
      </p:grpSpPr>
      <p:pic>
        <p:nvPicPr>
          <p:cNvPr id="54" name="Picture 53" descr="A colorful lines on a black background&#10;&#10;AI-generated content may be incorrect.">
            <a:extLst>
              <a:ext uri="{FF2B5EF4-FFF2-40B4-BE49-F238E27FC236}">
                <a16:creationId xmlns:a16="http://schemas.microsoft.com/office/drawing/2014/main" id="{04D1869D-8AF0-D3BA-9B7C-66DE8EDC579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66800" y="2591656"/>
            <a:ext cx="11125200" cy="4269210"/>
          </a:xfrm>
          <a:prstGeom prst="rect">
            <a:avLst/>
          </a:prstGeom>
        </p:spPr>
      </p:pic>
      <p:sp>
        <p:nvSpPr>
          <p:cNvPr id="10" name="Title 4">
            <a:extLst>
              <a:ext uri="{FF2B5EF4-FFF2-40B4-BE49-F238E27FC236}">
                <a16:creationId xmlns:a16="http://schemas.microsoft.com/office/drawing/2014/main" id="{ACFD6D3B-AC63-8E85-D47F-29C3A9403F56}"/>
              </a:ext>
            </a:extLst>
          </p:cNvPr>
          <p:cNvSpPr>
            <a:spLocks noGrp="1"/>
          </p:cNvSpPr>
          <p:nvPr>
            <p:ph type="ctrTitle" idx="4294967295"/>
          </p:nvPr>
        </p:nvSpPr>
        <p:spPr>
          <a:xfrm>
            <a:off x="0" y="1557338"/>
            <a:ext cx="4127500" cy="893762"/>
          </a:xfrm>
        </p:spPr>
        <p:txBody>
          <a:bodyPr/>
          <a:lstStyle/>
          <a:p>
            <a:r>
              <a:rPr lang="en-US" sz="7200" dirty="0"/>
              <a:t>Agenda</a:t>
            </a:r>
          </a:p>
        </p:txBody>
      </p:sp>
      <p:cxnSp>
        <p:nvCxnSpPr>
          <p:cNvPr id="23" name="Straight Connector 22">
            <a:extLst>
              <a:ext uri="{FF2B5EF4-FFF2-40B4-BE49-F238E27FC236}">
                <a16:creationId xmlns:a16="http://schemas.microsoft.com/office/drawing/2014/main" id="{14594B6E-C225-446C-1038-CB57465E31DE}"/>
              </a:ext>
            </a:extLst>
          </p:cNvPr>
          <p:cNvCxnSpPr>
            <a:cxnSpLocks/>
          </p:cNvCxnSpPr>
          <p:nvPr/>
        </p:nvCxnSpPr>
        <p:spPr>
          <a:xfrm>
            <a:off x="457198" y="2627034"/>
            <a:ext cx="11378433"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53" name="Title 4">
            <a:extLst>
              <a:ext uri="{FF2B5EF4-FFF2-40B4-BE49-F238E27FC236}">
                <a16:creationId xmlns:a16="http://schemas.microsoft.com/office/drawing/2014/main" id="{1224E04C-FE25-785E-6C5E-96D947FC034D}"/>
              </a:ext>
            </a:extLst>
          </p:cNvPr>
          <p:cNvSpPr txBox="1">
            <a:spLocks/>
          </p:cNvSpPr>
          <p:nvPr/>
        </p:nvSpPr>
        <p:spPr>
          <a:xfrm>
            <a:off x="457200" y="1422113"/>
            <a:ext cx="2729346" cy="888578"/>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6000" dirty="0">
                <a:solidFill>
                  <a:schemeClr val="bg1"/>
                </a:solidFill>
              </a:rPr>
              <a:t>Agenda</a:t>
            </a:r>
          </a:p>
        </p:txBody>
      </p:sp>
      <p:sp>
        <p:nvSpPr>
          <p:cNvPr id="62" name="Title 4">
            <a:extLst>
              <a:ext uri="{FF2B5EF4-FFF2-40B4-BE49-F238E27FC236}">
                <a16:creationId xmlns:a16="http://schemas.microsoft.com/office/drawing/2014/main" id="{6CF5EF27-F3BE-4144-8C07-A1CB824CCF79}"/>
              </a:ext>
            </a:extLst>
          </p:cNvPr>
          <p:cNvSpPr txBox="1">
            <a:spLocks/>
          </p:cNvSpPr>
          <p:nvPr/>
        </p:nvSpPr>
        <p:spPr>
          <a:xfrm>
            <a:off x="457200" y="1422113"/>
            <a:ext cx="2729346" cy="888578"/>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6000" dirty="0">
                <a:solidFill>
                  <a:schemeClr val="bg1"/>
                </a:solidFill>
              </a:rPr>
              <a:t>Agenda</a:t>
            </a:r>
          </a:p>
        </p:txBody>
      </p:sp>
      <p:grpSp>
        <p:nvGrpSpPr>
          <p:cNvPr id="9" name="Group 8">
            <a:extLst>
              <a:ext uri="{FF2B5EF4-FFF2-40B4-BE49-F238E27FC236}">
                <a16:creationId xmlns:a16="http://schemas.microsoft.com/office/drawing/2014/main" id="{CA5BCBC0-7CEC-CAFC-5EB0-7C22CEC76B07}"/>
              </a:ext>
            </a:extLst>
          </p:cNvPr>
          <p:cNvGrpSpPr/>
          <p:nvPr/>
        </p:nvGrpSpPr>
        <p:grpSpPr>
          <a:xfrm>
            <a:off x="457199" y="2919640"/>
            <a:ext cx="11378432" cy="1710367"/>
            <a:chOff x="457199" y="1557338"/>
            <a:chExt cx="11378432" cy="1710367"/>
          </a:xfrm>
        </p:grpSpPr>
        <p:sp>
          <p:nvSpPr>
            <p:cNvPr id="59" name="Rounded Rectangle 58">
              <a:extLst>
                <a:ext uri="{FF2B5EF4-FFF2-40B4-BE49-F238E27FC236}">
                  <a16:creationId xmlns:a16="http://schemas.microsoft.com/office/drawing/2014/main" id="{25A517DD-6C9D-7E4C-B4FF-A781BE4D04A5}"/>
                </a:ext>
              </a:extLst>
            </p:cNvPr>
            <p:cNvSpPr/>
            <p:nvPr/>
          </p:nvSpPr>
          <p:spPr>
            <a:xfrm>
              <a:off x="457199" y="1557338"/>
              <a:ext cx="1242542" cy="1710367"/>
            </a:xfrm>
            <a:prstGeom prst="roundRect">
              <a:avLst/>
            </a:prstGeom>
            <a:solidFill>
              <a:schemeClr val="tx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2" name="Rounded Rectangle 1">
              <a:extLst>
                <a:ext uri="{FF2B5EF4-FFF2-40B4-BE49-F238E27FC236}">
                  <a16:creationId xmlns:a16="http://schemas.microsoft.com/office/drawing/2014/main" id="{778BC700-CBE2-92B5-0B87-7D107C83CF14}"/>
                </a:ext>
              </a:extLst>
            </p:cNvPr>
            <p:cNvSpPr/>
            <p:nvPr/>
          </p:nvSpPr>
          <p:spPr>
            <a:xfrm>
              <a:off x="1914039" y="1557338"/>
              <a:ext cx="1242542" cy="1710367"/>
            </a:xfrm>
            <a:prstGeom prst="roundRect">
              <a:avLst/>
            </a:prstGeom>
            <a:solidFill>
              <a:schemeClr val="tx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3" name="Rounded Rectangle 2">
              <a:extLst>
                <a:ext uri="{FF2B5EF4-FFF2-40B4-BE49-F238E27FC236}">
                  <a16:creationId xmlns:a16="http://schemas.microsoft.com/office/drawing/2014/main" id="{F67F5B5A-20CC-3088-3DC2-E0F9BAFB6123}"/>
                </a:ext>
              </a:extLst>
            </p:cNvPr>
            <p:cNvSpPr/>
            <p:nvPr/>
          </p:nvSpPr>
          <p:spPr>
            <a:xfrm>
              <a:off x="3386378" y="1557338"/>
              <a:ext cx="1242542" cy="1710367"/>
            </a:xfrm>
            <a:prstGeom prst="roundRect">
              <a:avLst/>
            </a:prstGeom>
            <a:solidFill>
              <a:schemeClr val="tx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4" name="Rounded Rectangle 3">
              <a:extLst>
                <a:ext uri="{FF2B5EF4-FFF2-40B4-BE49-F238E27FC236}">
                  <a16:creationId xmlns:a16="http://schemas.microsoft.com/office/drawing/2014/main" id="{2CAC3ED2-EB7F-53B6-8610-20C79B387AD2}"/>
                </a:ext>
              </a:extLst>
            </p:cNvPr>
            <p:cNvSpPr/>
            <p:nvPr/>
          </p:nvSpPr>
          <p:spPr>
            <a:xfrm>
              <a:off x="4858716" y="1557338"/>
              <a:ext cx="1242542" cy="1710367"/>
            </a:xfrm>
            <a:prstGeom prst="roundRect">
              <a:avLst/>
            </a:prstGeom>
            <a:solidFill>
              <a:schemeClr val="tx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5" name="Rounded Rectangle 4">
              <a:extLst>
                <a:ext uri="{FF2B5EF4-FFF2-40B4-BE49-F238E27FC236}">
                  <a16:creationId xmlns:a16="http://schemas.microsoft.com/office/drawing/2014/main" id="{7BB222D1-5116-7ABF-1171-7218A3819559}"/>
                </a:ext>
              </a:extLst>
            </p:cNvPr>
            <p:cNvSpPr/>
            <p:nvPr/>
          </p:nvSpPr>
          <p:spPr>
            <a:xfrm>
              <a:off x="6315557" y="1557338"/>
              <a:ext cx="1242542" cy="1710367"/>
            </a:xfrm>
            <a:prstGeom prst="roundRect">
              <a:avLst/>
            </a:prstGeom>
            <a:solidFill>
              <a:schemeClr val="tx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6" name="Rounded Rectangle 5">
              <a:extLst>
                <a:ext uri="{FF2B5EF4-FFF2-40B4-BE49-F238E27FC236}">
                  <a16:creationId xmlns:a16="http://schemas.microsoft.com/office/drawing/2014/main" id="{3DAEFF0E-26A2-6CC7-2614-5E2EA24C7826}"/>
                </a:ext>
              </a:extLst>
            </p:cNvPr>
            <p:cNvSpPr/>
            <p:nvPr/>
          </p:nvSpPr>
          <p:spPr>
            <a:xfrm>
              <a:off x="7741401" y="1557338"/>
              <a:ext cx="1242542" cy="1710367"/>
            </a:xfrm>
            <a:prstGeom prst="roundRect">
              <a:avLst/>
            </a:prstGeom>
            <a:solidFill>
              <a:schemeClr val="tx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7" name="Rounded Rectangle 6">
              <a:extLst>
                <a:ext uri="{FF2B5EF4-FFF2-40B4-BE49-F238E27FC236}">
                  <a16:creationId xmlns:a16="http://schemas.microsoft.com/office/drawing/2014/main" id="{F8EBD882-F1ED-0574-3053-8C22E3941396}"/>
                </a:ext>
              </a:extLst>
            </p:cNvPr>
            <p:cNvSpPr/>
            <p:nvPr/>
          </p:nvSpPr>
          <p:spPr>
            <a:xfrm>
              <a:off x="9167245" y="1557338"/>
              <a:ext cx="1242542" cy="1710367"/>
            </a:xfrm>
            <a:prstGeom prst="roundRect">
              <a:avLst/>
            </a:prstGeom>
            <a:solidFill>
              <a:schemeClr val="tx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8" name="Rounded Rectangle 7">
              <a:extLst>
                <a:ext uri="{FF2B5EF4-FFF2-40B4-BE49-F238E27FC236}">
                  <a16:creationId xmlns:a16="http://schemas.microsoft.com/office/drawing/2014/main" id="{93AD9F18-2659-571C-573A-DC24286C1545}"/>
                </a:ext>
              </a:extLst>
            </p:cNvPr>
            <p:cNvSpPr/>
            <p:nvPr/>
          </p:nvSpPr>
          <p:spPr>
            <a:xfrm>
              <a:off x="10593089" y="1557338"/>
              <a:ext cx="1242542" cy="1710367"/>
            </a:xfrm>
            <a:prstGeom prst="roundRect">
              <a:avLst/>
            </a:prstGeom>
            <a:solidFill>
              <a:schemeClr val="tx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grpSp>
      <p:grpSp>
        <p:nvGrpSpPr>
          <p:cNvPr id="32" name="Group 31">
            <a:extLst>
              <a:ext uri="{FF2B5EF4-FFF2-40B4-BE49-F238E27FC236}">
                <a16:creationId xmlns:a16="http://schemas.microsoft.com/office/drawing/2014/main" id="{21629589-DF35-294C-B2E7-262626280B48}"/>
              </a:ext>
            </a:extLst>
          </p:cNvPr>
          <p:cNvGrpSpPr/>
          <p:nvPr/>
        </p:nvGrpSpPr>
        <p:grpSpPr>
          <a:xfrm>
            <a:off x="471713" y="3398894"/>
            <a:ext cx="11410301" cy="717268"/>
            <a:chOff x="469863" y="3459061"/>
            <a:chExt cx="9955155" cy="717268"/>
          </a:xfrm>
        </p:grpSpPr>
        <p:sp>
          <p:nvSpPr>
            <p:cNvPr id="33" name="Title 1">
              <a:extLst>
                <a:ext uri="{FF2B5EF4-FFF2-40B4-BE49-F238E27FC236}">
                  <a16:creationId xmlns:a16="http://schemas.microsoft.com/office/drawing/2014/main" id="{F8345BE6-604C-8546-ABA2-BA48957E5BDC}"/>
                </a:ext>
              </a:extLst>
            </p:cNvPr>
            <p:cNvSpPr txBox="1">
              <a:spLocks/>
            </p:cNvSpPr>
            <p:nvPr/>
          </p:nvSpPr>
          <p:spPr>
            <a:xfrm>
              <a:off x="469863" y="3459061"/>
              <a:ext cx="1037120"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1500" dirty="0">
                  <a:latin typeface="Zebra Sans" pitchFamily="2" charset="77"/>
                </a:rPr>
                <a:t>Today’s Challenges</a:t>
              </a:r>
            </a:p>
          </p:txBody>
        </p:sp>
        <p:sp>
          <p:nvSpPr>
            <p:cNvPr id="34" name="Title 1">
              <a:extLst>
                <a:ext uri="{FF2B5EF4-FFF2-40B4-BE49-F238E27FC236}">
                  <a16:creationId xmlns:a16="http://schemas.microsoft.com/office/drawing/2014/main" id="{C1418F79-29E9-434E-88AD-B7EA9AA458A7}"/>
                </a:ext>
              </a:extLst>
            </p:cNvPr>
            <p:cNvSpPr txBox="1">
              <a:spLocks/>
            </p:cNvSpPr>
            <p:nvPr/>
          </p:nvSpPr>
          <p:spPr>
            <a:xfrm>
              <a:off x="1940177" y="3466824"/>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35" name="Title 1">
              <a:extLst>
                <a:ext uri="{FF2B5EF4-FFF2-40B4-BE49-F238E27FC236}">
                  <a16:creationId xmlns:a16="http://schemas.microsoft.com/office/drawing/2014/main" id="{29147717-1FB2-FA4B-AB8D-0AFD67E1078E}"/>
                </a:ext>
              </a:extLst>
            </p:cNvPr>
            <p:cNvSpPr txBox="1">
              <a:spLocks/>
            </p:cNvSpPr>
            <p:nvPr/>
          </p:nvSpPr>
          <p:spPr>
            <a:xfrm>
              <a:off x="3367224"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36" name="Title 1">
              <a:extLst>
                <a:ext uri="{FF2B5EF4-FFF2-40B4-BE49-F238E27FC236}">
                  <a16:creationId xmlns:a16="http://schemas.microsoft.com/office/drawing/2014/main" id="{E53C6D7F-5F5F-7243-A23E-105EBE8E040A}"/>
                </a:ext>
              </a:extLst>
            </p:cNvPr>
            <p:cNvSpPr txBox="1">
              <a:spLocks/>
            </p:cNvSpPr>
            <p:nvPr/>
          </p:nvSpPr>
          <p:spPr>
            <a:xfrm>
              <a:off x="4794214" y="3466824"/>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37" name="Title 1">
              <a:extLst>
                <a:ext uri="{FF2B5EF4-FFF2-40B4-BE49-F238E27FC236}">
                  <a16:creationId xmlns:a16="http://schemas.microsoft.com/office/drawing/2014/main" id="{7F62E3A5-B31A-2E4E-81F0-ADAEA7CDEAE7}"/>
                </a:ext>
              </a:extLst>
            </p:cNvPr>
            <p:cNvSpPr txBox="1">
              <a:spLocks/>
            </p:cNvSpPr>
            <p:nvPr/>
          </p:nvSpPr>
          <p:spPr>
            <a:xfrm>
              <a:off x="6227802" y="3466824"/>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45" name="Title 1">
              <a:extLst>
                <a:ext uri="{FF2B5EF4-FFF2-40B4-BE49-F238E27FC236}">
                  <a16:creationId xmlns:a16="http://schemas.microsoft.com/office/drawing/2014/main" id="{B585C837-DE6D-A044-A68A-D62B6EAD99A0}"/>
                </a:ext>
              </a:extLst>
            </p:cNvPr>
            <p:cNvSpPr txBox="1">
              <a:spLocks/>
            </p:cNvSpPr>
            <p:nvPr/>
          </p:nvSpPr>
          <p:spPr>
            <a:xfrm>
              <a:off x="7658831" y="3466824"/>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47" name="Title 1">
              <a:extLst>
                <a:ext uri="{FF2B5EF4-FFF2-40B4-BE49-F238E27FC236}">
                  <a16:creationId xmlns:a16="http://schemas.microsoft.com/office/drawing/2014/main" id="{A9FF92C9-691F-B542-B055-941E356F0B44}"/>
                </a:ext>
              </a:extLst>
            </p:cNvPr>
            <p:cNvSpPr txBox="1">
              <a:spLocks/>
            </p:cNvSpPr>
            <p:nvPr/>
          </p:nvSpPr>
          <p:spPr>
            <a:xfrm>
              <a:off x="9084913" y="3466824"/>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38" name="Title 1">
              <a:extLst>
                <a:ext uri="{FF2B5EF4-FFF2-40B4-BE49-F238E27FC236}">
                  <a16:creationId xmlns:a16="http://schemas.microsoft.com/office/drawing/2014/main" id="{79905D23-3268-6F4E-8F61-16A202A549E9}"/>
                </a:ext>
              </a:extLst>
            </p:cNvPr>
            <p:cNvSpPr txBox="1">
              <a:spLocks/>
            </p:cNvSpPr>
            <p:nvPr/>
          </p:nvSpPr>
          <p:spPr>
            <a:xfrm>
              <a:off x="1899913"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39" name="Title 1">
              <a:extLst>
                <a:ext uri="{FF2B5EF4-FFF2-40B4-BE49-F238E27FC236}">
                  <a16:creationId xmlns:a16="http://schemas.microsoft.com/office/drawing/2014/main" id="{3C475EC5-C0AD-654C-93BA-560297420CD6}"/>
                </a:ext>
              </a:extLst>
            </p:cNvPr>
            <p:cNvSpPr txBox="1">
              <a:spLocks/>
            </p:cNvSpPr>
            <p:nvPr/>
          </p:nvSpPr>
          <p:spPr>
            <a:xfrm>
              <a:off x="3371694"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40" name="Title 1">
              <a:extLst>
                <a:ext uri="{FF2B5EF4-FFF2-40B4-BE49-F238E27FC236}">
                  <a16:creationId xmlns:a16="http://schemas.microsoft.com/office/drawing/2014/main" id="{7351EEC2-34D2-E04B-B3E5-CA90FA46DE6C}"/>
                </a:ext>
              </a:extLst>
            </p:cNvPr>
            <p:cNvSpPr txBox="1">
              <a:spLocks/>
            </p:cNvSpPr>
            <p:nvPr/>
          </p:nvSpPr>
          <p:spPr>
            <a:xfrm>
              <a:off x="4788454"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41" name="Title 1">
              <a:extLst>
                <a:ext uri="{FF2B5EF4-FFF2-40B4-BE49-F238E27FC236}">
                  <a16:creationId xmlns:a16="http://schemas.microsoft.com/office/drawing/2014/main" id="{A0E8D9FD-68F7-4B4B-AAD9-D8D0F713ECD2}"/>
                </a:ext>
              </a:extLst>
            </p:cNvPr>
            <p:cNvSpPr txBox="1">
              <a:spLocks/>
            </p:cNvSpPr>
            <p:nvPr/>
          </p:nvSpPr>
          <p:spPr>
            <a:xfrm>
              <a:off x="6163950"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42" name="Title 1">
              <a:extLst>
                <a:ext uri="{FF2B5EF4-FFF2-40B4-BE49-F238E27FC236}">
                  <a16:creationId xmlns:a16="http://schemas.microsoft.com/office/drawing/2014/main" id="{1045BB91-A5F2-E04E-99AA-8D90F4C06242}"/>
                </a:ext>
              </a:extLst>
            </p:cNvPr>
            <p:cNvSpPr txBox="1">
              <a:spLocks/>
            </p:cNvSpPr>
            <p:nvPr/>
          </p:nvSpPr>
          <p:spPr>
            <a:xfrm>
              <a:off x="7649485"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43" name="Title 1">
              <a:extLst>
                <a:ext uri="{FF2B5EF4-FFF2-40B4-BE49-F238E27FC236}">
                  <a16:creationId xmlns:a16="http://schemas.microsoft.com/office/drawing/2014/main" id="{1A3D6A18-E8B5-E944-B37C-FFCF4DCBB41B}"/>
                </a:ext>
              </a:extLst>
            </p:cNvPr>
            <p:cNvSpPr txBox="1">
              <a:spLocks/>
            </p:cNvSpPr>
            <p:nvPr/>
          </p:nvSpPr>
          <p:spPr>
            <a:xfrm>
              <a:off x="9080000"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endParaRPr lang="en-US" sz="2400" dirty="0">
                <a:latin typeface="Zebra Sans" pitchFamily="2" charset="77"/>
              </a:endParaRPr>
            </a:p>
          </p:txBody>
        </p:sp>
        <p:sp>
          <p:nvSpPr>
            <p:cNvPr id="44" name="Title 1">
              <a:extLst>
                <a:ext uri="{FF2B5EF4-FFF2-40B4-BE49-F238E27FC236}">
                  <a16:creationId xmlns:a16="http://schemas.microsoft.com/office/drawing/2014/main" id="{31322F26-F679-F341-9F71-4A78A7675DFD}"/>
                </a:ext>
              </a:extLst>
            </p:cNvPr>
            <p:cNvSpPr txBox="1">
              <a:spLocks/>
            </p:cNvSpPr>
            <p:nvPr/>
          </p:nvSpPr>
          <p:spPr>
            <a:xfrm>
              <a:off x="1714733"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1500" dirty="0">
                  <a:latin typeface="Zebra Sans" pitchFamily="2" charset="77"/>
                </a:rPr>
                <a:t>Zebra AI Frontline Mobile Computer Portfolio</a:t>
              </a:r>
            </a:p>
          </p:txBody>
        </p:sp>
        <p:sp>
          <p:nvSpPr>
            <p:cNvPr id="46" name="Title 1">
              <a:extLst>
                <a:ext uri="{FF2B5EF4-FFF2-40B4-BE49-F238E27FC236}">
                  <a16:creationId xmlns:a16="http://schemas.microsoft.com/office/drawing/2014/main" id="{EA8D9616-DDC9-A543-B2DD-7DE96FDE6A57}"/>
                </a:ext>
              </a:extLst>
            </p:cNvPr>
            <p:cNvSpPr txBox="1">
              <a:spLocks/>
            </p:cNvSpPr>
            <p:nvPr/>
          </p:nvSpPr>
          <p:spPr>
            <a:xfrm>
              <a:off x="6809099"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1500" dirty="0">
                  <a:latin typeface="Zebra Sans" pitchFamily="2" charset="77"/>
                </a:rPr>
                <a:t>Better Together: Zebra </a:t>
              </a:r>
              <a:br>
                <a:rPr lang="en-US" sz="1500" dirty="0">
                  <a:latin typeface="Zebra Sans" pitchFamily="2" charset="77"/>
                </a:rPr>
              </a:br>
              <a:r>
                <a:rPr lang="en-US" sz="1500" dirty="0">
                  <a:latin typeface="Zebra Sans" pitchFamily="2" charset="77"/>
                </a:rPr>
                <a:t>Proven Solutions</a:t>
              </a:r>
            </a:p>
          </p:txBody>
        </p:sp>
        <p:sp>
          <p:nvSpPr>
            <p:cNvPr id="50" name="Title 1">
              <a:extLst>
                <a:ext uri="{FF2B5EF4-FFF2-40B4-BE49-F238E27FC236}">
                  <a16:creationId xmlns:a16="http://schemas.microsoft.com/office/drawing/2014/main" id="{30EA7D23-A22B-D14B-9329-674A7A11B4D6}"/>
                </a:ext>
              </a:extLst>
            </p:cNvPr>
            <p:cNvSpPr txBox="1">
              <a:spLocks/>
            </p:cNvSpPr>
            <p:nvPr/>
          </p:nvSpPr>
          <p:spPr>
            <a:xfrm>
              <a:off x="2965801"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1500" dirty="0">
                  <a:latin typeface="Zebra Sans" pitchFamily="2" charset="77"/>
                </a:rPr>
                <a:t>Vertical Markets </a:t>
              </a:r>
              <a:br>
                <a:rPr lang="en-US" sz="1500" dirty="0">
                  <a:latin typeface="Zebra Sans" pitchFamily="2" charset="77"/>
                </a:rPr>
              </a:br>
              <a:r>
                <a:rPr lang="en-US" sz="1500" dirty="0">
                  <a:latin typeface="Zebra Sans" pitchFamily="2" charset="77"/>
                </a:rPr>
                <a:t>and Apps</a:t>
              </a:r>
            </a:p>
          </p:txBody>
        </p:sp>
        <p:sp>
          <p:nvSpPr>
            <p:cNvPr id="64" name="Title 1">
              <a:extLst>
                <a:ext uri="{FF2B5EF4-FFF2-40B4-BE49-F238E27FC236}">
                  <a16:creationId xmlns:a16="http://schemas.microsoft.com/office/drawing/2014/main" id="{151C38B8-BE19-3447-9460-0A2623189C41}"/>
                </a:ext>
              </a:extLst>
            </p:cNvPr>
            <p:cNvSpPr txBox="1">
              <a:spLocks/>
            </p:cNvSpPr>
            <p:nvPr/>
          </p:nvSpPr>
          <p:spPr>
            <a:xfrm>
              <a:off x="4252982"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1500" spc="-40" dirty="0">
                  <a:latin typeface="Zebra Sans" pitchFamily="2" charset="77"/>
                </a:rPr>
                <a:t>Enterprise-</a:t>
              </a:r>
              <a:br>
                <a:rPr lang="en-US" sz="1500" spc="-40" dirty="0">
                  <a:latin typeface="Zebra Sans" pitchFamily="2" charset="77"/>
                </a:rPr>
              </a:br>
              <a:r>
                <a:rPr lang="en-US" sz="1500" spc="-40" dirty="0">
                  <a:latin typeface="Zebra Sans" pitchFamily="2" charset="77"/>
                </a:rPr>
                <a:t>class Accessories</a:t>
              </a:r>
            </a:p>
          </p:txBody>
        </p:sp>
        <p:sp>
          <p:nvSpPr>
            <p:cNvPr id="65" name="Title 1">
              <a:extLst>
                <a:ext uri="{FF2B5EF4-FFF2-40B4-BE49-F238E27FC236}">
                  <a16:creationId xmlns:a16="http://schemas.microsoft.com/office/drawing/2014/main" id="{28C25DD8-15C5-6C48-AACC-F4081D14B815}"/>
                </a:ext>
              </a:extLst>
            </p:cNvPr>
            <p:cNvSpPr txBox="1">
              <a:spLocks/>
            </p:cNvSpPr>
            <p:nvPr/>
          </p:nvSpPr>
          <p:spPr>
            <a:xfrm>
              <a:off x="5515221"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1500" dirty="0">
                  <a:latin typeface="Zebra Sans" pitchFamily="2" charset="77"/>
                </a:rPr>
                <a:t>Zebra</a:t>
              </a:r>
              <a:br>
                <a:rPr lang="en-US" sz="1500" dirty="0">
                  <a:latin typeface="Zebra Sans" pitchFamily="2" charset="77"/>
                </a:rPr>
              </a:br>
              <a:r>
                <a:rPr lang="en-US" sz="1500" dirty="0">
                  <a:latin typeface="Zebra Sans" pitchFamily="2" charset="77"/>
                </a:rPr>
                <a:t> DNA</a:t>
              </a:r>
            </a:p>
          </p:txBody>
        </p:sp>
        <p:sp>
          <p:nvSpPr>
            <p:cNvPr id="66" name="Title 1">
              <a:extLst>
                <a:ext uri="{FF2B5EF4-FFF2-40B4-BE49-F238E27FC236}">
                  <a16:creationId xmlns:a16="http://schemas.microsoft.com/office/drawing/2014/main" id="{2A79DAEF-F04D-D543-AF89-2F8E18FD7017}"/>
                </a:ext>
              </a:extLst>
            </p:cNvPr>
            <p:cNvSpPr txBox="1">
              <a:spLocks/>
            </p:cNvSpPr>
            <p:nvPr/>
          </p:nvSpPr>
          <p:spPr>
            <a:xfrm>
              <a:off x="9262424"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1500" dirty="0">
                  <a:latin typeface="Zebra Sans" pitchFamily="2" charset="77"/>
                </a:rPr>
                <a:t>Why</a:t>
              </a:r>
              <a:br>
                <a:rPr lang="en-US" sz="1500" dirty="0">
                  <a:latin typeface="Zebra Sans" pitchFamily="2" charset="77"/>
                </a:rPr>
              </a:br>
              <a:r>
                <a:rPr lang="en-US" sz="1500" dirty="0">
                  <a:latin typeface="Zebra Sans" pitchFamily="2" charset="77"/>
                </a:rPr>
                <a:t>Zebra</a:t>
              </a:r>
            </a:p>
          </p:txBody>
        </p:sp>
        <p:sp>
          <p:nvSpPr>
            <p:cNvPr id="11" name="Title 1">
              <a:extLst>
                <a:ext uri="{FF2B5EF4-FFF2-40B4-BE49-F238E27FC236}">
                  <a16:creationId xmlns:a16="http://schemas.microsoft.com/office/drawing/2014/main" id="{A299D214-FCB3-DB2C-D437-B94253C3210B}"/>
                </a:ext>
              </a:extLst>
            </p:cNvPr>
            <p:cNvSpPr txBox="1">
              <a:spLocks/>
            </p:cNvSpPr>
            <p:nvPr/>
          </p:nvSpPr>
          <p:spPr>
            <a:xfrm>
              <a:off x="8012541" y="3459061"/>
              <a:ext cx="1162594" cy="709505"/>
            </a:xfrm>
            <a:prstGeom prst="rect">
              <a:avLst/>
            </a:prstGeom>
          </p:spPr>
          <p:txBody>
            <a:bodyPr vert="horz" lIns="0" tIns="0" rIns="0" bIns="0" rtlCol="0" anchor="ctr" anchorCtr="0">
              <a:noAutofit/>
            </a:bodyPr>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pPr algn="ctr">
                <a:lnSpc>
                  <a:spcPct val="100000"/>
                </a:lnSpc>
              </a:pPr>
              <a:r>
                <a:rPr lang="en-US" sz="1500" dirty="0">
                  <a:latin typeface="Zebra Sans" pitchFamily="2" charset="77"/>
                </a:rPr>
                <a:t>Services</a:t>
              </a:r>
            </a:p>
          </p:txBody>
        </p:sp>
      </p:grpSp>
    </p:spTree>
    <p:extLst>
      <p:ext uri="{BB962C8B-B14F-4D97-AF65-F5344CB8AC3E}">
        <p14:creationId xmlns:p14="http://schemas.microsoft.com/office/powerpoint/2010/main" val="56680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30</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24" name="Title 1">
            <a:extLst>
              <a:ext uri="{FF2B5EF4-FFF2-40B4-BE49-F238E27FC236}">
                <a16:creationId xmlns:a16="http://schemas.microsoft.com/office/drawing/2014/main" id="{33C2F55E-C8E6-6B48-B798-955CF2C7973A}"/>
              </a:ext>
            </a:extLst>
          </p:cNvPr>
          <p:cNvSpPr txBox="1">
            <a:spLocks/>
          </p:cNvSpPr>
          <p:nvPr/>
        </p:nvSpPr>
        <p:spPr>
          <a:xfrm>
            <a:off x="369895" y="556011"/>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Three new </a:t>
            </a:r>
            <a:r>
              <a:rPr lang="en-US" dirty="0">
                <a:solidFill>
                  <a:schemeClr val="accent4"/>
                </a:solidFill>
              </a:rPr>
              <a:t>best-in-class scanner options </a:t>
            </a:r>
            <a:r>
              <a:rPr lang="en-US" dirty="0"/>
              <a:t>for the TC501 and TC701</a:t>
            </a:r>
          </a:p>
        </p:txBody>
      </p:sp>
      <p:sp>
        <p:nvSpPr>
          <p:cNvPr id="28" name="Rounded Rectangle 27">
            <a:extLst>
              <a:ext uri="{FF2B5EF4-FFF2-40B4-BE49-F238E27FC236}">
                <a16:creationId xmlns:a16="http://schemas.microsoft.com/office/drawing/2014/main" id="{C153C22D-6D11-3648-BD8E-6C01C550FB4B}"/>
              </a:ext>
            </a:extLst>
          </p:cNvPr>
          <p:cNvSpPr/>
          <p:nvPr/>
        </p:nvSpPr>
        <p:spPr>
          <a:xfrm>
            <a:off x="4301957" y="1179355"/>
            <a:ext cx="3493689" cy="4743192"/>
          </a:xfrm>
          <a:prstGeom prst="roundRect">
            <a:avLst>
              <a:gd name="adj" fmla="val 392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sp>
        <p:nvSpPr>
          <p:cNvPr id="29" name="Rounded Rectangle 28">
            <a:extLst>
              <a:ext uri="{FF2B5EF4-FFF2-40B4-BE49-F238E27FC236}">
                <a16:creationId xmlns:a16="http://schemas.microsoft.com/office/drawing/2014/main" id="{F470538B-FAFC-DB46-ACC7-FE2E8C151668}"/>
              </a:ext>
            </a:extLst>
          </p:cNvPr>
          <p:cNvSpPr/>
          <p:nvPr/>
        </p:nvSpPr>
        <p:spPr>
          <a:xfrm>
            <a:off x="7990824" y="1179355"/>
            <a:ext cx="3788944" cy="4743192"/>
          </a:xfrm>
          <a:prstGeom prst="roundRect">
            <a:avLst>
              <a:gd name="adj" fmla="val 392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sp>
        <p:nvSpPr>
          <p:cNvPr id="30" name="Rounded Rectangle 29">
            <a:extLst>
              <a:ext uri="{FF2B5EF4-FFF2-40B4-BE49-F238E27FC236}">
                <a16:creationId xmlns:a16="http://schemas.microsoft.com/office/drawing/2014/main" id="{437E1BCB-6224-6C4F-9F0C-304B074C7395}"/>
              </a:ext>
            </a:extLst>
          </p:cNvPr>
          <p:cNvSpPr/>
          <p:nvPr/>
        </p:nvSpPr>
        <p:spPr>
          <a:xfrm>
            <a:off x="414865" y="1179355"/>
            <a:ext cx="3691914" cy="4743192"/>
          </a:xfrm>
          <a:prstGeom prst="roundRect">
            <a:avLst>
              <a:gd name="adj" fmla="val 392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sp>
        <p:nvSpPr>
          <p:cNvPr id="31" name="Text Placeholder 4">
            <a:extLst>
              <a:ext uri="{FF2B5EF4-FFF2-40B4-BE49-F238E27FC236}">
                <a16:creationId xmlns:a16="http://schemas.microsoft.com/office/drawing/2014/main" id="{B8F2D81A-A094-2743-9335-13820DF868E5}"/>
              </a:ext>
            </a:extLst>
          </p:cNvPr>
          <p:cNvSpPr txBox="1">
            <a:spLocks/>
          </p:cNvSpPr>
          <p:nvPr/>
        </p:nvSpPr>
        <p:spPr>
          <a:xfrm>
            <a:off x="4580492" y="1356395"/>
            <a:ext cx="3052208" cy="2862376"/>
          </a:xfrm>
          <a:prstGeom prst="rect">
            <a:avLst/>
          </a:prstGeom>
        </p:spPr>
        <p:txBody>
          <a:bodyPr vert="horz" lIns="0" tIns="0" rIns="0" bIns="0" rtlCol="0" anchor="t">
            <a:noAutofit/>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accent4"/>
                </a:solidFill>
                <a:latin typeface="Zebra Sans Cnd ExtraBold" pitchFamily="2" charset="77"/>
              </a:rPr>
              <a:t>SR560</a:t>
            </a:r>
            <a:r>
              <a:rPr lang="en-US" sz="2000" b="1" baseline="30000" dirty="0">
                <a:solidFill>
                  <a:schemeClr val="accent4"/>
                </a:solidFill>
                <a:latin typeface="Zebra Sans Cnd ExtraBold" pitchFamily="2" charset="77"/>
              </a:rPr>
              <a:t>2</a:t>
            </a:r>
            <a:br>
              <a:rPr lang="en-US" sz="2000" b="1" baseline="30000" dirty="0">
                <a:solidFill>
                  <a:schemeClr val="accent4"/>
                </a:solidFill>
                <a:latin typeface="Zebra Sans Cnd ExtraBold" pitchFamily="2" charset="77"/>
              </a:rPr>
            </a:br>
            <a:r>
              <a:rPr lang="en-US" sz="2000" b="1" dirty="0">
                <a:latin typeface="Zebra Sans Cnd ExtraBold" pitchFamily="2" charset="77"/>
              </a:rPr>
              <a:t>1D/2D scanner with laser aimer</a:t>
            </a:r>
          </a:p>
          <a:p>
            <a:pPr marL="182245" indent="-182245">
              <a:spcBef>
                <a:spcPts val="1000"/>
              </a:spcBef>
              <a:buFont typeface="Arial" panose="020B0604020202020204" pitchFamily="34" charset="0"/>
              <a:buChar char="•"/>
            </a:pPr>
            <a:r>
              <a:rPr lang="en-US" sz="1300" dirty="0">
                <a:latin typeface="Zebra Sans"/>
              </a:rPr>
              <a:t>Red cross-hair laser aimer with white illumination offers enhanced visibility, improving user efficiency and reducing errors</a:t>
            </a:r>
          </a:p>
          <a:p>
            <a:pPr marL="182245" indent="-182245">
              <a:spcBef>
                <a:spcPts val="1000"/>
              </a:spcBef>
              <a:buFont typeface="Arial" panose="020B0604020202020204" pitchFamily="34" charset="0"/>
              <a:buChar char="•"/>
            </a:pPr>
            <a:r>
              <a:rPr lang="en-US" sz="1300" dirty="0">
                <a:latin typeface="Zebra Sans"/>
              </a:rPr>
              <a:t>Offers an improved 2D barcode finder for faster and more accurate barcode capture</a:t>
            </a:r>
          </a:p>
          <a:p>
            <a:pPr marL="182245" indent="-182245">
              <a:spcBef>
                <a:spcPts val="1000"/>
              </a:spcBef>
              <a:buFont typeface="Arial" panose="020B0604020202020204" pitchFamily="34" charset="0"/>
              <a:buChar char="•"/>
            </a:pPr>
            <a:r>
              <a:rPr lang="en-US" sz="1300" dirty="0">
                <a:latin typeface="Zebra Sans"/>
              </a:rPr>
              <a:t>High motion tolerance makes it easier to capture barcodes on the move</a:t>
            </a:r>
          </a:p>
          <a:p>
            <a:pPr marL="182245" indent="-182245">
              <a:spcBef>
                <a:spcPts val="1000"/>
              </a:spcBef>
              <a:buFont typeface="Arial" panose="020B0604020202020204" pitchFamily="34" charset="0"/>
              <a:buChar char="•"/>
            </a:pPr>
            <a:r>
              <a:rPr lang="en-US" sz="1300" dirty="0"/>
              <a:t>Captures barcodes in all lighting conditions, including bright sunlight</a:t>
            </a:r>
          </a:p>
          <a:p>
            <a:pPr marL="182245" indent="-182245">
              <a:spcBef>
                <a:spcPts val="1000"/>
              </a:spcBef>
              <a:buFont typeface="Arial" panose="020B0604020202020204" pitchFamily="34" charset="0"/>
              <a:buChar char="•"/>
            </a:pPr>
            <a:endParaRPr lang="en-US" sz="1400" dirty="0">
              <a:latin typeface="Zebra Sans"/>
            </a:endParaRPr>
          </a:p>
        </p:txBody>
      </p:sp>
      <p:sp>
        <p:nvSpPr>
          <p:cNvPr id="32" name="Text Placeholder 5">
            <a:extLst>
              <a:ext uri="{FF2B5EF4-FFF2-40B4-BE49-F238E27FC236}">
                <a16:creationId xmlns:a16="http://schemas.microsoft.com/office/drawing/2014/main" id="{C21F7122-1D0A-294D-BBDA-1270B1323F77}"/>
              </a:ext>
            </a:extLst>
          </p:cNvPr>
          <p:cNvSpPr txBox="1">
            <a:spLocks/>
          </p:cNvSpPr>
          <p:nvPr/>
        </p:nvSpPr>
        <p:spPr>
          <a:xfrm>
            <a:off x="8169648" y="1356395"/>
            <a:ext cx="3477847" cy="3156612"/>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accent4"/>
                </a:solidFill>
                <a:latin typeface="Zebra Sans Cnd ExtraBold" pitchFamily="2" charset="77"/>
              </a:rPr>
              <a:t>AC670</a:t>
            </a:r>
            <a:br>
              <a:rPr lang="en-US" sz="2000" b="1" dirty="0">
                <a:solidFill>
                  <a:schemeClr val="accent4"/>
                </a:solidFill>
                <a:latin typeface="Zebra Sans Cnd ExtraBold" pitchFamily="2" charset="77"/>
              </a:rPr>
            </a:br>
            <a:r>
              <a:rPr lang="en-US" sz="2000" b="1" dirty="0">
                <a:latin typeface="Zebra Sans Cnd ExtraBold" pitchFamily="2" charset="77"/>
              </a:rPr>
              <a:t>Advanced range scanner with </a:t>
            </a:r>
            <a:br>
              <a:rPr lang="en-US" sz="2000" b="1" dirty="0">
                <a:latin typeface="Zebra Sans Cnd ExtraBold" pitchFamily="2" charset="77"/>
              </a:rPr>
            </a:br>
            <a:r>
              <a:rPr lang="en-US" sz="2000" b="1" dirty="0">
                <a:latin typeface="Zebra Sans Cnd ExtraBold" pitchFamily="2" charset="77"/>
              </a:rPr>
              <a:t>color image capture</a:t>
            </a:r>
          </a:p>
          <a:p>
            <a:pPr marL="182563" indent="-182563">
              <a:spcBef>
                <a:spcPts val="1000"/>
              </a:spcBef>
              <a:buFont typeface="Arial" panose="020B0604020202020204" pitchFamily="34" charset="0"/>
              <a:buChar char="•"/>
            </a:pPr>
            <a:r>
              <a:rPr lang="en-US" sz="1300" dirty="0"/>
              <a:t>Simultaneously capture barcodes and color photos from near contact to over 100 ft. (30 m) away</a:t>
            </a:r>
          </a:p>
          <a:p>
            <a:pPr marL="182563" indent="-182563">
              <a:spcBef>
                <a:spcPts val="1000"/>
              </a:spcBef>
              <a:buFont typeface="Arial" panose="020B0604020202020204" pitchFamily="34" charset="0"/>
              <a:buChar char="•"/>
            </a:pPr>
            <a:r>
              <a:rPr lang="en-US" sz="1300" dirty="0"/>
              <a:t>Opens up the opportunity for many new use cases</a:t>
            </a:r>
          </a:p>
          <a:p>
            <a:pPr marL="182563" indent="-182563">
              <a:spcBef>
                <a:spcPts val="1000"/>
              </a:spcBef>
              <a:buFont typeface="Arial" panose="020B0604020202020204" pitchFamily="34" charset="0"/>
              <a:buChar char="•"/>
            </a:pPr>
            <a:r>
              <a:rPr lang="en-US" sz="1300" dirty="0"/>
              <a:t>Captured images can be used to train AI models or on-device AI to quickly validate business logic</a:t>
            </a:r>
          </a:p>
          <a:p>
            <a:pPr marL="182563" indent="-182563">
              <a:spcBef>
                <a:spcPts val="1000"/>
              </a:spcBef>
              <a:buFont typeface="Arial" panose="020B0604020202020204" pitchFamily="34" charset="0"/>
              <a:buChar char="•"/>
            </a:pPr>
            <a:r>
              <a:rPr lang="en-US" sz="1300" dirty="0"/>
              <a:t>Delivery drivers can capture a barcode on a package and a high resolution color image of the package for proof of condition</a:t>
            </a:r>
          </a:p>
        </p:txBody>
      </p:sp>
      <p:sp>
        <p:nvSpPr>
          <p:cNvPr id="37" name="Text Placeholder 3">
            <a:extLst>
              <a:ext uri="{FF2B5EF4-FFF2-40B4-BE49-F238E27FC236}">
                <a16:creationId xmlns:a16="http://schemas.microsoft.com/office/drawing/2014/main" id="{B67A683B-FB32-0F40-865C-95DE942527FA}"/>
              </a:ext>
            </a:extLst>
          </p:cNvPr>
          <p:cNvSpPr txBox="1">
            <a:spLocks/>
          </p:cNvSpPr>
          <p:nvPr/>
        </p:nvSpPr>
        <p:spPr>
          <a:xfrm>
            <a:off x="580869" y="1356395"/>
            <a:ext cx="3525910" cy="3668110"/>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pPr>
            <a:r>
              <a:rPr lang="en-US" sz="2000" b="1" dirty="0">
                <a:solidFill>
                  <a:schemeClr val="accent4"/>
                </a:solidFill>
                <a:latin typeface="Zebra Sans Cnd ExtraBold" pitchFamily="2" charset="77"/>
              </a:rPr>
              <a:t>SR500</a:t>
            </a:r>
            <a:r>
              <a:rPr lang="en-US" sz="2000" b="1" baseline="30000" dirty="0">
                <a:solidFill>
                  <a:schemeClr val="accent4"/>
                </a:solidFill>
                <a:latin typeface="Zebra Sans Cnd ExtraBold" pitchFamily="2" charset="77"/>
              </a:rPr>
              <a:t>1</a:t>
            </a:r>
            <a:r>
              <a:rPr lang="en-US" sz="2000" b="1" dirty="0">
                <a:solidFill>
                  <a:schemeClr val="accent4"/>
                </a:solidFill>
                <a:latin typeface="Zebra Sans Cnd ExtraBold" pitchFamily="2" charset="77"/>
              </a:rPr>
              <a:t> </a:t>
            </a:r>
          </a:p>
          <a:p>
            <a:pPr algn="ctr">
              <a:spcBef>
                <a:spcPts val="300"/>
              </a:spcBef>
            </a:pPr>
            <a:r>
              <a:rPr lang="en-US" sz="2000" b="1" dirty="0">
                <a:latin typeface="Zebra Sans Cnd ExtraBold" pitchFamily="2" charset="77"/>
              </a:rPr>
              <a:t>1D/2D scanner with LED aimer</a:t>
            </a:r>
          </a:p>
          <a:p>
            <a:pPr marL="182563" indent="-182563">
              <a:spcBef>
                <a:spcPts val="1000"/>
              </a:spcBef>
              <a:buFont typeface="Arial" panose="020B0604020202020204" pitchFamily="34" charset="0"/>
              <a:buChar char="•"/>
            </a:pPr>
            <a:r>
              <a:rPr lang="en-US" sz="1300" dirty="0"/>
              <a:t>Yellow LED aimer with red illumination offers enhanced visibility for easier, more accurate aiming</a:t>
            </a:r>
          </a:p>
          <a:p>
            <a:pPr marL="182245" indent="-182245">
              <a:spcBef>
                <a:spcPts val="1000"/>
              </a:spcBef>
              <a:buFont typeface="Arial" panose="020B0604020202020204" pitchFamily="34" charset="0"/>
              <a:buChar char="•"/>
            </a:pPr>
            <a:r>
              <a:rPr lang="en-US" sz="1300" dirty="0">
                <a:latin typeface="Zebra Sans"/>
              </a:rPr>
              <a:t>Offers an improved 2D barcode finder for faster and more accurate barcode capture</a:t>
            </a:r>
          </a:p>
          <a:p>
            <a:pPr marL="182563" indent="-182563">
              <a:spcBef>
                <a:spcPts val="1000"/>
              </a:spcBef>
              <a:buFont typeface="Arial" panose="020B0604020202020204" pitchFamily="34" charset="0"/>
              <a:buChar char="•"/>
            </a:pPr>
            <a:r>
              <a:rPr lang="en-US" sz="1300" dirty="0"/>
              <a:t>High motion tolerance makes it easier </a:t>
            </a:r>
            <a:br>
              <a:rPr lang="en-US" sz="1300" dirty="0"/>
            </a:br>
            <a:r>
              <a:rPr lang="en-US" sz="1300" dirty="0"/>
              <a:t>to capture barcodes on the move</a:t>
            </a:r>
          </a:p>
          <a:p>
            <a:pPr marL="182563" indent="-182563">
              <a:spcBef>
                <a:spcPts val="1000"/>
              </a:spcBef>
              <a:buFont typeface="Arial" panose="020B0604020202020204" pitchFamily="34" charset="0"/>
              <a:buChar char="•"/>
            </a:pPr>
            <a:r>
              <a:rPr lang="en-US" sz="1300" dirty="0"/>
              <a:t>Captures barcodes in all lighting conditions, including bright sunlight</a:t>
            </a:r>
          </a:p>
        </p:txBody>
      </p:sp>
      <p:sp>
        <p:nvSpPr>
          <p:cNvPr id="39" name="Rectangle 38">
            <a:extLst>
              <a:ext uri="{FF2B5EF4-FFF2-40B4-BE49-F238E27FC236}">
                <a16:creationId xmlns:a16="http://schemas.microsoft.com/office/drawing/2014/main" id="{8F73C6B4-4E39-2E46-BA03-285B61870E67}"/>
              </a:ext>
            </a:extLst>
          </p:cNvPr>
          <p:cNvSpPr/>
          <p:nvPr/>
        </p:nvSpPr>
        <p:spPr>
          <a:xfrm>
            <a:off x="412234" y="5456228"/>
            <a:ext cx="3694546" cy="100259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5" name="Rectangle 44">
            <a:extLst>
              <a:ext uri="{FF2B5EF4-FFF2-40B4-BE49-F238E27FC236}">
                <a16:creationId xmlns:a16="http://schemas.microsoft.com/office/drawing/2014/main" id="{1487AFB7-8C3B-4D47-B2C9-C7E155BD6027}"/>
              </a:ext>
            </a:extLst>
          </p:cNvPr>
          <p:cNvSpPr/>
          <p:nvPr/>
        </p:nvSpPr>
        <p:spPr>
          <a:xfrm>
            <a:off x="4307915" y="5456228"/>
            <a:ext cx="3487731" cy="100259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6" name="Rectangle 45">
            <a:extLst>
              <a:ext uri="{FF2B5EF4-FFF2-40B4-BE49-F238E27FC236}">
                <a16:creationId xmlns:a16="http://schemas.microsoft.com/office/drawing/2014/main" id="{8E7520D8-9540-084E-BFE0-0978B59E4A89}"/>
              </a:ext>
            </a:extLst>
          </p:cNvPr>
          <p:cNvSpPr/>
          <p:nvPr/>
        </p:nvSpPr>
        <p:spPr>
          <a:xfrm>
            <a:off x="7990822" y="5456228"/>
            <a:ext cx="3743975" cy="100259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8" name="Rectangle 7">
            <a:extLst>
              <a:ext uri="{FF2B5EF4-FFF2-40B4-BE49-F238E27FC236}">
                <a16:creationId xmlns:a16="http://schemas.microsoft.com/office/drawing/2014/main" id="{0990D788-B9D7-1C4D-8F45-95DDE399B5E2}"/>
              </a:ext>
            </a:extLst>
          </p:cNvPr>
          <p:cNvSpPr/>
          <p:nvPr/>
        </p:nvSpPr>
        <p:spPr>
          <a:xfrm>
            <a:off x="1366241" y="5680827"/>
            <a:ext cx="1742719" cy="590719"/>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grpSp>
        <p:nvGrpSpPr>
          <p:cNvPr id="7" name="Group 6">
            <a:extLst>
              <a:ext uri="{FF2B5EF4-FFF2-40B4-BE49-F238E27FC236}">
                <a16:creationId xmlns:a16="http://schemas.microsoft.com/office/drawing/2014/main" id="{4CD5718B-2522-EB49-9200-291DD3915431}"/>
              </a:ext>
            </a:extLst>
          </p:cNvPr>
          <p:cNvGrpSpPr/>
          <p:nvPr/>
        </p:nvGrpSpPr>
        <p:grpSpPr>
          <a:xfrm>
            <a:off x="1676145" y="5842942"/>
            <a:ext cx="1128866" cy="297309"/>
            <a:chOff x="2811273" y="5343203"/>
            <a:chExt cx="1128866" cy="297309"/>
          </a:xfrm>
        </p:grpSpPr>
        <p:pic>
          <p:nvPicPr>
            <p:cNvPr id="6" name="Picture 5" descr="A bar code with numbers&#10;&#10;Description automatically generated">
              <a:extLst>
                <a:ext uri="{FF2B5EF4-FFF2-40B4-BE49-F238E27FC236}">
                  <a16:creationId xmlns:a16="http://schemas.microsoft.com/office/drawing/2014/main" id="{F8679515-E9F1-4E47-A6FA-7A9AA5E720D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11273" y="5343203"/>
              <a:ext cx="584335" cy="297309"/>
            </a:xfrm>
            <a:prstGeom prst="rect">
              <a:avLst/>
            </a:prstGeom>
          </p:spPr>
        </p:pic>
        <p:pic>
          <p:nvPicPr>
            <p:cNvPr id="47" name="Picture 46" descr="A bar code with numbers&#10;&#10;Description automatically generated">
              <a:extLst>
                <a:ext uri="{FF2B5EF4-FFF2-40B4-BE49-F238E27FC236}">
                  <a16:creationId xmlns:a16="http://schemas.microsoft.com/office/drawing/2014/main" id="{605A644C-88C6-8147-9F98-E43F88F79E2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355804" y="5343203"/>
              <a:ext cx="584335" cy="297309"/>
            </a:xfrm>
            <a:prstGeom prst="rect">
              <a:avLst/>
            </a:prstGeom>
          </p:spPr>
        </p:pic>
      </p:grpSp>
      <p:sp>
        <p:nvSpPr>
          <p:cNvPr id="48" name="Rectangle 47">
            <a:extLst>
              <a:ext uri="{FF2B5EF4-FFF2-40B4-BE49-F238E27FC236}">
                <a16:creationId xmlns:a16="http://schemas.microsoft.com/office/drawing/2014/main" id="{893936C5-C372-124C-B6A0-1FBF1B6BA944}"/>
              </a:ext>
            </a:extLst>
          </p:cNvPr>
          <p:cNvSpPr/>
          <p:nvPr/>
        </p:nvSpPr>
        <p:spPr>
          <a:xfrm>
            <a:off x="1366241" y="5686061"/>
            <a:ext cx="1742719" cy="590719"/>
          </a:xfrm>
          <a:prstGeom prst="rect">
            <a:avLst/>
          </a:prstGeom>
          <a:solidFill>
            <a:srgbClr val="FF0000">
              <a:alpha val="16000"/>
            </a:srgb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9" name="TextBox 48">
            <a:extLst>
              <a:ext uri="{FF2B5EF4-FFF2-40B4-BE49-F238E27FC236}">
                <a16:creationId xmlns:a16="http://schemas.microsoft.com/office/drawing/2014/main" id="{A30A5C7D-91EC-554E-8FCF-BE34B885FD17}"/>
              </a:ext>
            </a:extLst>
          </p:cNvPr>
          <p:cNvSpPr txBox="1"/>
          <p:nvPr/>
        </p:nvSpPr>
        <p:spPr>
          <a:xfrm>
            <a:off x="1428797" y="5697755"/>
            <a:ext cx="1155843" cy="184459"/>
          </a:xfrm>
          <a:prstGeom prst="rect">
            <a:avLst/>
          </a:prstGeom>
          <a:noFill/>
        </p:spPr>
        <p:txBody>
          <a:bodyPr wrap="square" lIns="0" tIns="0" rIns="0" bIns="0" rtlCol="0">
            <a:noAutofit/>
          </a:bodyPr>
          <a:lstStyle/>
          <a:p>
            <a:pPr algn="l">
              <a:spcBef>
                <a:spcPts val="300"/>
              </a:spcBef>
            </a:pPr>
            <a:r>
              <a:rPr lang="en-US" sz="900" b="0" i="0" dirty="0">
                <a:latin typeface="Zebra Sans" pitchFamily="2" charset="77"/>
              </a:rPr>
              <a:t>AIMING</a:t>
            </a:r>
          </a:p>
        </p:txBody>
      </p:sp>
      <p:sp>
        <p:nvSpPr>
          <p:cNvPr id="50" name="TextBox 49">
            <a:extLst>
              <a:ext uri="{FF2B5EF4-FFF2-40B4-BE49-F238E27FC236}">
                <a16:creationId xmlns:a16="http://schemas.microsoft.com/office/drawing/2014/main" id="{7B60583B-19B0-CE41-BCAD-715265B0301A}"/>
              </a:ext>
            </a:extLst>
          </p:cNvPr>
          <p:cNvSpPr txBox="1"/>
          <p:nvPr/>
        </p:nvSpPr>
        <p:spPr>
          <a:xfrm>
            <a:off x="1428797" y="6141963"/>
            <a:ext cx="1155843" cy="184459"/>
          </a:xfrm>
          <a:prstGeom prst="rect">
            <a:avLst/>
          </a:prstGeom>
          <a:noFill/>
        </p:spPr>
        <p:txBody>
          <a:bodyPr wrap="square" lIns="0" tIns="0" rIns="0" bIns="0" rtlCol="0">
            <a:noAutofit/>
          </a:bodyPr>
          <a:lstStyle/>
          <a:p>
            <a:pPr algn="l">
              <a:spcBef>
                <a:spcPts val="300"/>
              </a:spcBef>
            </a:pPr>
            <a:r>
              <a:rPr lang="en-US" sz="900" b="0" i="0" dirty="0">
                <a:latin typeface="Zebra Sans" pitchFamily="2" charset="77"/>
              </a:rPr>
              <a:t>ILLUMINATION</a:t>
            </a:r>
          </a:p>
        </p:txBody>
      </p:sp>
      <p:sp>
        <p:nvSpPr>
          <p:cNvPr id="35" name="Oval 34">
            <a:extLst>
              <a:ext uri="{FF2B5EF4-FFF2-40B4-BE49-F238E27FC236}">
                <a16:creationId xmlns:a16="http://schemas.microsoft.com/office/drawing/2014/main" id="{CA5C698B-6377-C741-9B85-818A09A9C784}"/>
              </a:ext>
            </a:extLst>
          </p:cNvPr>
          <p:cNvSpPr/>
          <p:nvPr/>
        </p:nvSpPr>
        <p:spPr>
          <a:xfrm>
            <a:off x="2159521" y="5912610"/>
            <a:ext cx="183012" cy="183012"/>
          </a:xfrm>
          <a:prstGeom prst="ellipse">
            <a:avLst/>
          </a:prstGeom>
          <a:solidFill>
            <a:srgbClr val="FFFB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53" name="Rectangle 52">
            <a:extLst>
              <a:ext uri="{FF2B5EF4-FFF2-40B4-BE49-F238E27FC236}">
                <a16:creationId xmlns:a16="http://schemas.microsoft.com/office/drawing/2014/main" id="{9769ADFC-0FCB-4E48-8EE8-9F3F78CD2FD2}"/>
              </a:ext>
            </a:extLst>
          </p:cNvPr>
          <p:cNvSpPr/>
          <p:nvPr/>
        </p:nvSpPr>
        <p:spPr>
          <a:xfrm>
            <a:off x="5265666" y="5680827"/>
            <a:ext cx="1742719" cy="590719"/>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grpSp>
        <p:nvGrpSpPr>
          <p:cNvPr id="54" name="Group 53">
            <a:extLst>
              <a:ext uri="{FF2B5EF4-FFF2-40B4-BE49-F238E27FC236}">
                <a16:creationId xmlns:a16="http://schemas.microsoft.com/office/drawing/2014/main" id="{9DD5B57E-50B2-C548-A6F3-6F877EEA47CB}"/>
              </a:ext>
            </a:extLst>
          </p:cNvPr>
          <p:cNvGrpSpPr/>
          <p:nvPr/>
        </p:nvGrpSpPr>
        <p:grpSpPr>
          <a:xfrm>
            <a:off x="5575570" y="5835385"/>
            <a:ext cx="1128866" cy="297309"/>
            <a:chOff x="2811273" y="5343203"/>
            <a:chExt cx="1128866" cy="297309"/>
          </a:xfrm>
        </p:grpSpPr>
        <p:pic>
          <p:nvPicPr>
            <p:cNvPr id="55" name="Picture 54" descr="A bar code with numbers&#10;&#10;Description automatically generated">
              <a:extLst>
                <a:ext uri="{FF2B5EF4-FFF2-40B4-BE49-F238E27FC236}">
                  <a16:creationId xmlns:a16="http://schemas.microsoft.com/office/drawing/2014/main" id="{9F64D0C0-A809-9344-B8C7-2A92E96D739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11273" y="5343203"/>
              <a:ext cx="584335" cy="297309"/>
            </a:xfrm>
            <a:prstGeom prst="rect">
              <a:avLst/>
            </a:prstGeom>
          </p:spPr>
        </p:pic>
        <p:pic>
          <p:nvPicPr>
            <p:cNvPr id="56" name="Picture 55" descr="A bar code with numbers&#10;&#10;Description automatically generated">
              <a:extLst>
                <a:ext uri="{FF2B5EF4-FFF2-40B4-BE49-F238E27FC236}">
                  <a16:creationId xmlns:a16="http://schemas.microsoft.com/office/drawing/2014/main" id="{F7BE4CCA-1552-1A44-9BA1-F54F2C38C2C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355804" y="5343203"/>
              <a:ext cx="584335" cy="297309"/>
            </a:xfrm>
            <a:prstGeom prst="rect">
              <a:avLst/>
            </a:prstGeom>
          </p:spPr>
        </p:pic>
      </p:grpSp>
      <p:sp>
        <p:nvSpPr>
          <p:cNvPr id="58" name="TextBox 57">
            <a:extLst>
              <a:ext uri="{FF2B5EF4-FFF2-40B4-BE49-F238E27FC236}">
                <a16:creationId xmlns:a16="http://schemas.microsoft.com/office/drawing/2014/main" id="{174F06A8-2D6B-9846-BB3C-0EB05B9620D6}"/>
              </a:ext>
            </a:extLst>
          </p:cNvPr>
          <p:cNvSpPr txBox="1"/>
          <p:nvPr/>
        </p:nvSpPr>
        <p:spPr>
          <a:xfrm>
            <a:off x="5328222" y="5697755"/>
            <a:ext cx="1155843" cy="184459"/>
          </a:xfrm>
          <a:prstGeom prst="rect">
            <a:avLst/>
          </a:prstGeom>
          <a:noFill/>
        </p:spPr>
        <p:txBody>
          <a:bodyPr wrap="square" lIns="0" tIns="0" rIns="0" bIns="0" rtlCol="0">
            <a:noAutofit/>
          </a:bodyPr>
          <a:lstStyle/>
          <a:p>
            <a:pPr algn="l">
              <a:spcBef>
                <a:spcPts val="300"/>
              </a:spcBef>
            </a:pPr>
            <a:r>
              <a:rPr lang="en-US" sz="900" b="0" i="0" dirty="0">
                <a:latin typeface="Zebra Sans" pitchFamily="2" charset="77"/>
              </a:rPr>
              <a:t>AIMING</a:t>
            </a:r>
          </a:p>
        </p:txBody>
      </p:sp>
      <p:sp>
        <p:nvSpPr>
          <p:cNvPr id="59" name="TextBox 58">
            <a:extLst>
              <a:ext uri="{FF2B5EF4-FFF2-40B4-BE49-F238E27FC236}">
                <a16:creationId xmlns:a16="http://schemas.microsoft.com/office/drawing/2014/main" id="{649F444E-72CB-7248-86EF-9F1A18400748}"/>
              </a:ext>
            </a:extLst>
          </p:cNvPr>
          <p:cNvSpPr txBox="1"/>
          <p:nvPr/>
        </p:nvSpPr>
        <p:spPr>
          <a:xfrm>
            <a:off x="5328222" y="6134406"/>
            <a:ext cx="1155843" cy="184459"/>
          </a:xfrm>
          <a:prstGeom prst="rect">
            <a:avLst/>
          </a:prstGeom>
          <a:noFill/>
        </p:spPr>
        <p:txBody>
          <a:bodyPr wrap="square" lIns="0" tIns="0" rIns="0" bIns="0" rtlCol="0">
            <a:noAutofit/>
          </a:bodyPr>
          <a:lstStyle/>
          <a:p>
            <a:pPr algn="l">
              <a:spcBef>
                <a:spcPts val="300"/>
              </a:spcBef>
            </a:pPr>
            <a:r>
              <a:rPr lang="en-US" sz="900" b="0" i="0" dirty="0">
                <a:latin typeface="Zebra Sans" pitchFamily="2" charset="77"/>
              </a:rPr>
              <a:t>ILLUMINATION</a:t>
            </a:r>
          </a:p>
        </p:txBody>
      </p:sp>
      <p:cxnSp>
        <p:nvCxnSpPr>
          <p:cNvPr id="11" name="Straight Connector 10">
            <a:extLst>
              <a:ext uri="{FF2B5EF4-FFF2-40B4-BE49-F238E27FC236}">
                <a16:creationId xmlns:a16="http://schemas.microsoft.com/office/drawing/2014/main" id="{1B728B67-516A-E04C-9C81-BA29C6B15031}"/>
              </a:ext>
            </a:extLst>
          </p:cNvPr>
          <p:cNvCxnSpPr>
            <a:cxnSpLocks/>
          </p:cNvCxnSpPr>
          <p:nvPr/>
        </p:nvCxnSpPr>
        <p:spPr>
          <a:xfrm>
            <a:off x="5906745" y="6000885"/>
            <a:ext cx="463827" cy="0"/>
          </a:xfrm>
          <a:prstGeom prst="line">
            <a:avLst/>
          </a:prstGeom>
          <a:ln w="190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AAE7E01-0A39-464F-9B74-BFF73589AD33}"/>
              </a:ext>
            </a:extLst>
          </p:cNvPr>
          <p:cNvCxnSpPr>
            <a:cxnSpLocks/>
          </p:cNvCxnSpPr>
          <p:nvPr/>
        </p:nvCxnSpPr>
        <p:spPr>
          <a:xfrm>
            <a:off x="6143999" y="5780716"/>
            <a:ext cx="0" cy="410357"/>
          </a:xfrm>
          <a:prstGeom prst="line">
            <a:avLst/>
          </a:prstGeom>
          <a:ln w="19050">
            <a:solidFill>
              <a:srgbClr val="FF0000"/>
            </a:solidFill>
          </a:ln>
        </p:spPr>
        <p:style>
          <a:lnRef idx="2">
            <a:schemeClr val="accent1"/>
          </a:lnRef>
          <a:fillRef idx="0">
            <a:schemeClr val="accent1"/>
          </a:fillRef>
          <a:effectRef idx="1">
            <a:schemeClr val="accent1"/>
          </a:effectRef>
          <a:fontRef idx="minor">
            <a:schemeClr val="tx1"/>
          </a:fontRef>
        </p:style>
      </p:cxnSp>
      <p:sp>
        <p:nvSpPr>
          <p:cNvPr id="63" name="Rectangle 62">
            <a:extLst>
              <a:ext uri="{FF2B5EF4-FFF2-40B4-BE49-F238E27FC236}">
                <a16:creationId xmlns:a16="http://schemas.microsoft.com/office/drawing/2014/main" id="{313EE472-BB2E-3E48-B40C-8DAD9B58030B}"/>
              </a:ext>
            </a:extLst>
          </p:cNvPr>
          <p:cNvSpPr/>
          <p:nvPr/>
        </p:nvSpPr>
        <p:spPr>
          <a:xfrm>
            <a:off x="8998836" y="5680827"/>
            <a:ext cx="1742719" cy="590719"/>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grpSp>
        <p:nvGrpSpPr>
          <p:cNvPr id="64" name="Group 63">
            <a:extLst>
              <a:ext uri="{FF2B5EF4-FFF2-40B4-BE49-F238E27FC236}">
                <a16:creationId xmlns:a16="http://schemas.microsoft.com/office/drawing/2014/main" id="{79B034B5-65C4-4D4D-A35B-18BDFF8D4EED}"/>
              </a:ext>
            </a:extLst>
          </p:cNvPr>
          <p:cNvGrpSpPr/>
          <p:nvPr/>
        </p:nvGrpSpPr>
        <p:grpSpPr>
          <a:xfrm>
            <a:off x="9308740" y="5835385"/>
            <a:ext cx="1128866" cy="297309"/>
            <a:chOff x="2811273" y="5343203"/>
            <a:chExt cx="1128866" cy="297309"/>
          </a:xfrm>
        </p:grpSpPr>
        <p:pic>
          <p:nvPicPr>
            <p:cNvPr id="65" name="Picture 64" descr="A bar code with numbers&#10;&#10;Description automatically generated">
              <a:extLst>
                <a:ext uri="{FF2B5EF4-FFF2-40B4-BE49-F238E27FC236}">
                  <a16:creationId xmlns:a16="http://schemas.microsoft.com/office/drawing/2014/main" id="{67C4283D-7E7B-4847-A7DE-F9575704D6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11273" y="5343203"/>
              <a:ext cx="584335" cy="297309"/>
            </a:xfrm>
            <a:prstGeom prst="rect">
              <a:avLst/>
            </a:prstGeom>
          </p:spPr>
        </p:pic>
        <p:pic>
          <p:nvPicPr>
            <p:cNvPr id="66" name="Picture 65" descr="A bar code with numbers&#10;&#10;Description automatically generated">
              <a:extLst>
                <a:ext uri="{FF2B5EF4-FFF2-40B4-BE49-F238E27FC236}">
                  <a16:creationId xmlns:a16="http://schemas.microsoft.com/office/drawing/2014/main" id="{5BDA28F5-EC59-F442-B9D5-35C38FAF6F8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355804" y="5343203"/>
              <a:ext cx="584335" cy="297309"/>
            </a:xfrm>
            <a:prstGeom prst="rect">
              <a:avLst/>
            </a:prstGeom>
          </p:spPr>
        </p:pic>
      </p:grpSp>
      <p:sp>
        <p:nvSpPr>
          <p:cNvPr id="67" name="TextBox 66">
            <a:extLst>
              <a:ext uri="{FF2B5EF4-FFF2-40B4-BE49-F238E27FC236}">
                <a16:creationId xmlns:a16="http://schemas.microsoft.com/office/drawing/2014/main" id="{94C6DA91-0B46-C447-8A22-626F4EC9EBBF}"/>
              </a:ext>
            </a:extLst>
          </p:cNvPr>
          <p:cNvSpPr txBox="1"/>
          <p:nvPr/>
        </p:nvSpPr>
        <p:spPr>
          <a:xfrm>
            <a:off x="9061392" y="5697755"/>
            <a:ext cx="1155843" cy="184459"/>
          </a:xfrm>
          <a:prstGeom prst="rect">
            <a:avLst/>
          </a:prstGeom>
          <a:noFill/>
        </p:spPr>
        <p:txBody>
          <a:bodyPr wrap="square" lIns="0" tIns="0" rIns="0" bIns="0" rtlCol="0">
            <a:noAutofit/>
          </a:bodyPr>
          <a:lstStyle/>
          <a:p>
            <a:pPr algn="l">
              <a:spcBef>
                <a:spcPts val="300"/>
              </a:spcBef>
            </a:pPr>
            <a:r>
              <a:rPr lang="en-US" sz="900" b="0" i="0" dirty="0">
                <a:latin typeface="Zebra Sans" pitchFamily="2" charset="77"/>
              </a:rPr>
              <a:t>AIMING</a:t>
            </a:r>
          </a:p>
        </p:txBody>
      </p:sp>
      <p:sp>
        <p:nvSpPr>
          <p:cNvPr id="68" name="TextBox 67">
            <a:extLst>
              <a:ext uri="{FF2B5EF4-FFF2-40B4-BE49-F238E27FC236}">
                <a16:creationId xmlns:a16="http://schemas.microsoft.com/office/drawing/2014/main" id="{4A19D240-9E0B-824E-8933-B9D6027DBD40}"/>
              </a:ext>
            </a:extLst>
          </p:cNvPr>
          <p:cNvSpPr txBox="1"/>
          <p:nvPr/>
        </p:nvSpPr>
        <p:spPr>
          <a:xfrm>
            <a:off x="9061392" y="6134406"/>
            <a:ext cx="1155843" cy="184459"/>
          </a:xfrm>
          <a:prstGeom prst="rect">
            <a:avLst/>
          </a:prstGeom>
          <a:noFill/>
        </p:spPr>
        <p:txBody>
          <a:bodyPr wrap="square" lIns="0" tIns="0" rIns="0" bIns="0" rtlCol="0">
            <a:noAutofit/>
          </a:bodyPr>
          <a:lstStyle/>
          <a:p>
            <a:pPr algn="l">
              <a:spcBef>
                <a:spcPts val="300"/>
              </a:spcBef>
            </a:pPr>
            <a:r>
              <a:rPr lang="en-US" sz="900" b="0" i="0" dirty="0">
                <a:latin typeface="Zebra Sans" pitchFamily="2" charset="77"/>
              </a:rPr>
              <a:t>ILLUMINATION</a:t>
            </a:r>
          </a:p>
        </p:txBody>
      </p:sp>
      <p:cxnSp>
        <p:nvCxnSpPr>
          <p:cNvPr id="71" name="Straight Connector 70">
            <a:extLst>
              <a:ext uri="{FF2B5EF4-FFF2-40B4-BE49-F238E27FC236}">
                <a16:creationId xmlns:a16="http://schemas.microsoft.com/office/drawing/2014/main" id="{2F639080-9446-3A46-90CD-48FAA49B5D02}"/>
              </a:ext>
            </a:extLst>
          </p:cNvPr>
          <p:cNvCxnSpPr>
            <a:cxnSpLocks/>
          </p:cNvCxnSpPr>
          <p:nvPr/>
        </p:nvCxnSpPr>
        <p:spPr>
          <a:xfrm>
            <a:off x="9934639" y="6000885"/>
            <a:ext cx="229697" cy="0"/>
          </a:xfrm>
          <a:prstGeom prst="line">
            <a:avLst/>
          </a:prstGeom>
          <a:ln w="19050">
            <a:solidFill>
              <a:srgbClr val="00FF2D"/>
            </a:solidFill>
          </a:ln>
        </p:spPr>
        <p:style>
          <a:lnRef idx="2">
            <a:schemeClr val="accent1"/>
          </a:lnRef>
          <a:fillRef idx="0">
            <a:schemeClr val="accent1"/>
          </a:fillRef>
          <a:effectRef idx="1">
            <a:schemeClr val="accent1"/>
          </a:effectRef>
          <a:fontRef idx="minor">
            <a:schemeClr val="tx1"/>
          </a:fontRef>
        </p:style>
      </p:cxnSp>
      <p:sp>
        <p:nvSpPr>
          <p:cNvPr id="73" name="Oval 72">
            <a:extLst>
              <a:ext uri="{FF2B5EF4-FFF2-40B4-BE49-F238E27FC236}">
                <a16:creationId xmlns:a16="http://schemas.microsoft.com/office/drawing/2014/main" id="{68A13B44-528F-CF40-9730-4EAB7897785A}"/>
              </a:ext>
            </a:extLst>
          </p:cNvPr>
          <p:cNvSpPr/>
          <p:nvPr/>
        </p:nvSpPr>
        <p:spPr>
          <a:xfrm>
            <a:off x="9814789" y="5956878"/>
            <a:ext cx="100958" cy="100958"/>
          </a:xfrm>
          <a:prstGeom prst="ellipse">
            <a:avLst/>
          </a:prstGeom>
          <a:solidFill>
            <a:srgbClr val="00F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cxnSp>
        <p:nvCxnSpPr>
          <p:cNvPr id="74" name="Straight Connector 73">
            <a:extLst>
              <a:ext uri="{FF2B5EF4-FFF2-40B4-BE49-F238E27FC236}">
                <a16:creationId xmlns:a16="http://schemas.microsoft.com/office/drawing/2014/main" id="{252E450E-A76F-9342-A877-F9AA7A64A247}"/>
              </a:ext>
            </a:extLst>
          </p:cNvPr>
          <p:cNvCxnSpPr>
            <a:cxnSpLocks/>
          </p:cNvCxnSpPr>
          <p:nvPr/>
        </p:nvCxnSpPr>
        <p:spPr>
          <a:xfrm>
            <a:off x="9549231" y="6000885"/>
            <a:ext cx="229697" cy="0"/>
          </a:xfrm>
          <a:prstGeom prst="line">
            <a:avLst/>
          </a:prstGeom>
          <a:ln w="19050">
            <a:solidFill>
              <a:srgbClr val="00FF2D"/>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1409EF1D-ED27-A485-723D-BF471B7DB33B}"/>
              </a:ext>
            </a:extLst>
          </p:cNvPr>
          <p:cNvSpPr txBox="1"/>
          <p:nvPr/>
        </p:nvSpPr>
        <p:spPr>
          <a:xfrm>
            <a:off x="2006601" y="6559317"/>
            <a:ext cx="7486469" cy="270577"/>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1. Equivalent to the SE4720.  2. Equivalent to the SE4770</a:t>
            </a:r>
          </a:p>
        </p:txBody>
      </p:sp>
    </p:spTree>
    <p:extLst>
      <p:ext uri="{BB962C8B-B14F-4D97-AF65-F5344CB8AC3E}">
        <p14:creationId xmlns:p14="http://schemas.microsoft.com/office/powerpoint/2010/main" val="2709129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AAB58D47-41A4-6A4D-9A9F-5542555EA8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66670" y="1761993"/>
            <a:ext cx="5459807" cy="4527089"/>
          </a:xfrm>
          <a:prstGeom prst="roundRect">
            <a:avLst>
              <a:gd name="adj" fmla="val 5000"/>
            </a:avLst>
          </a:prstGeom>
        </p:spPr>
      </p:pic>
      <p:grpSp>
        <p:nvGrpSpPr>
          <p:cNvPr id="44" name="Group 43">
            <a:extLst>
              <a:ext uri="{FF2B5EF4-FFF2-40B4-BE49-F238E27FC236}">
                <a16:creationId xmlns:a16="http://schemas.microsoft.com/office/drawing/2014/main" id="{107A3F88-BE15-2A5A-7E5D-BFF9140DDA73}"/>
              </a:ext>
            </a:extLst>
          </p:cNvPr>
          <p:cNvGrpSpPr/>
          <p:nvPr/>
        </p:nvGrpSpPr>
        <p:grpSpPr>
          <a:xfrm>
            <a:off x="415782" y="4274676"/>
            <a:ext cx="5680217" cy="2014406"/>
            <a:chOff x="415782" y="4388979"/>
            <a:chExt cx="5680217" cy="2014406"/>
          </a:xfrm>
        </p:grpSpPr>
        <p:sp>
          <p:nvSpPr>
            <p:cNvPr id="35" name="Rounded Rectangle 34">
              <a:extLst>
                <a:ext uri="{FF2B5EF4-FFF2-40B4-BE49-F238E27FC236}">
                  <a16:creationId xmlns:a16="http://schemas.microsoft.com/office/drawing/2014/main" id="{7A6B75B9-B879-35AD-87DB-0DE0123ED04D}"/>
                </a:ext>
              </a:extLst>
            </p:cNvPr>
            <p:cNvSpPr/>
            <p:nvPr/>
          </p:nvSpPr>
          <p:spPr>
            <a:xfrm>
              <a:off x="415782" y="4388979"/>
              <a:ext cx="5680217" cy="2014406"/>
            </a:xfrm>
            <a:prstGeom prst="roundRect">
              <a:avLst>
                <a:gd name="adj" fmla="val 7004"/>
              </a:avLst>
            </a:prstGeom>
            <a:noFill/>
            <a:ln w="952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grpSp>
          <p:nvGrpSpPr>
            <p:cNvPr id="39" name="Group 38">
              <a:extLst>
                <a:ext uri="{FF2B5EF4-FFF2-40B4-BE49-F238E27FC236}">
                  <a16:creationId xmlns:a16="http://schemas.microsoft.com/office/drawing/2014/main" id="{04148EB3-44A8-14E2-2887-7FAF96167C62}"/>
                </a:ext>
              </a:extLst>
            </p:cNvPr>
            <p:cNvGrpSpPr/>
            <p:nvPr/>
          </p:nvGrpSpPr>
          <p:grpSpPr>
            <a:xfrm>
              <a:off x="531144" y="4801772"/>
              <a:ext cx="5452057" cy="649652"/>
              <a:chOff x="563228" y="4801772"/>
              <a:chExt cx="5845660" cy="649652"/>
            </a:xfrm>
          </p:grpSpPr>
          <p:sp>
            <p:nvSpPr>
              <p:cNvPr id="36" name="Rounded Rectangle 35">
                <a:extLst>
                  <a:ext uri="{FF2B5EF4-FFF2-40B4-BE49-F238E27FC236}">
                    <a16:creationId xmlns:a16="http://schemas.microsoft.com/office/drawing/2014/main" id="{7B87473F-A476-60B6-F54F-34EB7BAC9BBE}"/>
                  </a:ext>
                </a:extLst>
              </p:cNvPr>
              <p:cNvSpPr/>
              <p:nvPr/>
            </p:nvSpPr>
            <p:spPr>
              <a:xfrm>
                <a:off x="563228" y="4801772"/>
                <a:ext cx="1884136" cy="649652"/>
              </a:xfrm>
              <a:prstGeom prst="roundRect">
                <a:avLst>
                  <a:gd name="adj" fmla="val 2048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sp>
            <p:nvSpPr>
              <p:cNvPr id="37" name="Rounded Rectangle 36">
                <a:extLst>
                  <a:ext uri="{FF2B5EF4-FFF2-40B4-BE49-F238E27FC236}">
                    <a16:creationId xmlns:a16="http://schemas.microsoft.com/office/drawing/2014/main" id="{192A2A65-7AA9-9C48-2732-FA62C0F91A9A}"/>
                  </a:ext>
                </a:extLst>
              </p:cNvPr>
              <p:cNvSpPr/>
              <p:nvPr/>
            </p:nvSpPr>
            <p:spPr>
              <a:xfrm>
                <a:off x="2543990" y="4801772"/>
                <a:ext cx="1884136" cy="649652"/>
              </a:xfrm>
              <a:prstGeom prst="roundRect">
                <a:avLst>
                  <a:gd name="adj" fmla="val 2048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sp>
            <p:nvSpPr>
              <p:cNvPr id="38" name="Rounded Rectangle 37">
                <a:extLst>
                  <a:ext uri="{FF2B5EF4-FFF2-40B4-BE49-F238E27FC236}">
                    <a16:creationId xmlns:a16="http://schemas.microsoft.com/office/drawing/2014/main" id="{CB2E7FFE-D981-9CB8-2DE0-EF47A2B5DF32}"/>
                  </a:ext>
                </a:extLst>
              </p:cNvPr>
              <p:cNvSpPr/>
              <p:nvPr/>
            </p:nvSpPr>
            <p:spPr>
              <a:xfrm>
                <a:off x="4524752" y="4801772"/>
                <a:ext cx="1884136" cy="649652"/>
              </a:xfrm>
              <a:prstGeom prst="roundRect">
                <a:avLst>
                  <a:gd name="adj" fmla="val 2048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grpSp>
        <p:grpSp>
          <p:nvGrpSpPr>
            <p:cNvPr id="40" name="Group 39">
              <a:extLst>
                <a:ext uri="{FF2B5EF4-FFF2-40B4-BE49-F238E27FC236}">
                  <a16:creationId xmlns:a16="http://schemas.microsoft.com/office/drawing/2014/main" id="{00DD380F-4EB8-A4D3-76D5-76658FAB0FD6}"/>
                </a:ext>
              </a:extLst>
            </p:cNvPr>
            <p:cNvGrpSpPr/>
            <p:nvPr/>
          </p:nvGrpSpPr>
          <p:grpSpPr>
            <a:xfrm>
              <a:off x="540215" y="5595887"/>
              <a:ext cx="5452057" cy="649652"/>
              <a:chOff x="563228" y="4801772"/>
              <a:chExt cx="5845660" cy="649652"/>
            </a:xfrm>
          </p:grpSpPr>
          <p:sp>
            <p:nvSpPr>
              <p:cNvPr id="41" name="Rounded Rectangle 40">
                <a:extLst>
                  <a:ext uri="{FF2B5EF4-FFF2-40B4-BE49-F238E27FC236}">
                    <a16:creationId xmlns:a16="http://schemas.microsoft.com/office/drawing/2014/main" id="{5272C532-B30D-55F4-15D9-686F803570F3}"/>
                  </a:ext>
                </a:extLst>
              </p:cNvPr>
              <p:cNvSpPr/>
              <p:nvPr/>
            </p:nvSpPr>
            <p:spPr>
              <a:xfrm>
                <a:off x="563228" y="4801772"/>
                <a:ext cx="1884136" cy="649652"/>
              </a:xfrm>
              <a:prstGeom prst="roundRect">
                <a:avLst>
                  <a:gd name="adj" fmla="val 2048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sp>
            <p:nvSpPr>
              <p:cNvPr id="42" name="Rounded Rectangle 41">
                <a:extLst>
                  <a:ext uri="{FF2B5EF4-FFF2-40B4-BE49-F238E27FC236}">
                    <a16:creationId xmlns:a16="http://schemas.microsoft.com/office/drawing/2014/main" id="{291A5CF5-3EC3-B69F-96FE-4F53C6079EF0}"/>
                  </a:ext>
                </a:extLst>
              </p:cNvPr>
              <p:cNvSpPr/>
              <p:nvPr/>
            </p:nvSpPr>
            <p:spPr>
              <a:xfrm>
                <a:off x="2543990" y="4801772"/>
                <a:ext cx="1884136" cy="649652"/>
              </a:xfrm>
              <a:prstGeom prst="roundRect">
                <a:avLst>
                  <a:gd name="adj" fmla="val 2048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sp>
            <p:nvSpPr>
              <p:cNvPr id="43" name="Rounded Rectangle 42">
                <a:extLst>
                  <a:ext uri="{FF2B5EF4-FFF2-40B4-BE49-F238E27FC236}">
                    <a16:creationId xmlns:a16="http://schemas.microsoft.com/office/drawing/2014/main" id="{268D76B2-E131-9F26-7AB0-F2ED6B005D39}"/>
                  </a:ext>
                </a:extLst>
              </p:cNvPr>
              <p:cNvSpPr/>
              <p:nvPr/>
            </p:nvSpPr>
            <p:spPr>
              <a:xfrm>
                <a:off x="4524752" y="4801772"/>
                <a:ext cx="1884136" cy="649652"/>
              </a:xfrm>
              <a:prstGeom prst="roundRect">
                <a:avLst>
                  <a:gd name="adj" fmla="val 2048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grpSp>
      </p:grpSp>
      <p:sp>
        <p:nvSpPr>
          <p:cNvPr id="22" name="Rounded Rectangle 21">
            <a:extLst>
              <a:ext uri="{FF2B5EF4-FFF2-40B4-BE49-F238E27FC236}">
                <a16:creationId xmlns:a16="http://schemas.microsoft.com/office/drawing/2014/main" id="{60556068-287D-F1FA-6CCB-CA3BB12C09C8}"/>
              </a:ext>
            </a:extLst>
          </p:cNvPr>
          <p:cNvSpPr/>
          <p:nvPr/>
        </p:nvSpPr>
        <p:spPr>
          <a:xfrm>
            <a:off x="457198" y="1705016"/>
            <a:ext cx="5638800" cy="766855"/>
          </a:xfrm>
          <a:prstGeom prst="roundRect">
            <a:avLst>
              <a:gd name="adj" fmla="val 2048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sp>
        <p:nvSpPr>
          <p:cNvPr id="3" name="Text Placeholder 2">
            <a:extLst>
              <a:ext uri="{FF2B5EF4-FFF2-40B4-BE49-F238E27FC236}">
                <a16:creationId xmlns:a16="http://schemas.microsoft.com/office/drawing/2014/main" id="{5600CE47-0D57-87F4-DD6E-C4F6B2C65A58}"/>
              </a:ext>
            </a:extLst>
          </p:cNvPr>
          <p:cNvSpPr>
            <a:spLocks noGrp="1"/>
          </p:cNvSpPr>
          <p:nvPr>
            <p:ph type="body" sz="quarter" idx="13"/>
          </p:nvPr>
        </p:nvSpPr>
        <p:spPr>
          <a:xfrm>
            <a:off x="632245" y="1844046"/>
            <a:ext cx="5403746" cy="530764"/>
          </a:xfrm>
        </p:spPr>
        <p:txBody>
          <a:bodyPr/>
          <a:lstStyle/>
          <a:p>
            <a:r>
              <a:rPr lang="en-US" sz="1600" dirty="0"/>
              <a:t>Enables new contactless use cases, from inventory management to asset finding</a:t>
            </a:r>
            <a:endParaRPr lang="en-US" sz="1800" dirty="0"/>
          </a:p>
        </p:txBody>
      </p:sp>
      <p:sp>
        <p:nvSpPr>
          <p:cNvPr id="5" name="Title 4">
            <a:extLst>
              <a:ext uri="{FF2B5EF4-FFF2-40B4-BE49-F238E27FC236}">
                <a16:creationId xmlns:a16="http://schemas.microsoft.com/office/drawing/2014/main" id="{E42E30BA-1CCB-115B-3EE4-2D9AF73CE46D}"/>
              </a:ext>
            </a:extLst>
          </p:cNvPr>
          <p:cNvSpPr>
            <a:spLocks noGrp="1"/>
          </p:cNvSpPr>
          <p:nvPr>
            <p:ph type="title"/>
          </p:nvPr>
        </p:nvSpPr>
        <p:spPr>
          <a:xfrm>
            <a:off x="457200" y="556012"/>
            <a:ext cx="8602133" cy="165100"/>
          </a:xfrm>
        </p:spPr>
        <p:txBody>
          <a:bodyPr/>
          <a:lstStyle/>
          <a:p>
            <a:r>
              <a:rPr lang="en-US" dirty="0"/>
              <a:t>Built-in efficiency with integrated short-range UHF RFID</a:t>
            </a:r>
          </a:p>
        </p:txBody>
      </p:sp>
      <p:sp>
        <p:nvSpPr>
          <p:cNvPr id="6" name="Text Placeholder 5">
            <a:extLst>
              <a:ext uri="{FF2B5EF4-FFF2-40B4-BE49-F238E27FC236}">
                <a16:creationId xmlns:a16="http://schemas.microsoft.com/office/drawing/2014/main" id="{A296E8FD-F12B-1C71-8AFB-EF28521FB806}"/>
              </a:ext>
            </a:extLst>
          </p:cNvPr>
          <p:cNvSpPr>
            <a:spLocks noGrp="1"/>
          </p:cNvSpPr>
          <p:nvPr>
            <p:ph type="body" sz="quarter" idx="16"/>
          </p:nvPr>
        </p:nvSpPr>
        <p:spPr>
          <a:xfrm>
            <a:off x="457200" y="1060704"/>
            <a:ext cx="11277600" cy="361696"/>
          </a:xfrm>
        </p:spPr>
        <p:txBody>
          <a:bodyPr/>
          <a:lstStyle/>
          <a:p>
            <a:r>
              <a:rPr lang="en-US" sz="2000" b="1" cap="none" dirty="0">
                <a:solidFill>
                  <a:schemeClr val="accent4"/>
                </a:solidFill>
                <a:latin typeface="Zebra Sans Bold" pitchFamily="2" charset="77"/>
              </a:rPr>
              <a:t>Eliminate the need for multiple devices</a:t>
            </a:r>
          </a:p>
          <a:p>
            <a:endParaRPr lang="en-US" sz="1600" spc="100" dirty="0"/>
          </a:p>
        </p:txBody>
      </p:sp>
      <p:sp>
        <p:nvSpPr>
          <p:cNvPr id="7" name="object 28">
            <a:extLst>
              <a:ext uri="{FF2B5EF4-FFF2-40B4-BE49-F238E27FC236}">
                <a16:creationId xmlns:a16="http://schemas.microsoft.com/office/drawing/2014/main" id="{2B15576B-AFB1-EC4E-AF49-709B4567EC6C}"/>
              </a:ext>
            </a:extLst>
          </p:cNvPr>
          <p:cNvSpPr txBox="1"/>
          <p:nvPr/>
        </p:nvSpPr>
        <p:spPr>
          <a:xfrm>
            <a:off x="1003724" y="4839909"/>
            <a:ext cx="1062746" cy="371897"/>
          </a:xfrm>
          <a:prstGeom prst="rect">
            <a:avLst/>
          </a:prstGeom>
        </p:spPr>
        <p:txBody>
          <a:bodyPr vert="horz" wrap="square" lIns="0" tIns="12700" rIns="0" bIns="0" rtlCol="0">
            <a:spAutoFit/>
          </a:bodyPr>
          <a:lstStyle/>
          <a:p>
            <a:pPr marL="12700" marR="0" lvl="0" indent="0" algn="l" defTabSz="914400" rtl="0" eaLnBrk="1" fontAlgn="auto" latinLnBrk="0" hangingPunct="1">
              <a:lnSpc>
                <a:spcPts val="1435"/>
              </a:lnSpc>
              <a:spcBef>
                <a:spcPts val="100"/>
              </a:spcBef>
              <a:spcAft>
                <a:spcPts val="0"/>
              </a:spcAft>
              <a:buClrTx/>
              <a:buSzTx/>
              <a:buFontTx/>
              <a:buNone/>
              <a:tabLst/>
              <a:defRPr/>
            </a:pPr>
            <a:r>
              <a:rPr kumimoji="0" sz="1200" b="0" i="0" u="none" strike="noStrike" kern="1200" cap="none" spc="-10" normalizeH="0" baseline="0" noProof="0" dirty="0">
                <a:ln>
                  <a:noFill/>
                </a:ln>
                <a:solidFill>
                  <a:srgbClr val="000000"/>
                </a:solidFill>
                <a:effectLst/>
                <a:uLnTx/>
                <a:uFillTx/>
                <a:latin typeface="Zebra Sans" pitchFamily="2" charset="77"/>
                <a:ea typeface="+mn-ea"/>
                <a:cs typeface="Arial"/>
              </a:rPr>
              <a:t>Inventory</a:t>
            </a:r>
            <a:endParaRPr kumimoji="0" sz="1200" b="0" i="0" u="none" strike="noStrike" kern="1200" cap="none" spc="0" normalizeH="0" baseline="0" noProof="0" dirty="0">
              <a:ln>
                <a:noFill/>
              </a:ln>
              <a:solidFill>
                <a:srgbClr val="000000"/>
              </a:solidFill>
              <a:effectLst/>
              <a:uLnTx/>
              <a:uFillTx/>
              <a:latin typeface="Zebra Sans" pitchFamily="2" charset="77"/>
              <a:ea typeface="+mn-ea"/>
              <a:cs typeface="Arial"/>
            </a:endParaRPr>
          </a:p>
          <a:p>
            <a:pPr marL="12700" marR="0" lvl="0" indent="0" algn="l" defTabSz="914400" rtl="0" eaLnBrk="1" fontAlgn="auto" latinLnBrk="0" hangingPunct="1">
              <a:lnSpc>
                <a:spcPts val="1430"/>
              </a:lnSpc>
              <a:spcBef>
                <a:spcPts val="0"/>
              </a:spcBef>
              <a:spcAft>
                <a:spcPts val="0"/>
              </a:spcAft>
              <a:buClrTx/>
              <a:buSzTx/>
              <a:buFontTx/>
              <a:buNone/>
              <a:tabLst/>
              <a:defRPr/>
            </a:pPr>
            <a:r>
              <a:rPr kumimoji="0" sz="1200" b="0" i="0" u="none" strike="noStrike" kern="1200" cap="none" spc="-10" normalizeH="0" baseline="0" noProof="0" dirty="0">
                <a:ln>
                  <a:noFill/>
                </a:ln>
                <a:solidFill>
                  <a:srgbClr val="000000"/>
                </a:solidFill>
                <a:effectLst/>
                <a:uLnTx/>
                <a:uFillTx/>
                <a:latin typeface="Zebra Sans" pitchFamily="2" charset="77"/>
                <a:ea typeface="+mn-ea"/>
                <a:cs typeface="Arial"/>
              </a:rPr>
              <a:t>management</a:t>
            </a:r>
            <a:endParaRPr kumimoji="0" sz="1200" b="0" i="0" u="none" strike="noStrike" kern="1200" cap="none" spc="0" normalizeH="0" baseline="0" noProof="0" dirty="0">
              <a:ln>
                <a:noFill/>
              </a:ln>
              <a:solidFill>
                <a:srgbClr val="000000"/>
              </a:solidFill>
              <a:effectLst/>
              <a:uLnTx/>
              <a:uFillTx/>
              <a:latin typeface="Zebra Sans" pitchFamily="2" charset="77"/>
              <a:ea typeface="+mn-ea"/>
              <a:cs typeface="Arial"/>
            </a:endParaRPr>
          </a:p>
        </p:txBody>
      </p:sp>
      <p:sp>
        <p:nvSpPr>
          <p:cNvPr id="8" name="object 29">
            <a:extLst>
              <a:ext uri="{FF2B5EF4-FFF2-40B4-BE49-F238E27FC236}">
                <a16:creationId xmlns:a16="http://schemas.microsoft.com/office/drawing/2014/main" id="{C3BA6A13-3627-C143-061B-59A26784C2F3}"/>
              </a:ext>
            </a:extLst>
          </p:cNvPr>
          <p:cNvSpPr txBox="1"/>
          <p:nvPr/>
        </p:nvSpPr>
        <p:spPr>
          <a:xfrm>
            <a:off x="2874345" y="4840098"/>
            <a:ext cx="1222874" cy="371897"/>
          </a:xfrm>
          <a:prstGeom prst="rect">
            <a:avLst/>
          </a:prstGeom>
        </p:spPr>
        <p:txBody>
          <a:bodyPr vert="horz" wrap="square" lIns="0" tIns="12700" rIns="0" bIns="0" rtlCol="0">
            <a:spAutoFit/>
          </a:bodyPr>
          <a:lstStyle/>
          <a:p>
            <a:pPr marL="12700" marR="0" lvl="0" indent="0" algn="l" defTabSz="914400" rtl="0" eaLnBrk="1" fontAlgn="auto" latinLnBrk="0" hangingPunct="1">
              <a:lnSpc>
                <a:spcPts val="1435"/>
              </a:lnSpc>
              <a:spcBef>
                <a:spcPts val="100"/>
              </a:spcBef>
              <a:spcAft>
                <a:spcPts val="0"/>
              </a:spcAft>
              <a:buClrTx/>
              <a:buSzTx/>
              <a:buFontTx/>
              <a:buNone/>
              <a:tabLst/>
              <a:defRPr/>
            </a:pPr>
            <a:r>
              <a:rPr kumimoji="0" sz="1200" b="0" i="0" u="none" strike="noStrike" kern="1200" cap="none" spc="0" normalizeH="0" baseline="0" noProof="0" dirty="0">
                <a:ln>
                  <a:noFill/>
                </a:ln>
                <a:solidFill>
                  <a:srgbClr val="000000"/>
                </a:solidFill>
                <a:effectLst/>
                <a:uLnTx/>
                <a:uFillTx/>
                <a:latin typeface="Zebra Sans" pitchFamily="2" charset="77"/>
                <a:ea typeface="+mn-ea"/>
                <a:cs typeface="Arial"/>
              </a:rPr>
              <a:t>Point</a:t>
            </a:r>
            <a:r>
              <a:rPr kumimoji="0" sz="1200" b="0" i="0" u="none" strike="noStrike" kern="1200" cap="none" spc="-5" normalizeH="0" baseline="0" noProof="0" dirty="0">
                <a:ln>
                  <a:noFill/>
                </a:ln>
                <a:solidFill>
                  <a:srgbClr val="000000"/>
                </a:solidFill>
                <a:effectLst/>
                <a:uLnTx/>
                <a:uFillTx/>
                <a:latin typeface="Zebra Sans" pitchFamily="2" charset="77"/>
                <a:ea typeface="+mn-ea"/>
                <a:cs typeface="Arial"/>
              </a:rPr>
              <a:t> </a:t>
            </a:r>
            <a:r>
              <a:rPr kumimoji="0" sz="1200" b="0" i="0" u="none" strike="noStrike" kern="1200" cap="none" spc="0" normalizeH="0" baseline="0" noProof="0" dirty="0">
                <a:ln>
                  <a:noFill/>
                </a:ln>
                <a:solidFill>
                  <a:srgbClr val="000000"/>
                </a:solidFill>
                <a:effectLst/>
                <a:uLnTx/>
                <a:uFillTx/>
                <a:latin typeface="Zebra Sans" pitchFamily="2" charset="77"/>
                <a:ea typeface="+mn-ea"/>
                <a:cs typeface="Arial"/>
              </a:rPr>
              <a:t>of</a:t>
            </a:r>
            <a:r>
              <a:rPr kumimoji="0" sz="1200" b="0" i="0" u="none" strike="noStrike" kern="1200" cap="none" spc="-5" normalizeH="0" baseline="0" noProof="0" dirty="0">
                <a:ln>
                  <a:noFill/>
                </a:ln>
                <a:solidFill>
                  <a:srgbClr val="000000"/>
                </a:solidFill>
                <a:effectLst/>
                <a:uLnTx/>
                <a:uFillTx/>
                <a:latin typeface="Zebra Sans" pitchFamily="2" charset="77"/>
                <a:ea typeface="+mn-ea"/>
                <a:cs typeface="Arial"/>
              </a:rPr>
              <a:t> </a:t>
            </a:r>
            <a:r>
              <a:rPr kumimoji="0" sz="1200" b="0" i="0" u="none" strike="noStrike" kern="1200" cap="none" spc="-10" normalizeH="0" baseline="0" noProof="0" dirty="0">
                <a:ln>
                  <a:noFill/>
                </a:ln>
                <a:solidFill>
                  <a:srgbClr val="000000"/>
                </a:solidFill>
                <a:effectLst/>
                <a:uLnTx/>
                <a:uFillTx/>
                <a:latin typeface="Zebra Sans" pitchFamily="2" charset="77"/>
                <a:ea typeface="+mn-ea"/>
                <a:cs typeface="Arial"/>
              </a:rPr>
              <a:t>sale/</a:t>
            </a:r>
            <a:endParaRPr kumimoji="0" sz="1200" b="0" i="0" u="none" strike="noStrike" kern="1200" cap="none" spc="0" normalizeH="0" baseline="0" noProof="0" dirty="0">
              <a:ln>
                <a:noFill/>
              </a:ln>
              <a:solidFill>
                <a:srgbClr val="000000"/>
              </a:solidFill>
              <a:effectLst/>
              <a:uLnTx/>
              <a:uFillTx/>
              <a:latin typeface="Zebra Sans" pitchFamily="2" charset="77"/>
              <a:ea typeface="+mn-ea"/>
              <a:cs typeface="Arial"/>
            </a:endParaRPr>
          </a:p>
          <a:p>
            <a:pPr marL="12700" marR="0" lvl="0" indent="0" algn="l" defTabSz="914400" rtl="0" eaLnBrk="1" fontAlgn="auto" latinLnBrk="0" hangingPunct="1">
              <a:lnSpc>
                <a:spcPts val="1430"/>
              </a:lnSpc>
              <a:spcBef>
                <a:spcPts val="0"/>
              </a:spcBef>
              <a:spcAft>
                <a:spcPts val="0"/>
              </a:spcAft>
              <a:buClrTx/>
              <a:buSzTx/>
              <a:buFontTx/>
              <a:buNone/>
              <a:tabLst/>
              <a:defRPr/>
            </a:pPr>
            <a:r>
              <a:rPr kumimoji="0" sz="1200" b="0" i="0" u="none" strike="noStrike" kern="1200" cap="none" spc="0" normalizeH="0" baseline="0" noProof="0" dirty="0">
                <a:ln>
                  <a:noFill/>
                </a:ln>
                <a:solidFill>
                  <a:srgbClr val="000000"/>
                </a:solidFill>
                <a:effectLst/>
                <a:uLnTx/>
                <a:uFillTx/>
                <a:latin typeface="Zebra Sans" pitchFamily="2" charset="77"/>
                <a:ea typeface="+mn-ea"/>
                <a:cs typeface="Arial"/>
              </a:rPr>
              <a:t>line</a:t>
            </a:r>
            <a:r>
              <a:rPr kumimoji="0" sz="1200" b="0" i="0" u="none" strike="noStrike" kern="1200" cap="none" spc="-40" normalizeH="0" baseline="0" noProof="0" dirty="0">
                <a:ln>
                  <a:noFill/>
                </a:ln>
                <a:solidFill>
                  <a:srgbClr val="000000"/>
                </a:solidFill>
                <a:effectLst/>
                <a:uLnTx/>
                <a:uFillTx/>
                <a:latin typeface="Zebra Sans" pitchFamily="2" charset="77"/>
                <a:ea typeface="+mn-ea"/>
                <a:cs typeface="Arial"/>
              </a:rPr>
              <a:t> </a:t>
            </a:r>
            <a:r>
              <a:rPr kumimoji="0" sz="1200" b="0" i="0" u="none" strike="noStrike" kern="1200" cap="none" spc="-10" normalizeH="0" baseline="0" noProof="0" dirty="0">
                <a:ln>
                  <a:noFill/>
                </a:ln>
                <a:solidFill>
                  <a:srgbClr val="000000"/>
                </a:solidFill>
                <a:effectLst/>
                <a:uLnTx/>
                <a:uFillTx/>
                <a:latin typeface="Zebra Sans" pitchFamily="2" charset="77"/>
                <a:ea typeface="+mn-ea"/>
                <a:cs typeface="Arial"/>
              </a:rPr>
              <a:t>busting</a:t>
            </a:r>
            <a:endParaRPr kumimoji="0" sz="1200" b="0" i="0" u="none" strike="noStrike" kern="1200" cap="none" spc="0" normalizeH="0" baseline="0" noProof="0" dirty="0">
              <a:ln>
                <a:noFill/>
              </a:ln>
              <a:solidFill>
                <a:srgbClr val="000000"/>
              </a:solidFill>
              <a:effectLst/>
              <a:uLnTx/>
              <a:uFillTx/>
              <a:latin typeface="Zebra Sans" pitchFamily="2" charset="77"/>
              <a:ea typeface="+mn-ea"/>
              <a:cs typeface="Arial"/>
            </a:endParaRPr>
          </a:p>
        </p:txBody>
      </p:sp>
      <p:sp>
        <p:nvSpPr>
          <p:cNvPr id="9" name="object 30">
            <a:extLst>
              <a:ext uri="{FF2B5EF4-FFF2-40B4-BE49-F238E27FC236}">
                <a16:creationId xmlns:a16="http://schemas.microsoft.com/office/drawing/2014/main" id="{C2F0C355-ED71-0107-5BA7-4E5F35A43BF7}"/>
              </a:ext>
            </a:extLst>
          </p:cNvPr>
          <p:cNvSpPr txBox="1"/>
          <p:nvPr/>
        </p:nvSpPr>
        <p:spPr>
          <a:xfrm>
            <a:off x="4805031" y="4839909"/>
            <a:ext cx="1270686" cy="371897"/>
          </a:xfrm>
          <a:prstGeom prst="rect">
            <a:avLst/>
          </a:prstGeom>
        </p:spPr>
        <p:txBody>
          <a:bodyPr vert="horz" wrap="square" lIns="0" tIns="12700" rIns="0" bIns="0" rtlCol="0">
            <a:spAutoFit/>
          </a:bodyPr>
          <a:lstStyle/>
          <a:p>
            <a:pPr marL="12700" marR="0" lvl="0" indent="0" algn="l" defTabSz="914400" rtl="0" eaLnBrk="1" fontAlgn="auto" latinLnBrk="0" hangingPunct="1">
              <a:lnSpc>
                <a:spcPts val="1435"/>
              </a:lnSpc>
              <a:spcBef>
                <a:spcPts val="100"/>
              </a:spcBef>
              <a:spcAft>
                <a:spcPts val="0"/>
              </a:spcAft>
              <a:buClrTx/>
              <a:buSzTx/>
              <a:buFontTx/>
              <a:buNone/>
              <a:tabLst/>
              <a:defRPr/>
            </a:pPr>
            <a:r>
              <a:rPr kumimoji="0" sz="1200" b="0" i="0" u="none" strike="noStrike" kern="1200" cap="none" spc="0" normalizeH="0" baseline="0" noProof="0" dirty="0">
                <a:ln>
                  <a:noFill/>
                </a:ln>
                <a:solidFill>
                  <a:srgbClr val="000000"/>
                </a:solidFill>
                <a:effectLst/>
                <a:uLnTx/>
                <a:uFillTx/>
                <a:latin typeface="Zebra Sans" pitchFamily="2" charset="77"/>
                <a:ea typeface="+mn-ea"/>
                <a:cs typeface="Arial"/>
              </a:rPr>
              <a:t>Track</a:t>
            </a:r>
            <a:r>
              <a:rPr kumimoji="0" sz="1200" b="0" i="0" u="none" strike="noStrike" kern="1200" cap="none" spc="-10" normalizeH="0" baseline="0" noProof="0" dirty="0">
                <a:ln>
                  <a:noFill/>
                </a:ln>
                <a:solidFill>
                  <a:srgbClr val="000000"/>
                </a:solidFill>
                <a:effectLst/>
                <a:uLnTx/>
                <a:uFillTx/>
                <a:latin typeface="Zebra Sans" pitchFamily="2" charset="77"/>
                <a:ea typeface="+mn-ea"/>
                <a:cs typeface="Arial"/>
              </a:rPr>
              <a:t> </a:t>
            </a:r>
            <a:r>
              <a:rPr kumimoji="0" sz="1200" b="0" i="0" u="none" strike="noStrike" kern="1200" cap="none" spc="0" normalizeH="0" baseline="0" noProof="0" dirty="0">
                <a:ln>
                  <a:noFill/>
                </a:ln>
                <a:solidFill>
                  <a:srgbClr val="000000"/>
                </a:solidFill>
                <a:effectLst/>
                <a:uLnTx/>
                <a:uFillTx/>
                <a:latin typeface="Zebra Sans" pitchFamily="2" charset="77"/>
                <a:ea typeface="+mn-ea"/>
                <a:cs typeface="Arial"/>
              </a:rPr>
              <a:t>and</a:t>
            </a:r>
            <a:r>
              <a:rPr kumimoji="0" sz="1200" b="0" i="0" u="none" strike="noStrike" kern="1200" cap="none" spc="-70" normalizeH="0" baseline="0" noProof="0" dirty="0">
                <a:ln>
                  <a:noFill/>
                </a:ln>
                <a:solidFill>
                  <a:srgbClr val="000000"/>
                </a:solidFill>
                <a:effectLst/>
                <a:uLnTx/>
                <a:uFillTx/>
                <a:latin typeface="Zebra Sans" pitchFamily="2" charset="77"/>
                <a:ea typeface="+mn-ea"/>
                <a:cs typeface="Arial"/>
              </a:rPr>
              <a:t> </a:t>
            </a:r>
            <a:r>
              <a:rPr kumimoji="0" sz="1200" b="0" i="0" u="none" strike="noStrike" kern="1200" cap="none" spc="-10" normalizeH="0" baseline="0" noProof="0" dirty="0">
                <a:ln>
                  <a:noFill/>
                </a:ln>
                <a:solidFill>
                  <a:srgbClr val="000000"/>
                </a:solidFill>
                <a:effectLst/>
                <a:uLnTx/>
                <a:uFillTx/>
                <a:latin typeface="Zebra Sans" pitchFamily="2" charset="77"/>
                <a:ea typeface="+mn-ea"/>
                <a:cs typeface="Arial"/>
              </a:rPr>
              <a:t>trace</a:t>
            </a:r>
            <a:endParaRPr kumimoji="0" sz="1200" b="0" i="0" u="none" strike="noStrike" kern="1200" cap="none" spc="0" normalizeH="0" baseline="0" noProof="0" dirty="0">
              <a:ln>
                <a:noFill/>
              </a:ln>
              <a:solidFill>
                <a:srgbClr val="000000"/>
              </a:solidFill>
              <a:effectLst/>
              <a:uLnTx/>
              <a:uFillTx/>
              <a:latin typeface="Zebra Sans" pitchFamily="2" charset="77"/>
              <a:ea typeface="+mn-ea"/>
              <a:cs typeface="Arial"/>
            </a:endParaRPr>
          </a:p>
          <a:p>
            <a:pPr marL="12700" marR="0" lvl="0" indent="0" algn="l" defTabSz="914400" rtl="0" eaLnBrk="1" fontAlgn="auto" latinLnBrk="0" hangingPunct="1">
              <a:lnSpc>
                <a:spcPts val="1430"/>
              </a:lnSpc>
              <a:spcBef>
                <a:spcPts val="0"/>
              </a:spcBef>
              <a:spcAft>
                <a:spcPts val="0"/>
              </a:spcAft>
              <a:buClrTx/>
              <a:buSzTx/>
              <a:buFontTx/>
              <a:buNone/>
              <a:tabLst/>
              <a:defRPr/>
            </a:pPr>
            <a:r>
              <a:rPr kumimoji="0" sz="1200" b="0" i="0" u="none" strike="noStrike" kern="1200" cap="none" spc="0" normalizeH="0" baseline="0" noProof="0" dirty="0">
                <a:ln>
                  <a:noFill/>
                </a:ln>
                <a:solidFill>
                  <a:srgbClr val="000000"/>
                </a:solidFill>
                <a:effectLst/>
                <a:uLnTx/>
                <a:uFillTx/>
                <a:latin typeface="Zebra Sans" pitchFamily="2" charset="77"/>
                <a:ea typeface="+mn-ea"/>
                <a:cs typeface="Arial"/>
              </a:rPr>
              <a:t>work</a:t>
            </a:r>
            <a:r>
              <a:rPr kumimoji="0" sz="1200" b="0" i="0" u="none" strike="noStrike" kern="1200" cap="none" spc="-50" normalizeH="0" baseline="0" noProof="0" dirty="0">
                <a:ln>
                  <a:noFill/>
                </a:ln>
                <a:solidFill>
                  <a:srgbClr val="000000"/>
                </a:solidFill>
                <a:effectLst/>
                <a:uLnTx/>
                <a:uFillTx/>
                <a:latin typeface="Zebra Sans" pitchFamily="2" charset="77"/>
                <a:ea typeface="+mn-ea"/>
                <a:cs typeface="Arial"/>
              </a:rPr>
              <a:t> </a:t>
            </a:r>
            <a:r>
              <a:rPr kumimoji="0" sz="1200" b="0" i="0" u="none" strike="noStrike" kern="1200" cap="none" spc="-10" normalizeH="0" baseline="0" noProof="0" dirty="0">
                <a:ln>
                  <a:noFill/>
                </a:ln>
                <a:solidFill>
                  <a:srgbClr val="000000"/>
                </a:solidFill>
                <a:effectLst/>
                <a:uLnTx/>
                <a:uFillTx/>
                <a:latin typeface="Zebra Sans" pitchFamily="2" charset="77"/>
                <a:ea typeface="+mn-ea"/>
                <a:cs typeface="Arial"/>
              </a:rPr>
              <a:t>orders</a:t>
            </a:r>
            <a:endParaRPr kumimoji="0" sz="1200" b="0" i="0" u="none" strike="noStrike" kern="1200" cap="none" spc="0" normalizeH="0" baseline="0" noProof="0" dirty="0">
              <a:ln>
                <a:noFill/>
              </a:ln>
              <a:solidFill>
                <a:srgbClr val="000000"/>
              </a:solidFill>
              <a:effectLst/>
              <a:uLnTx/>
              <a:uFillTx/>
              <a:latin typeface="Zebra Sans" pitchFamily="2" charset="77"/>
              <a:ea typeface="+mn-ea"/>
              <a:cs typeface="Arial"/>
            </a:endParaRPr>
          </a:p>
        </p:txBody>
      </p:sp>
      <p:sp>
        <p:nvSpPr>
          <p:cNvPr id="10" name="object 32">
            <a:extLst>
              <a:ext uri="{FF2B5EF4-FFF2-40B4-BE49-F238E27FC236}">
                <a16:creationId xmlns:a16="http://schemas.microsoft.com/office/drawing/2014/main" id="{B4388A58-1CA5-F7D1-64D4-448DDA1E7D2D}"/>
              </a:ext>
            </a:extLst>
          </p:cNvPr>
          <p:cNvSpPr txBox="1"/>
          <p:nvPr/>
        </p:nvSpPr>
        <p:spPr>
          <a:xfrm>
            <a:off x="2909638" y="5605792"/>
            <a:ext cx="942974" cy="371897"/>
          </a:xfrm>
          <a:prstGeom prst="rect">
            <a:avLst/>
          </a:prstGeom>
        </p:spPr>
        <p:txBody>
          <a:bodyPr vert="horz" wrap="square" lIns="0" tIns="12700" rIns="0" bIns="0" rtlCol="0">
            <a:spAutoFit/>
          </a:bodyPr>
          <a:lstStyle/>
          <a:p>
            <a:pPr marL="12700" marR="0" lvl="0" indent="0" algn="l" defTabSz="914400" rtl="0" eaLnBrk="1" fontAlgn="auto" latinLnBrk="0" hangingPunct="1">
              <a:lnSpc>
                <a:spcPts val="1435"/>
              </a:lnSpc>
              <a:spcBef>
                <a:spcPts val="100"/>
              </a:spcBef>
              <a:spcAft>
                <a:spcPts val="0"/>
              </a:spcAft>
              <a:buClrTx/>
              <a:buSzTx/>
              <a:buFontTx/>
              <a:buNone/>
              <a:tabLst/>
              <a:defRPr/>
            </a:pPr>
            <a:r>
              <a:rPr kumimoji="0" sz="1200" b="0" i="0" u="none" strike="noStrike" kern="1200" cap="none" spc="-10" normalizeH="0" baseline="0" noProof="0" dirty="0">
                <a:ln>
                  <a:noFill/>
                </a:ln>
                <a:solidFill>
                  <a:srgbClr val="000000"/>
                </a:solidFill>
                <a:effectLst/>
                <a:uLnTx/>
                <a:uFillTx/>
                <a:latin typeface="Zebra Sans" pitchFamily="2" charset="77"/>
                <a:ea typeface="+mn-ea"/>
                <a:cs typeface="Arial"/>
              </a:rPr>
              <a:t>Ticket</a:t>
            </a:r>
            <a:endParaRPr kumimoji="0" sz="1200" b="0" i="0" u="none" strike="noStrike" kern="1200" cap="none" spc="0" normalizeH="0" baseline="0" noProof="0" dirty="0">
              <a:ln>
                <a:noFill/>
              </a:ln>
              <a:solidFill>
                <a:srgbClr val="000000"/>
              </a:solidFill>
              <a:effectLst/>
              <a:uLnTx/>
              <a:uFillTx/>
              <a:latin typeface="Zebra Sans" pitchFamily="2" charset="77"/>
              <a:ea typeface="+mn-ea"/>
              <a:cs typeface="Arial"/>
            </a:endParaRPr>
          </a:p>
          <a:p>
            <a:pPr marL="12700" marR="0" lvl="0" indent="0" algn="l" defTabSz="914400" rtl="0" eaLnBrk="1" fontAlgn="auto" latinLnBrk="0" hangingPunct="1">
              <a:lnSpc>
                <a:spcPts val="1430"/>
              </a:lnSpc>
              <a:spcBef>
                <a:spcPts val="0"/>
              </a:spcBef>
              <a:spcAft>
                <a:spcPts val="0"/>
              </a:spcAft>
              <a:buClrTx/>
              <a:buSzTx/>
              <a:buFontTx/>
              <a:buNone/>
              <a:tabLst/>
              <a:defRPr/>
            </a:pPr>
            <a:r>
              <a:rPr kumimoji="0" sz="1200" b="0" i="0" u="none" strike="noStrike" kern="1200" cap="none" spc="-10" normalizeH="0" baseline="0" noProof="0" dirty="0">
                <a:ln>
                  <a:noFill/>
                </a:ln>
                <a:solidFill>
                  <a:srgbClr val="000000"/>
                </a:solidFill>
                <a:effectLst/>
                <a:uLnTx/>
                <a:uFillTx/>
                <a:latin typeface="Zebra Sans" pitchFamily="2" charset="77"/>
                <a:ea typeface="+mn-ea"/>
                <a:cs typeface="Arial"/>
              </a:rPr>
              <a:t>validation</a:t>
            </a:r>
            <a:endParaRPr kumimoji="0" sz="1200" b="0" i="0" u="none" strike="noStrike" kern="1200" cap="none" spc="0" normalizeH="0" baseline="0" noProof="0" dirty="0">
              <a:ln>
                <a:noFill/>
              </a:ln>
              <a:solidFill>
                <a:srgbClr val="000000"/>
              </a:solidFill>
              <a:effectLst/>
              <a:uLnTx/>
              <a:uFillTx/>
              <a:latin typeface="Zebra Sans" pitchFamily="2" charset="77"/>
              <a:ea typeface="+mn-ea"/>
              <a:cs typeface="Arial"/>
            </a:endParaRPr>
          </a:p>
        </p:txBody>
      </p:sp>
      <p:sp>
        <p:nvSpPr>
          <p:cNvPr id="11" name="object 33">
            <a:extLst>
              <a:ext uri="{FF2B5EF4-FFF2-40B4-BE49-F238E27FC236}">
                <a16:creationId xmlns:a16="http://schemas.microsoft.com/office/drawing/2014/main" id="{E6506216-B7DF-9FB0-34C6-DFFAF589D2D1}"/>
              </a:ext>
            </a:extLst>
          </p:cNvPr>
          <p:cNvSpPr txBox="1"/>
          <p:nvPr/>
        </p:nvSpPr>
        <p:spPr>
          <a:xfrm>
            <a:off x="4813082" y="5605792"/>
            <a:ext cx="1230960" cy="371897"/>
          </a:xfrm>
          <a:prstGeom prst="rect">
            <a:avLst/>
          </a:prstGeom>
        </p:spPr>
        <p:txBody>
          <a:bodyPr vert="horz" wrap="square" lIns="0" tIns="12700" rIns="0" bIns="0" rtlCol="0">
            <a:spAutoFit/>
          </a:bodyPr>
          <a:lstStyle/>
          <a:p>
            <a:pPr marL="12700" marR="0" lvl="0" indent="0" algn="l" defTabSz="914400" rtl="0" eaLnBrk="1" fontAlgn="auto" latinLnBrk="0" hangingPunct="1">
              <a:lnSpc>
                <a:spcPts val="1435"/>
              </a:lnSpc>
              <a:spcBef>
                <a:spcPts val="100"/>
              </a:spcBef>
              <a:spcAft>
                <a:spcPts val="0"/>
              </a:spcAft>
              <a:buClrTx/>
              <a:buSzTx/>
              <a:buFontTx/>
              <a:buNone/>
              <a:tabLst/>
              <a:defRPr/>
            </a:pPr>
            <a:r>
              <a:rPr kumimoji="0" sz="1200" b="0" i="0" u="none" strike="noStrike" kern="1200" cap="none" spc="-10" normalizeH="0" baseline="0" noProof="0" dirty="0">
                <a:ln>
                  <a:noFill/>
                </a:ln>
                <a:solidFill>
                  <a:srgbClr val="000000"/>
                </a:solidFill>
                <a:effectLst/>
                <a:uLnTx/>
                <a:uFillTx/>
                <a:latin typeface="Zebra Sans" pitchFamily="2" charset="77"/>
                <a:ea typeface="+mn-ea"/>
                <a:cs typeface="Arial"/>
              </a:rPr>
              <a:t>Self-checkout</a:t>
            </a:r>
            <a:endParaRPr kumimoji="0" sz="1200" b="0" i="0" u="none" strike="noStrike" kern="1200" cap="none" spc="0" normalizeH="0" baseline="0" noProof="0" dirty="0">
              <a:ln>
                <a:noFill/>
              </a:ln>
              <a:solidFill>
                <a:srgbClr val="000000"/>
              </a:solidFill>
              <a:effectLst/>
              <a:uLnTx/>
              <a:uFillTx/>
              <a:latin typeface="Zebra Sans" pitchFamily="2" charset="77"/>
              <a:ea typeface="+mn-ea"/>
              <a:cs typeface="Arial"/>
            </a:endParaRPr>
          </a:p>
          <a:p>
            <a:pPr marL="12700" marR="0" lvl="0" indent="0" algn="l" defTabSz="914400" rtl="0" eaLnBrk="1" fontAlgn="auto" latinLnBrk="0" hangingPunct="1">
              <a:lnSpc>
                <a:spcPts val="1430"/>
              </a:lnSpc>
              <a:spcBef>
                <a:spcPts val="0"/>
              </a:spcBef>
              <a:spcAft>
                <a:spcPts val="0"/>
              </a:spcAft>
              <a:buClrTx/>
              <a:buSzTx/>
              <a:buFontTx/>
              <a:buNone/>
              <a:tabLst/>
              <a:defRPr/>
            </a:pPr>
            <a:r>
              <a:rPr kumimoji="0" sz="1200" b="0" i="0" u="none" strike="noStrike" kern="1200" cap="none" spc="-10" normalizeH="0" baseline="0" noProof="0" dirty="0">
                <a:ln>
                  <a:noFill/>
                </a:ln>
                <a:solidFill>
                  <a:srgbClr val="000000"/>
                </a:solidFill>
                <a:effectLst/>
                <a:uLnTx/>
                <a:uFillTx/>
                <a:latin typeface="Zebra Sans" pitchFamily="2" charset="77"/>
                <a:ea typeface="+mn-ea"/>
                <a:cs typeface="Arial"/>
              </a:rPr>
              <a:t>validation</a:t>
            </a:r>
            <a:endParaRPr kumimoji="0" sz="1200" b="0" i="0" u="none" strike="noStrike" kern="1200" cap="none" spc="0" normalizeH="0" baseline="0" noProof="0" dirty="0">
              <a:ln>
                <a:noFill/>
              </a:ln>
              <a:solidFill>
                <a:srgbClr val="000000"/>
              </a:solidFill>
              <a:effectLst/>
              <a:uLnTx/>
              <a:uFillTx/>
              <a:latin typeface="Zebra Sans" pitchFamily="2" charset="77"/>
              <a:ea typeface="+mn-ea"/>
              <a:cs typeface="Arial"/>
            </a:endParaRPr>
          </a:p>
        </p:txBody>
      </p:sp>
      <p:sp>
        <p:nvSpPr>
          <p:cNvPr id="12" name="object 31">
            <a:extLst>
              <a:ext uri="{FF2B5EF4-FFF2-40B4-BE49-F238E27FC236}">
                <a16:creationId xmlns:a16="http://schemas.microsoft.com/office/drawing/2014/main" id="{05EED246-9C58-2F10-4B26-662C1A6D3EE3}"/>
              </a:ext>
            </a:extLst>
          </p:cNvPr>
          <p:cNvSpPr txBox="1"/>
          <p:nvPr/>
        </p:nvSpPr>
        <p:spPr>
          <a:xfrm>
            <a:off x="1006279" y="5605792"/>
            <a:ext cx="1062747" cy="378950"/>
          </a:xfrm>
          <a:prstGeom prst="rect">
            <a:avLst/>
          </a:prstGeom>
        </p:spPr>
        <p:txBody>
          <a:bodyPr vert="horz" wrap="square" lIns="0" tIns="19685" rIns="0" bIns="0" rtlCol="0">
            <a:spAutoFit/>
          </a:bodyPr>
          <a:lstStyle/>
          <a:p>
            <a:pPr marL="12700" marR="5080" lvl="0" indent="0" algn="l" defTabSz="914400" rtl="0" eaLnBrk="1" fontAlgn="auto" latinLnBrk="0" hangingPunct="1">
              <a:lnSpc>
                <a:spcPts val="1430"/>
              </a:lnSpc>
              <a:spcBef>
                <a:spcPts val="155"/>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Zebra Sans" pitchFamily="2" charset="77"/>
                <a:ea typeface="+mn-ea"/>
                <a:cs typeface="Arial"/>
              </a:rPr>
              <a:t>Asset management</a:t>
            </a:r>
            <a:endParaRPr kumimoji="0" sz="1200" b="0" i="0" u="none" strike="noStrike" kern="1200" cap="none" spc="0" normalizeH="0" baseline="0" noProof="0" dirty="0">
              <a:ln>
                <a:noFill/>
              </a:ln>
              <a:solidFill>
                <a:srgbClr val="000000"/>
              </a:solidFill>
              <a:effectLst/>
              <a:uLnTx/>
              <a:uFillTx/>
              <a:latin typeface="Zebra Sans" pitchFamily="2" charset="77"/>
              <a:ea typeface="+mn-ea"/>
              <a:cs typeface="Arial"/>
            </a:endParaRPr>
          </a:p>
        </p:txBody>
      </p:sp>
      <p:sp>
        <p:nvSpPr>
          <p:cNvPr id="13" name="TextBox 12">
            <a:extLst>
              <a:ext uri="{FF2B5EF4-FFF2-40B4-BE49-F238E27FC236}">
                <a16:creationId xmlns:a16="http://schemas.microsoft.com/office/drawing/2014/main" id="{D6920099-D209-22ED-EC88-3819474FC94F}"/>
              </a:ext>
            </a:extLst>
          </p:cNvPr>
          <p:cNvSpPr txBox="1"/>
          <p:nvPr/>
        </p:nvSpPr>
        <p:spPr>
          <a:xfrm>
            <a:off x="457198" y="4307146"/>
            <a:ext cx="5558087" cy="338554"/>
          </a:xfrm>
          <a:prstGeom prst="rect">
            <a:avLst/>
          </a:prstGeom>
          <a:noFill/>
        </p:spPr>
        <p:txBody>
          <a:bodyPr wrap="square">
            <a:spAutoFit/>
          </a:bodyPr>
          <a:lstStyle/>
          <a:p>
            <a:pPr marL="1905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60" normalizeH="0" baseline="0" noProof="0" dirty="0">
                <a:ln>
                  <a:noFill/>
                </a:ln>
                <a:solidFill>
                  <a:schemeClr val="accent4"/>
                </a:solidFill>
                <a:effectLst/>
                <a:uLnTx/>
                <a:uFillTx/>
                <a:latin typeface="Zebra Sans Bold" pitchFamily="2" charset="77"/>
                <a:cs typeface="Arial"/>
              </a:rPr>
              <a:t>Where can you put short-range RFID to work?</a:t>
            </a:r>
          </a:p>
        </p:txBody>
      </p:sp>
      <p:pic>
        <p:nvPicPr>
          <p:cNvPr id="18" name="Picture 17" descr="A black background with a black square&#10;&#10;AI-generated content may be incorrect.">
            <a:extLst>
              <a:ext uri="{FF2B5EF4-FFF2-40B4-BE49-F238E27FC236}">
                <a16:creationId xmlns:a16="http://schemas.microsoft.com/office/drawing/2014/main" id="{F249EA04-7874-6F60-0C65-85A92878D4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0559" y="4830385"/>
            <a:ext cx="406400" cy="406400"/>
          </a:xfrm>
          <a:prstGeom prst="rect">
            <a:avLst/>
          </a:prstGeom>
        </p:spPr>
      </p:pic>
      <p:pic>
        <p:nvPicPr>
          <p:cNvPr id="19" name="Picture 18" descr="A black background with a black square&#10;&#10;AI-generated content may be incorrect.">
            <a:extLst>
              <a:ext uri="{FF2B5EF4-FFF2-40B4-BE49-F238E27FC236}">
                <a16:creationId xmlns:a16="http://schemas.microsoft.com/office/drawing/2014/main" id="{7CA36C1B-0572-257D-D53C-AA516D2AFE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63296" y="5617333"/>
            <a:ext cx="406400" cy="406400"/>
          </a:xfrm>
          <a:prstGeom prst="rect">
            <a:avLst/>
          </a:prstGeom>
        </p:spPr>
      </p:pic>
      <p:pic>
        <p:nvPicPr>
          <p:cNvPr id="20" name="Picture 19" descr="A black background with a black square&#10;&#10;AI-generated content may be incorrect.">
            <a:extLst>
              <a:ext uri="{FF2B5EF4-FFF2-40B4-BE49-F238E27FC236}">
                <a16:creationId xmlns:a16="http://schemas.microsoft.com/office/drawing/2014/main" id="{D57065F8-AA6F-9DC0-60BA-647A550695D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63464" y="4830385"/>
            <a:ext cx="406400" cy="406400"/>
          </a:xfrm>
          <a:prstGeom prst="rect">
            <a:avLst/>
          </a:prstGeom>
        </p:spPr>
      </p:pic>
      <p:pic>
        <p:nvPicPr>
          <p:cNvPr id="23" name="Picture 22" descr="A black background with a black square&#10;&#10;AI-generated content may be incorrect.">
            <a:extLst>
              <a:ext uri="{FF2B5EF4-FFF2-40B4-BE49-F238E27FC236}">
                <a16:creationId xmlns:a16="http://schemas.microsoft.com/office/drawing/2014/main" id="{1C456B63-11C9-C0B9-8B56-A9D1ABCE290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29548" y="4815707"/>
            <a:ext cx="406400" cy="406400"/>
          </a:xfrm>
          <a:prstGeom prst="rect">
            <a:avLst/>
          </a:prstGeom>
        </p:spPr>
      </p:pic>
      <p:pic>
        <p:nvPicPr>
          <p:cNvPr id="24" name="Picture 23" descr="A black background with a black square&#10;&#10;AI-generated content may be incorrect.">
            <a:extLst>
              <a:ext uri="{FF2B5EF4-FFF2-40B4-BE49-F238E27FC236}">
                <a16:creationId xmlns:a16="http://schemas.microsoft.com/office/drawing/2014/main" id="{67335628-09A0-B423-69E6-CD180EA0A5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317357" y="5603210"/>
            <a:ext cx="406400" cy="406400"/>
          </a:xfrm>
          <a:prstGeom prst="rect">
            <a:avLst/>
          </a:prstGeom>
        </p:spPr>
      </p:pic>
      <p:pic>
        <p:nvPicPr>
          <p:cNvPr id="25" name="Picture 24" descr="A black background with a black square&#10;&#10;AI-generated content may be incorrect.">
            <a:extLst>
              <a:ext uri="{FF2B5EF4-FFF2-40B4-BE49-F238E27FC236}">
                <a16:creationId xmlns:a16="http://schemas.microsoft.com/office/drawing/2014/main" id="{6928BCED-4ADA-D1E9-EB95-B7CA36BCF98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87570" y="5614904"/>
            <a:ext cx="406400" cy="406400"/>
          </a:xfrm>
          <a:prstGeom prst="rect">
            <a:avLst/>
          </a:prstGeom>
        </p:spPr>
      </p:pic>
      <p:grpSp>
        <p:nvGrpSpPr>
          <p:cNvPr id="31" name="Group 30">
            <a:extLst>
              <a:ext uri="{FF2B5EF4-FFF2-40B4-BE49-F238E27FC236}">
                <a16:creationId xmlns:a16="http://schemas.microsoft.com/office/drawing/2014/main" id="{6EE54AB2-D31A-8357-34B1-2A9AD9009881}"/>
              </a:ext>
            </a:extLst>
          </p:cNvPr>
          <p:cNvGrpSpPr/>
          <p:nvPr/>
        </p:nvGrpSpPr>
        <p:grpSpPr>
          <a:xfrm>
            <a:off x="436492" y="2644587"/>
            <a:ext cx="5659506" cy="766855"/>
            <a:chOff x="436492" y="2838502"/>
            <a:chExt cx="5659506" cy="766855"/>
          </a:xfrm>
        </p:grpSpPr>
        <p:sp>
          <p:nvSpPr>
            <p:cNvPr id="29" name="Rounded Rectangle 28">
              <a:extLst>
                <a:ext uri="{FF2B5EF4-FFF2-40B4-BE49-F238E27FC236}">
                  <a16:creationId xmlns:a16="http://schemas.microsoft.com/office/drawing/2014/main" id="{F3A0F24E-4AFD-3DB0-3D2E-251D119EC239}"/>
                </a:ext>
              </a:extLst>
            </p:cNvPr>
            <p:cNvSpPr/>
            <p:nvPr/>
          </p:nvSpPr>
          <p:spPr>
            <a:xfrm>
              <a:off x="436492" y="2838502"/>
              <a:ext cx="5659506" cy="766855"/>
            </a:xfrm>
            <a:prstGeom prst="roundRect">
              <a:avLst>
                <a:gd name="adj" fmla="val 2048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sp>
          <p:nvSpPr>
            <p:cNvPr id="30" name="Text Placeholder 2">
              <a:extLst>
                <a:ext uri="{FF2B5EF4-FFF2-40B4-BE49-F238E27FC236}">
                  <a16:creationId xmlns:a16="http://schemas.microsoft.com/office/drawing/2014/main" id="{5D485307-D2C0-132E-0CA8-BE0EBE357A18}"/>
                </a:ext>
              </a:extLst>
            </p:cNvPr>
            <p:cNvSpPr txBox="1">
              <a:spLocks/>
            </p:cNvSpPr>
            <p:nvPr/>
          </p:nvSpPr>
          <p:spPr>
            <a:xfrm>
              <a:off x="611539" y="2965956"/>
              <a:ext cx="5403746" cy="457829"/>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Zebra Sans" pitchFamily="2" charset="77"/>
                  <a:ea typeface="+mn-ea"/>
                  <a:cs typeface="+mn-cs"/>
                </a:rPr>
                <a:t>Integrated, ergonomic solution – no extra accessories, sleds or batteries</a:t>
              </a: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grpSp>
      <p:grpSp>
        <p:nvGrpSpPr>
          <p:cNvPr id="32" name="Group 31">
            <a:extLst>
              <a:ext uri="{FF2B5EF4-FFF2-40B4-BE49-F238E27FC236}">
                <a16:creationId xmlns:a16="http://schemas.microsoft.com/office/drawing/2014/main" id="{17DFD4AF-BF82-346C-9BCD-734F3309556A}"/>
              </a:ext>
            </a:extLst>
          </p:cNvPr>
          <p:cNvGrpSpPr/>
          <p:nvPr/>
        </p:nvGrpSpPr>
        <p:grpSpPr>
          <a:xfrm>
            <a:off x="436491" y="3587104"/>
            <a:ext cx="5659507" cy="511910"/>
            <a:chOff x="436491" y="2825754"/>
            <a:chExt cx="5659507" cy="511910"/>
          </a:xfrm>
        </p:grpSpPr>
        <p:sp>
          <p:nvSpPr>
            <p:cNvPr id="33" name="Rounded Rectangle 32">
              <a:extLst>
                <a:ext uri="{FF2B5EF4-FFF2-40B4-BE49-F238E27FC236}">
                  <a16:creationId xmlns:a16="http://schemas.microsoft.com/office/drawing/2014/main" id="{C5BC6594-AE3B-EBFF-39E3-D687990A1D73}"/>
                </a:ext>
              </a:extLst>
            </p:cNvPr>
            <p:cNvSpPr/>
            <p:nvPr/>
          </p:nvSpPr>
          <p:spPr>
            <a:xfrm>
              <a:off x="436491" y="2825754"/>
              <a:ext cx="5659507" cy="511910"/>
            </a:xfrm>
            <a:prstGeom prst="roundRect">
              <a:avLst>
                <a:gd name="adj" fmla="val 31875"/>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sp>
          <p:nvSpPr>
            <p:cNvPr id="34" name="Text Placeholder 2">
              <a:extLst>
                <a:ext uri="{FF2B5EF4-FFF2-40B4-BE49-F238E27FC236}">
                  <a16:creationId xmlns:a16="http://schemas.microsoft.com/office/drawing/2014/main" id="{72AA3D1C-932E-6631-E8F4-20A681D2549E}"/>
                </a:ext>
              </a:extLst>
            </p:cNvPr>
            <p:cNvSpPr txBox="1">
              <a:spLocks/>
            </p:cNvSpPr>
            <p:nvPr/>
          </p:nvSpPr>
          <p:spPr>
            <a:xfrm>
              <a:off x="611539" y="2954381"/>
              <a:ext cx="5403746" cy="296483"/>
            </a:xfrm>
            <a:prstGeom prst="rect">
              <a:avLst/>
            </a:prstGeom>
          </p:spPr>
          <p:txBody>
            <a:bodyPr vert="horz" lIns="0" tIns="0" rIns="0" bIns="0" rtlCol="0" anchor="t">
              <a:noAutofit/>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1600" b="0" i="0" u="none" strike="noStrike" kern="1200" cap="none" spc="0" normalizeH="0" baseline="0" noProof="0" dirty="0">
                  <a:ln>
                    <a:noFill/>
                  </a:ln>
                  <a:solidFill>
                    <a:srgbClr val="000000"/>
                  </a:solidFill>
                  <a:effectLst/>
                  <a:uLnTx/>
                  <a:uFillTx/>
                  <a:latin typeface="Zebra Sans"/>
                </a:rPr>
                <a:t>Read range up to </a:t>
              </a:r>
              <a:r>
                <a:rPr lang="en-US" sz="1600" dirty="0">
                  <a:solidFill>
                    <a:srgbClr val="000000"/>
                  </a:solidFill>
                  <a:latin typeface="Zebra Sans"/>
                </a:rPr>
                <a:t>6.5 </a:t>
              </a:r>
              <a:r>
                <a:rPr kumimoji="0" lang="en-US" sz="1600" b="0" i="0" u="none" strike="noStrike" kern="1200" cap="none" spc="0" normalizeH="0" baseline="0" noProof="0" dirty="0">
                  <a:ln>
                    <a:noFill/>
                  </a:ln>
                  <a:solidFill>
                    <a:srgbClr val="000000"/>
                  </a:solidFill>
                  <a:effectLst/>
                  <a:uLnTx/>
                  <a:uFillTx/>
                  <a:latin typeface="Zebra Sans"/>
                </a:rPr>
                <a:t>ft (</a:t>
              </a:r>
              <a:r>
                <a:rPr lang="en-US" sz="1600" dirty="0">
                  <a:solidFill>
                    <a:srgbClr val="000000"/>
                  </a:solidFill>
                  <a:latin typeface="Zebra Sans"/>
                </a:rPr>
                <a:t>2 m</a:t>
              </a:r>
              <a:r>
                <a:rPr kumimoji="0" lang="en-US" sz="1600" b="0" i="0" u="none" strike="noStrike" kern="1200" cap="none" spc="0" normalizeH="0" baseline="0" noProof="0" dirty="0">
                  <a:ln>
                    <a:noFill/>
                  </a:ln>
                  <a:solidFill>
                    <a:srgbClr val="000000"/>
                  </a:solidFill>
                  <a:effectLst/>
                  <a:uLnTx/>
                  <a:uFillTx/>
                  <a:latin typeface="Zebra Sans"/>
                </a:rPr>
                <a:t>); </a:t>
              </a:r>
              <a:r>
                <a:rPr kumimoji="0" lang="en-US" sz="1600" b="0" i="0" u="none" strike="noStrike" kern="1200" cap="none" spc="0" normalizeH="0" baseline="0" noProof="0" dirty="0">
                  <a:ln>
                    <a:noFill/>
                  </a:ln>
                  <a:effectLst/>
                  <a:uLnTx/>
                  <a:uFillTx/>
                  <a:latin typeface="Zebra Sans"/>
                </a:rPr>
                <a:t>&gt;200 tags per second*</a:t>
              </a:r>
            </a:p>
          </p:txBody>
        </p:sp>
      </p:grpSp>
      <p:grpSp>
        <p:nvGrpSpPr>
          <p:cNvPr id="16" name="Group 15">
            <a:extLst>
              <a:ext uri="{FF2B5EF4-FFF2-40B4-BE49-F238E27FC236}">
                <a16:creationId xmlns:a16="http://schemas.microsoft.com/office/drawing/2014/main" id="{09D39A23-F3FC-DD4A-A481-4537B9FF3421}"/>
              </a:ext>
            </a:extLst>
          </p:cNvPr>
          <p:cNvGrpSpPr/>
          <p:nvPr/>
        </p:nvGrpSpPr>
        <p:grpSpPr>
          <a:xfrm>
            <a:off x="10956662" y="1896193"/>
            <a:ext cx="728034" cy="696695"/>
            <a:chOff x="10876459" y="1896193"/>
            <a:chExt cx="808237" cy="773446"/>
          </a:xfrm>
        </p:grpSpPr>
        <p:sp>
          <p:nvSpPr>
            <p:cNvPr id="45" name="Text Placeholder 3">
              <a:extLst>
                <a:ext uri="{FF2B5EF4-FFF2-40B4-BE49-F238E27FC236}">
                  <a16:creationId xmlns:a16="http://schemas.microsoft.com/office/drawing/2014/main" id="{6032ED26-64AB-5F4A-9275-ABB1D45017E4}"/>
                </a:ext>
              </a:extLst>
            </p:cNvPr>
            <p:cNvSpPr txBox="1">
              <a:spLocks/>
            </p:cNvSpPr>
            <p:nvPr/>
          </p:nvSpPr>
          <p:spPr>
            <a:xfrm>
              <a:off x="10876459" y="1896193"/>
              <a:ext cx="808237" cy="773446"/>
            </a:xfrm>
            <a:prstGeom prst="roundRect">
              <a:avLst>
                <a:gd name="adj" fmla="val 15443"/>
              </a:avLst>
            </a:prstGeom>
            <a:solidFill>
              <a:schemeClr val="bg2"/>
            </a:solidFill>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600" dirty="0"/>
            </a:p>
          </p:txBody>
        </p:sp>
        <p:pic>
          <p:nvPicPr>
            <p:cNvPr id="46" name="Picture 45" descr="A black background with a black square&#10;&#10;Description automatically generated with medium confidence">
              <a:extLst>
                <a:ext uri="{FF2B5EF4-FFF2-40B4-BE49-F238E27FC236}">
                  <a16:creationId xmlns:a16="http://schemas.microsoft.com/office/drawing/2014/main" id="{CB9B6FC3-5320-6146-9264-89E77D8C17E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979856" y="1947025"/>
              <a:ext cx="671782" cy="671782"/>
            </a:xfrm>
            <a:prstGeom prst="rect">
              <a:avLst/>
            </a:prstGeom>
          </p:spPr>
        </p:pic>
      </p:grpSp>
      <p:sp>
        <p:nvSpPr>
          <p:cNvPr id="48" name="Slide Number Placeholder 1">
            <a:extLst>
              <a:ext uri="{FF2B5EF4-FFF2-40B4-BE49-F238E27FC236}">
                <a16:creationId xmlns:a16="http://schemas.microsoft.com/office/drawing/2014/main" id="{FE12E1B0-9E33-5343-9A0B-3458FF047878}"/>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31</a:t>
            </a:fld>
            <a:endParaRPr lang="en-US" dirty="0">
              <a:latin typeface="Zebra Sans" pitchFamily="2" charset="77"/>
            </a:endParaRPr>
          </a:p>
        </p:txBody>
      </p:sp>
      <p:sp>
        <p:nvSpPr>
          <p:cNvPr id="49" name="TextBox 48">
            <a:extLst>
              <a:ext uri="{FF2B5EF4-FFF2-40B4-BE49-F238E27FC236}">
                <a16:creationId xmlns:a16="http://schemas.microsoft.com/office/drawing/2014/main" id="{8D6C3E1F-0DAE-F945-996B-DBC921AF7975}"/>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4" name="TextBox 3">
            <a:extLst>
              <a:ext uri="{FF2B5EF4-FFF2-40B4-BE49-F238E27FC236}">
                <a16:creationId xmlns:a16="http://schemas.microsoft.com/office/drawing/2014/main" id="{663710C2-397E-2813-A790-0BD19E7DE4B4}"/>
              </a:ext>
            </a:extLst>
          </p:cNvPr>
          <p:cNvSpPr txBox="1"/>
          <p:nvPr/>
        </p:nvSpPr>
        <p:spPr>
          <a:xfrm>
            <a:off x="2069513" y="6580559"/>
            <a:ext cx="3544547" cy="274736"/>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*Depending upon tag type and environment</a:t>
            </a:r>
          </a:p>
        </p:txBody>
      </p:sp>
    </p:spTree>
    <p:extLst>
      <p:ext uri="{BB962C8B-B14F-4D97-AF65-F5344CB8AC3E}">
        <p14:creationId xmlns:p14="http://schemas.microsoft.com/office/powerpoint/2010/main" val="3030441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32</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39" name="Title 4">
            <a:extLst>
              <a:ext uri="{FF2B5EF4-FFF2-40B4-BE49-F238E27FC236}">
                <a16:creationId xmlns:a16="http://schemas.microsoft.com/office/drawing/2014/main" id="{F19950B0-E887-5B4C-A32D-D41DDD42032A}"/>
              </a:ext>
            </a:extLst>
          </p:cNvPr>
          <p:cNvSpPr txBox="1">
            <a:spLocks/>
          </p:cNvSpPr>
          <p:nvPr/>
        </p:nvSpPr>
        <p:spPr>
          <a:xfrm>
            <a:off x="457200" y="556011"/>
            <a:ext cx="7907311"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Turn printed text into instant digital data</a:t>
            </a:r>
          </a:p>
        </p:txBody>
      </p:sp>
      <p:sp>
        <p:nvSpPr>
          <p:cNvPr id="40" name="TextBox 39">
            <a:extLst>
              <a:ext uri="{FF2B5EF4-FFF2-40B4-BE49-F238E27FC236}">
                <a16:creationId xmlns:a16="http://schemas.microsoft.com/office/drawing/2014/main" id="{E6F27ECA-19A5-9F4A-8736-CD2C8FD6D693}"/>
              </a:ext>
            </a:extLst>
          </p:cNvPr>
          <p:cNvSpPr txBox="1"/>
          <p:nvPr/>
        </p:nvSpPr>
        <p:spPr>
          <a:xfrm>
            <a:off x="457198" y="1082151"/>
            <a:ext cx="9098784" cy="369332"/>
          </a:xfrm>
          <a:prstGeom prst="rect">
            <a:avLst/>
          </a:prstGeom>
          <a:noFill/>
        </p:spPr>
        <p:txBody>
          <a:bodyPr wrap="square" rtlCol="0">
            <a:spAutoFit/>
          </a:bodyPr>
          <a:lstStyle/>
          <a:p>
            <a:r>
              <a:rPr lang="en-US" u="none" strike="noStrike" dirty="0">
                <a:solidFill>
                  <a:srgbClr val="17181A"/>
                </a:solidFill>
                <a:effectLst/>
                <a:latin typeface="Zebra Sans" pitchFamily="2" charset="77"/>
              </a:rPr>
              <a:t>A complete family of OCR solutions for virtually every industry and workflow</a:t>
            </a:r>
            <a:endParaRPr lang="en-US" dirty="0">
              <a:latin typeface="Zebra Sans" pitchFamily="2" charset="77"/>
            </a:endParaRPr>
          </a:p>
        </p:txBody>
      </p:sp>
      <p:grpSp>
        <p:nvGrpSpPr>
          <p:cNvPr id="54" name="Group 53">
            <a:extLst>
              <a:ext uri="{FF2B5EF4-FFF2-40B4-BE49-F238E27FC236}">
                <a16:creationId xmlns:a16="http://schemas.microsoft.com/office/drawing/2014/main" id="{9933A599-1AD7-E241-81A5-0E7470C9DEAF}"/>
              </a:ext>
            </a:extLst>
          </p:cNvPr>
          <p:cNvGrpSpPr/>
          <p:nvPr/>
        </p:nvGrpSpPr>
        <p:grpSpPr>
          <a:xfrm>
            <a:off x="457198" y="2003759"/>
            <a:ext cx="2983356" cy="4084790"/>
            <a:chOff x="8961062" y="2003759"/>
            <a:chExt cx="2983356" cy="4084790"/>
          </a:xfrm>
        </p:grpSpPr>
        <p:sp>
          <p:nvSpPr>
            <p:cNvPr id="24" name="Rounded Rectangle 23">
              <a:extLst>
                <a:ext uri="{FF2B5EF4-FFF2-40B4-BE49-F238E27FC236}">
                  <a16:creationId xmlns:a16="http://schemas.microsoft.com/office/drawing/2014/main" id="{1F5386C9-FFDD-6044-AAD4-6CD744F3E637}"/>
                </a:ext>
              </a:extLst>
            </p:cNvPr>
            <p:cNvSpPr/>
            <p:nvPr/>
          </p:nvSpPr>
          <p:spPr>
            <a:xfrm>
              <a:off x="8961062" y="2003759"/>
              <a:ext cx="2442923" cy="4084790"/>
            </a:xfrm>
            <a:prstGeom prst="roundRect">
              <a:avLst>
                <a:gd name="adj" fmla="val 799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grpSp>
          <p:nvGrpSpPr>
            <p:cNvPr id="42" name="Group 41">
              <a:extLst>
                <a:ext uri="{FF2B5EF4-FFF2-40B4-BE49-F238E27FC236}">
                  <a16:creationId xmlns:a16="http://schemas.microsoft.com/office/drawing/2014/main" id="{9913E6CD-2B35-554A-8479-F3749B2AB601}"/>
                </a:ext>
              </a:extLst>
            </p:cNvPr>
            <p:cNvGrpSpPr/>
            <p:nvPr/>
          </p:nvGrpSpPr>
          <p:grpSpPr>
            <a:xfrm>
              <a:off x="9316821" y="3386829"/>
              <a:ext cx="2627597" cy="1919115"/>
              <a:chOff x="6512013" y="4504262"/>
              <a:chExt cx="2627597" cy="1919115"/>
            </a:xfrm>
          </p:grpSpPr>
          <p:sp>
            <p:nvSpPr>
              <p:cNvPr id="43" name="TextBox 42">
                <a:extLst>
                  <a:ext uri="{FF2B5EF4-FFF2-40B4-BE49-F238E27FC236}">
                    <a16:creationId xmlns:a16="http://schemas.microsoft.com/office/drawing/2014/main" id="{32F316FF-897C-4047-9B63-B8C80C219708}"/>
                  </a:ext>
                </a:extLst>
              </p:cNvPr>
              <p:cNvSpPr txBox="1"/>
              <p:nvPr/>
            </p:nvSpPr>
            <p:spPr>
              <a:xfrm>
                <a:off x="6534633" y="4504262"/>
                <a:ext cx="2604977" cy="400110"/>
              </a:xfrm>
              <a:prstGeom prst="rect">
                <a:avLst/>
              </a:prstGeom>
              <a:noFill/>
            </p:spPr>
            <p:txBody>
              <a:bodyPr wrap="square" lIns="0" rtlCol="0">
                <a:spAutoFit/>
              </a:bodyPr>
              <a:lstStyle/>
              <a:p>
                <a:r>
                  <a:rPr lang="en-US" sz="2000" b="1" dirty="0">
                    <a:latin typeface="Zebra Sans Cnd ExtraBold" pitchFamily="2" charset="77"/>
                  </a:rPr>
                  <a:t>Free-Form OCR</a:t>
                </a:r>
              </a:p>
            </p:txBody>
          </p:sp>
          <p:sp>
            <p:nvSpPr>
              <p:cNvPr id="44" name="TextBox 43">
                <a:extLst>
                  <a:ext uri="{FF2B5EF4-FFF2-40B4-BE49-F238E27FC236}">
                    <a16:creationId xmlns:a16="http://schemas.microsoft.com/office/drawing/2014/main" id="{E570FF41-C928-0342-B35C-E45C14D6400D}"/>
                  </a:ext>
                </a:extLst>
              </p:cNvPr>
              <p:cNvSpPr txBox="1"/>
              <p:nvPr/>
            </p:nvSpPr>
            <p:spPr>
              <a:xfrm>
                <a:off x="6512013" y="4853717"/>
                <a:ext cx="1339323" cy="1569660"/>
              </a:xfrm>
              <a:prstGeom prst="rect">
                <a:avLst/>
              </a:prstGeom>
              <a:noFill/>
            </p:spPr>
            <p:txBody>
              <a:bodyPr wrap="square" lIns="0" rtlCol="0">
                <a:spAutoFit/>
              </a:bodyPr>
              <a:lstStyle/>
              <a:p>
                <a:r>
                  <a:rPr lang="en-US" sz="1600" dirty="0">
                    <a:latin typeface="Zebra Sans" pitchFamily="2" charset="77"/>
                  </a:rPr>
                  <a:t>Capture multiple lines of text on virtually any label or document </a:t>
                </a:r>
              </a:p>
            </p:txBody>
          </p:sp>
        </p:grpSp>
        <p:pic>
          <p:nvPicPr>
            <p:cNvPr id="6" name="Picture 5" descr="A green circle with black letters and numbers&#10;&#10;Description automatically generated">
              <a:extLst>
                <a:ext uri="{FF2B5EF4-FFF2-40B4-BE49-F238E27FC236}">
                  <a16:creationId xmlns:a16="http://schemas.microsoft.com/office/drawing/2014/main" id="{D288C7B8-4E7D-FF42-B993-33AC2DD02B0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613425" y="2116667"/>
              <a:ext cx="1162627" cy="1162627"/>
            </a:xfrm>
            <a:prstGeom prst="rect">
              <a:avLst/>
            </a:prstGeom>
          </p:spPr>
        </p:pic>
      </p:grpSp>
      <p:grpSp>
        <p:nvGrpSpPr>
          <p:cNvPr id="37" name="Group 36">
            <a:extLst>
              <a:ext uri="{FF2B5EF4-FFF2-40B4-BE49-F238E27FC236}">
                <a16:creationId xmlns:a16="http://schemas.microsoft.com/office/drawing/2014/main" id="{4ABD13CB-23AA-7647-A9D0-DC388589AF01}"/>
              </a:ext>
            </a:extLst>
          </p:cNvPr>
          <p:cNvGrpSpPr/>
          <p:nvPr/>
        </p:nvGrpSpPr>
        <p:grpSpPr>
          <a:xfrm>
            <a:off x="3141716" y="2003759"/>
            <a:ext cx="2971509" cy="4084790"/>
            <a:chOff x="5798137" y="2003759"/>
            <a:chExt cx="2971509" cy="4084790"/>
          </a:xfrm>
        </p:grpSpPr>
        <p:sp>
          <p:nvSpPr>
            <p:cNvPr id="108" name="Rounded Rectangle 107">
              <a:extLst>
                <a:ext uri="{FF2B5EF4-FFF2-40B4-BE49-F238E27FC236}">
                  <a16:creationId xmlns:a16="http://schemas.microsoft.com/office/drawing/2014/main" id="{0ACCB36A-FE56-4047-BAF3-883C9216239E}"/>
                </a:ext>
              </a:extLst>
            </p:cNvPr>
            <p:cNvSpPr/>
            <p:nvPr/>
          </p:nvSpPr>
          <p:spPr>
            <a:xfrm>
              <a:off x="5798137" y="2003759"/>
              <a:ext cx="2562478" cy="4084790"/>
            </a:xfrm>
            <a:prstGeom prst="roundRect">
              <a:avLst>
                <a:gd name="adj" fmla="val 799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pic>
          <p:nvPicPr>
            <p:cNvPr id="8" name="Picture 7" descr="A green circle with black text and numbers&#10;&#10;Description automatically generated">
              <a:extLst>
                <a:ext uri="{FF2B5EF4-FFF2-40B4-BE49-F238E27FC236}">
                  <a16:creationId xmlns:a16="http://schemas.microsoft.com/office/drawing/2014/main" id="{4B2FC007-2F60-7245-BA13-C30C279650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3422" y="2129691"/>
              <a:ext cx="1162627" cy="1162627"/>
            </a:xfrm>
            <a:prstGeom prst="rect">
              <a:avLst/>
            </a:prstGeom>
          </p:spPr>
        </p:pic>
        <p:sp>
          <p:nvSpPr>
            <p:cNvPr id="50" name="TextBox 49">
              <a:extLst>
                <a:ext uri="{FF2B5EF4-FFF2-40B4-BE49-F238E27FC236}">
                  <a16:creationId xmlns:a16="http://schemas.microsoft.com/office/drawing/2014/main" id="{8DC2E3D9-B28C-B441-9799-58586E0E1F6D}"/>
                </a:ext>
              </a:extLst>
            </p:cNvPr>
            <p:cNvSpPr txBox="1"/>
            <p:nvPr/>
          </p:nvSpPr>
          <p:spPr>
            <a:xfrm>
              <a:off x="6164669" y="3385273"/>
              <a:ext cx="2604977" cy="400110"/>
            </a:xfrm>
            <a:prstGeom prst="rect">
              <a:avLst/>
            </a:prstGeom>
            <a:noFill/>
          </p:spPr>
          <p:txBody>
            <a:bodyPr wrap="square" lIns="0" rtlCol="0">
              <a:spAutoFit/>
            </a:bodyPr>
            <a:lstStyle/>
            <a:p>
              <a:r>
                <a:rPr lang="en-US" sz="2000" b="1" dirty="0">
                  <a:latin typeface="Zebra Sans Cnd ExtraBold" pitchFamily="2" charset="77"/>
                </a:rPr>
                <a:t>Picklist + OCR</a:t>
              </a:r>
            </a:p>
          </p:txBody>
        </p:sp>
        <p:sp>
          <p:nvSpPr>
            <p:cNvPr id="51" name="TextBox 50">
              <a:extLst>
                <a:ext uri="{FF2B5EF4-FFF2-40B4-BE49-F238E27FC236}">
                  <a16:creationId xmlns:a16="http://schemas.microsoft.com/office/drawing/2014/main" id="{B0729118-964E-A044-8AF2-D3BD1C8AC76E}"/>
                </a:ext>
              </a:extLst>
            </p:cNvPr>
            <p:cNvSpPr txBox="1"/>
            <p:nvPr/>
          </p:nvSpPr>
          <p:spPr>
            <a:xfrm>
              <a:off x="6164670" y="3741423"/>
              <a:ext cx="1917635" cy="1569660"/>
            </a:xfrm>
            <a:prstGeom prst="rect">
              <a:avLst/>
            </a:prstGeom>
            <a:noFill/>
          </p:spPr>
          <p:txBody>
            <a:bodyPr wrap="square" lIns="0" rtlCol="0">
              <a:spAutoFit/>
            </a:bodyPr>
            <a:lstStyle/>
            <a:p>
              <a:r>
                <a:rPr lang="en-US" sz="1600" dirty="0">
                  <a:latin typeface="Zebra Sans" pitchFamily="2" charset="77"/>
                </a:rPr>
                <a:t>Capture a single word or a single line of text or </a:t>
              </a:r>
              <a:br>
                <a:rPr lang="en-US" sz="1600" dirty="0">
                  <a:latin typeface="Zebra Sans" pitchFamily="2" charset="77"/>
                </a:rPr>
              </a:br>
              <a:r>
                <a:rPr lang="en-US" sz="1600" dirty="0">
                  <a:latin typeface="Zebra Sans" pitchFamily="2" charset="77"/>
                </a:rPr>
                <a:t>barcode on virtually any label or document </a:t>
              </a:r>
            </a:p>
          </p:txBody>
        </p:sp>
      </p:grpSp>
      <p:sp>
        <p:nvSpPr>
          <p:cNvPr id="107" name="Rounded Rectangle 106">
            <a:extLst>
              <a:ext uri="{FF2B5EF4-FFF2-40B4-BE49-F238E27FC236}">
                <a16:creationId xmlns:a16="http://schemas.microsoft.com/office/drawing/2014/main" id="{D7EE6E06-714C-0242-8BB2-2BE09BEC85F2}"/>
              </a:ext>
            </a:extLst>
          </p:cNvPr>
          <p:cNvSpPr/>
          <p:nvPr/>
        </p:nvSpPr>
        <p:spPr>
          <a:xfrm>
            <a:off x="5945788" y="2003759"/>
            <a:ext cx="3336641" cy="4084790"/>
          </a:xfrm>
          <a:prstGeom prst="roundRect">
            <a:avLst>
              <a:gd name="adj" fmla="val 799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53" name="TextBox 52">
            <a:extLst>
              <a:ext uri="{FF2B5EF4-FFF2-40B4-BE49-F238E27FC236}">
                <a16:creationId xmlns:a16="http://schemas.microsoft.com/office/drawing/2014/main" id="{9D1FE386-794D-3349-8489-AC3B78239218}"/>
              </a:ext>
            </a:extLst>
          </p:cNvPr>
          <p:cNvSpPr txBox="1"/>
          <p:nvPr/>
        </p:nvSpPr>
        <p:spPr>
          <a:xfrm>
            <a:off x="6374685" y="3626962"/>
            <a:ext cx="2770077" cy="2308324"/>
          </a:xfrm>
          <a:prstGeom prst="rect">
            <a:avLst/>
          </a:prstGeom>
          <a:noFill/>
        </p:spPr>
        <p:txBody>
          <a:bodyPr wrap="square" lIns="0" rtlCol="0">
            <a:spAutoFit/>
          </a:bodyPr>
          <a:lstStyle/>
          <a:p>
            <a:r>
              <a:rPr lang="en-US" sz="1600" dirty="0">
                <a:latin typeface="Zebra Sans" pitchFamily="2" charset="77"/>
              </a:rPr>
              <a:t>Automatically capture, process and send standardized text data right to your apps, all with the press of one button; includes vehicle license plates, identification documents, VINs, TINs, meter readings, and shipping containers IDs</a:t>
            </a:r>
          </a:p>
        </p:txBody>
      </p:sp>
      <p:pic>
        <p:nvPicPr>
          <p:cNvPr id="10" name="Picture 9" descr="A green circle with black text&#10;&#10;Description automatically generated">
            <a:extLst>
              <a:ext uri="{FF2B5EF4-FFF2-40B4-BE49-F238E27FC236}">
                <a16:creationId xmlns:a16="http://schemas.microsoft.com/office/drawing/2014/main" id="{0D95A70B-15C8-F741-A527-2322959EF51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99932" y="2116667"/>
            <a:ext cx="1153625" cy="1153625"/>
          </a:xfrm>
          <a:prstGeom prst="rect">
            <a:avLst/>
          </a:prstGeom>
        </p:spPr>
      </p:pic>
      <p:sp>
        <p:nvSpPr>
          <p:cNvPr id="103" name="TextBox 102">
            <a:extLst>
              <a:ext uri="{FF2B5EF4-FFF2-40B4-BE49-F238E27FC236}">
                <a16:creationId xmlns:a16="http://schemas.microsoft.com/office/drawing/2014/main" id="{1A7FC28E-57F6-8842-A2AD-BDF24BED8DD5}"/>
              </a:ext>
            </a:extLst>
          </p:cNvPr>
          <p:cNvSpPr txBox="1"/>
          <p:nvPr/>
        </p:nvSpPr>
        <p:spPr>
          <a:xfrm>
            <a:off x="6388454" y="3311526"/>
            <a:ext cx="2604977" cy="400110"/>
          </a:xfrm>
          <a:prstGeom prst="rect">
            <a:avLst/>
          </a:prstGeom>
          <a:noFill/>
        </p:spPr>
        <p:txBody>
          <a:bodyPr wrap="square" lIns="0" rtlCol="0">
            <a:spAutoFit/>
          </a:bodyPr>
          <a:lstStyle/>
          <a:p>
            <a:r>
              <a:rPr lang="en-US" sz="2000" b="1" dirty="0">
                <a:latin typeface="Zebra Sans Cnd ExtraBold" pitchFamily="2" charset="77"/>
              </a:rPr>
              <a:t>OCR Wedge</a:t>
            </a:r>
          </a:p>
        </p:txBody>
      </p:sp>
      <p:grpSp>
        <p:nvGrpSpPr>
          <p:cNvPr id="4" name="Group 3">
            <a:extLst>
              <a:ext uri="{FF2B5EF4-FFF2-40B4-BE49-F238E27FC236}">
                <a16:creationId xmlns:a16="http://schemas.microsoft.com/office/drawing/2014/main" id="{89F1F4CB-96FA-414D-8AE2-3F53660E367A}"/>
              </a:ext>
            </a:extLst>
          </p:cNvPr>
          <p:cNvGrpSpPr/>
          <p:nvPr/>
        </p:nvGrpSpPr>
        <p:grpSpPr>
          <a:xfrm>
            <a:off x="9524025" y="2017878"/>
            <a:ext cx="2974906" cy="4084790"/>
            <a:chOff x="-2936365" y="2003759"/>
            <a:chExt cx="2974906" cy="4084790"/>
          </a:xfrm>
        </p:grpSpPr>
        <p:sp>
          <p:nvSpPr>
            <p:cNvPr id="89" name="Rounded Rectangle 88">
              <a:extLst>
                <a:ext uri="{FF2B5EF4-FFF2-40B4-BE49-F238E27FC236}">
                  <a16:creationId xmlns:a16="http://schemas.microsoft.com/office/drawing/2014/main" id="{C9B09712-75E1-804C-AD3C-67AB05F6D2AD}"/>
                </a:ext>
              </a:extLst>
            </p:cNvPr>
            <p:cNvSpPr/>
            <p:nvPr/>
          </p:nvSpPr>
          <p:spPr>
            <a:xfrm>
              <a:off x="-2936365" y="2003759"/>
              <a:ext cx="2328186" cy="4084790"/>
            </a:xfrm>
            <a:prstGeom prst="roundRect">
              <a:avLst>
                <a:gd name="adj" fmla="val 799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90" name="TextBox 89">
              <a:extLst>
                <a:ext uri="{FF2B5EF4-FFF2-40B4-BE49-F238E27FC236}">
                  <a16:creationId xmlns:a16="http://schemas.microsoft.com/office/drawing/2014/main" id="{F78385F8-AF07-724D-9415-4B44824711E1}"/>
                </a:ext>
              </a:extLst>
            </p:cNvPr>
            <p:cNvSpPr txBox="1"/>
            <p:nvPr/>
          </p:nvSpPr>
          <p:spPr>
            <a:xfrm>
              <a:off x="-2566435" y="3626962"/>
              <a:ext cx="1798499" cy="2062103"/>
            </a:xfrm>
            <a:prstGeom prst="rect">
              <a:avLst/>
            </a:prstGeom>
            <a:noFill/>
          </p:spPr>
          <p:txBody>
            <a:bodyPr wrap="square" lIns="0" rtlCol="0">
              <a:spAutoFit/>
            </a:bodyPr>
            <a:lstStyle/>
            <a:p>
              <a:r>
                <a:rPr lang="en-US" sz="1600" dirty="0">
                  <a:latin typeface="Zebra Sans" pitchFamily="2" charset="77"/>
                </a:rPr>
                <a:t>Capture machine readable fonts found on financial documents and government issued documents such as visas and passports</a:t>
              </a:r>
            </a:p>
          </p:txBody>
        </p:sp>
        <p:pic>
          <p:nvPicPr>
            <p:cNvPr id="91" name="Picture 90">
              <a:extLst>
                <a:ext uri="{FF2B5EF4-FFF2-40B4-BE49-F238E27FC236}">
                  <a16:creationId xmlns:a16="http://schemas.microsoft.com/office/drawing/2014/main" id="{B6DAE443-DABE-9749-AC70-0B4B7BD2DFB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349085" y="2116667"/>
              <a:ext cx="1153625" cy="1153625"/>
            </a:xfrm>
            <a:prstGeom prst="rect">
              <a:avLst/>
            </a:prstGeom>
          </p:spPr>
        </p:pic>
        <p:sp>
          <p:nvSpPr>
            <p:cNvPr id="92" name="TextBox 91">
              <a:extLst>
                <a:ext uri="{FF2B5EF4-FFF2-40B4-BE49-F238E27FC236}">
                  <a16:creationId xmlns:a16="http://schemas.microsoft.com/office/drawing/2014/main" id="{6B878752-1A9A-D64C-8EF1-5A40084D199E}"/>
                </a:ext>
              </a:extLst>
            </p:cNvPr>
            <p:cNvSpPr txBox="1"/>
            <p:nvPr/>
          </p:nvSpPr>
          <p:spPr>
            <a:xfrm>
              <a:off x="-2566436" y="3311526"/>
              <a:ext cx="2604977" cy="400110"/>
            </a:xfrm>
            <a:prstGeom prst="rect">
              <a:avLst/>
            </a:prstGeom>
            <a:noFill/>
          </p:spPr>
          <p:txBody>
            <a:bodyPr wrap="square" lIns="0" rtlCol="0">
              <a:spAutoFit/>
            </a:bodyPr>
            <a:lstStyle/>
            <a:p>
              <a:r>
                <a:rPr lang="en-US" sz="2000" b="1" dirty="0">
                  <a:latin typeface="Zebra Sans Cnd ExtraBold" pitchFamily="2" charset="77"/>
                </a:rPr>
                <a:t>OCR-A/OCR-B</a:t>
              </a:r>
            </a:p>
          </p:txBody>
        </p:sp>
      </p:grpSp>
    </p:spTree>
    <p:extLst>
      <p:ext uri="{BB962C8B-B14F-4D97-AF65-F5344CB8AC3E}">
        <p14:creationId xmlns:p14="http://schemas.microsoft.com/office/powerpoint/2010/main" val="164355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33</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36" name="TextBox 35">
            <a:extLst>
              <a:ext uri="{FF2B5EF4-FFF2-40B4-BE49-F238E27FC236}">
                <a16:creationId xmlns:a16="http://schemas.microsoft.com/office/drawing/2014/main" id="{22B115BB-DA64-A742-82DF-F9D6EE49239D}"/>
              </a:ext>
            </a:extLst>
          </p:cNvPr>
          <p:cNvSpPr txBox="1"/>
          <p:nvPr/>
        </p:nvSpPr>
        <p:spPr>
          <a:xfrm>
            <a:off x="358556" y="466465"/>
            <a:ext cx="9292785" cy="769441"/>
          </a:xfrm>
          <a:prstGeom prst="rect">
            <a:avLst/>
          </a:prstGeom>
          <a:noFill/>
        </p:spPr>
        <p:txBody>
          <a:bodyPr wrap="square">
            <a:spAutoFit/>
          </a:bodyPr>
          <a:lstStyle/>
          <a:p>
            <a:r>
              <a:rPr lang="en-US" sz="4400" b="1" dirty="0">
                <a:solidFill>
                  <a:srgbClr val="211D1E"/>
                </a:solidFill>
                <a:effectLst/>
                <a:latin typeface="Zebra Sans Cnd ExtraBold" pitchFamily="2" charset="77"/>
              </a:rPr>
              <a:t>Exceptional AI-enabled audio performance</a:t>
            </a:r>
          </a:p>
        </p:txBody>
      </p:sp>
      <p:sp>
        <p:nvSpPr>
          <p:cNvPr id="37" name="TextBox 36">
            <a:extLst>
              <a:ext uri="{FF2B5EF4-FFF2-40B4-BE49-F238E27FC236}">
                <a16:creationId xmlns:a16="http://schemas.microsoft.com/office/drawing/2014/main" id="{FB319A1E-A3B1-E543-A997-3876236045CF}"/>
              </a:ext>
            </a:extLst>
          </p:cNvPr>
          <p:cNvSpPr txBox="1"/>
          <p:nvPr/>
        </p:nvSpPr>
        <p:spPr>
          <a:xfrm>
            <a:off x="457199" y="1644687"/>
            <a:ext cx="7035801" cy="4442242"/>
          </a:xfrm>
          <a:prstGeom prst="rect">
            <a:avLst/>
          </a:prstGeom>
          <a:noFill/>
        </p:spPr>
        <p:txBody>
          <a:bodyPr wrap="square" rtlCol="0">
            <a:spAutoFit/>
          </a:bodyPr>
          <a:lstStyle/>
          <a:p>
            <a:pPr marL="185738" indent="-185738">
              <a:spcAft>
                <a:spcPts val="1400"/>
              </a:spcAft>
              <a:buClr>
                <a:srgbClr val="0073E6"/>
              </a:buClr>
              <a:buFont typeface="Arial" panose="020B0604020202020204" pitchFamily="34" charset="0"/>
              <a:buChar char="•"/>
            </a:pPr>
            <a:r>
              <a:rPr lang="en-US" dirty="0">
                <a:latin typeface="Zebra Sans" pitchFamily="2" charset="77"/>
              </a:rPr>
              <a:t>Eliminates acoustic echoes and suppresses more background noises to ensure crystal clear voice</a:t>
            </a:r>
          </a:p>
          <a:p>
            <a:pPr marL="185738" indent="-185738">
              <a:spcAft>
                <a:spcPts val="1400"/>
              </a:spcAft>
              <a:buClr>
                <a:srgbClr val="0073E6"/>
              </a:buClr>
              <a:buFont typeface="Arial" panose="020B0604020202020204" pitchFamily="34" charset="0"/>
              <a:buChar char="•"/>
            </a:pPr>
            <a:r>
              <a:rPr lang="en-US" dirty="0">
                <a:latin typeface="Zebra Sans" pitchFamily="2" charset="77"/>
              </a:rPr>
              <a:t>Enables accurate input for voice-enabled applications</a:t>
            </a:r>
          </a:p>
          <a:p>
            <a:pPr marL="185738" indent="-185738">
              <a:spcAft>
                <a:spcPts val="1400"/>
              </a:spcAft>
              <a:buClr>
                <a:srgbClr val="0073E6"/>
              </a:buClr>
              <a:buFont typeface="Arial" panose="020B0604020202020204" pitchFamily="34" charset="0"/>
              <a:buChar char="•"/>
            </a:pPr>
            <a:r>
              <a:rPr lang="en-US" dirty="0">
                <a:latin typeface="Zebra Sans" pitchFamily="2" charset="77"/>
              </a:rPr>
              <a:t>Ensures call quality with customers, supervisors and co-workers</a:t>
            </a:r>
          </a:p>
          <a:p>
            <a:pPr marL="185738" indent="-185738">
              <a:spcAft>
                <a:spcPts val="1400"/>
              </a:spcAft>
              <a:buClr>
                <a:srgbClr val="0073E6"/>
              </a:buClr>
              <a:buFont typeface="Arial" panose="020B0604020202020204" pitchFamily="34" charset="0"/>
              <a:buChar char="•"/>
            </a:pPr>
            <a:r>
              <a:rPr lang="en-US" dirty="0">
                <a:latin typeface="Zebra Sans" pitchFamily="2" charset="77"/>
              </a:rPr>
              <a:t>Smart amplifiers increase and enhance loudness while preventing damage to speakers</a:t>
            </a:r>
          </a:p>
          <a:p>
            <a:pPr marL="185738" indent="-185738">
              <a:spcAft>
                <a:spcPts val="1400"/>
              </a:spcAft>
              <a:buClr>
                <a:srgbClr val="0073E6"/>
              </a:buClr>
              <a:buFont typeface="Arial" panose="020B0604020202020204" pitchFamily="34" charset="0"/>
              <a:buChar char="•"/>
            </a:pPr>
            <a:r>
              <a:rPr lang="en-US" dirty="0">
                <a:latin typeface="Zebra Sans" pitchFamily="2" charset="77"/>
              </a:rPr>
              <a:t>Audio headset support via USB-C port or Bluetooth </a:t>
            </a:r>
            <a:br>
              <a:rPr lang="en-US" dirty="0">
                <a:latin typeface="Zebra Sans" pitchFamily="2" charset="77"/>
              </a:rPr>
            </a:br>
            <a:r>
              <a:rPr lang="en-US" dirty="0">
                <a:latin typeface="Zebra Sans" pitchFamily="2" charset="77"/>
              </a:rPr>
              <a:t>wireless headset</a:t>
            </a:r>
          </a:p>
          <a:p>
            <a:pPr marL="185738" indent="-185738">
              <a:spcAft>
                <a:spcPts val="1000"/>
              </a:spcAft>
              <a:buClr>
                <a:srgbClr val="0073E6"/>
              </a:buClr>
              <a:buFont typeface="Arial" panose="020B0604020202020204" pitchFamily="34" charset="0"/>
              <a:buChar char="•"/>
            </a:pPr>
            <a:r>
              <a:rPr lang="en-US" dirty="0">
                <a:latin typeface="Zebra Sans" pitchFamily="2" charset="77"/>
              </a:rPr>
              <a:t>HD voice (Wideband/WB); Super-wideband (SWB) and Fullband (FB) audio</a:t>
            </a:r>
          </a:p>
          <a:p>
            <a:pPr marL="185738" indent="-185738">
              <a:spcAft>
                <a:spcPts val="1000"/>
              </a:spcAft>
              <a:buClr>
                <a:srgbClr val="0073E6"/>
              </a:buClr>
              <a:buFont typeface="Arial" panose="020B0604020202020204" pitchFamily="34" charset="0"/>
              <a:buChar char="•"/>
            </a:pPr>
            <a:r>
              <a:rPr lang="en-US" dirty="0">
                <a:latin typeface="Zebra Sans" pitchFamily="2" charset="77"/>
              </a:rPr>
              <a:t>VoNR and VoLTE for equally high-quality voice over both 4G and 5G networks</a:t>
            </a:r>
          </a:p>
        </p:txBody>
      </p:sp>
      <p:cxnSp>
        <p:nvCxnSpPr>
          <p:cNvPr id="38" name="Straight Connector 37">
            <a:extLst>
              <a:ext uri="{FF2B5EF4-FFF2-40B4-BE49-F238E27FC236}">
                <a16:creationId xmlns:a16="http://schemas.microsoft.com/office/drawing/2014/main" id="{E475632D-FD32-6740-84B1-7D5F20236EC4}"/>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2FD4E842-95B3-5140-A441-B432D486EF8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7809220" y="1687960"/>
            <a:ext cx="3870392" cy="4305300"/>
          </a:xfrm>
          <a:prstGeom prst="roundRect">
            <a:avLst>
              <a:gd name="adj" fmla="val 5000"/>
            </a:avLst>
          </a:prstGeom>
        </p:spPr>
      </p:pic>
    </p:spTree>
    <p:extLst>
      <p:ext uri="{BB962C8B-B14F-4D97-AF65-F5344CB8AC3E}">
        <p14:creationId xmlns:p14="http://schemas.microsoft.com/office/powerpoint/2010/main" val="1272938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34</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9" name="Title 4">
            <a:extLst>
              <a:ext uri="{FF2B5EF4-FFF2-40B4-BE49-F238E27FC236}">
                <a16:creationId xmlns:a16="http://schemas.microsoft.com/office/drawing/2014/main" id="{341355E3-7450-BD44-8A78-775AED4ADC5E}"/>
              </a:ext>
            </a:extLst>
          </p:cNvPr>
          <p:cNvSpPr txBox="1">
            <a:spLocks/>
          </p:cNvSpPr>
          <p:nvPr/>
        </p:nvSpPr>
        <p:spPr>
          <a:xfrm>
            <a:off x="457200" y="556011"/>
            <a:ext cx="7907311"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Capture fast and accurate 3D data</a:t>
            </a:r>
          </a:p>
        </p:txBody>
      </p:sp>
      <p:sp>
        <p:nvSpPr>
          <p:cNvPr id="10" name="TextBox 9">
            <a:extLst>
              <a:ext uri="{FF2B5EF4-FFF2-40B4-BE49-F238E27FC236}">
                <a16:creationId xmlns:a16="http://schemas.microsoft.com/office/drawing/2014/main" id="{22891C84-8F70-2841-AB1D-2BB4C3B0F3C1}"/>
              </a:ext>
            </a:extLst>
          </p:cNvPr>
          <p:cNvSpPr txBox="1"/>
          <p:nvPr/>
        </p:nvSpPr>
        <p:spPr>
          <a:xfrm>
            <a:off x="457198" y="1044745"/>
            <a:ext cx="9098784" cy="369332"/>
          </a:xfrm>
          <a:prstGeom prst="rect">
            <a:avLst/>
          </a:prstGeom>
          <a:noFill/>
        </p:spPr>
        <p:txBody>
          <a:bodyPr wrap="square" rtlCol="0">
            <a:spAutoFit/>
          </a:bodyPr>
          <a:lstStyle/>
          <a:p>
            <a:r>
              <a:rPr lang="en-US" b="1" u="none" strike="noStrike" dirty="0">
                <a:solidFill>
                  <a:srgbClr val="17181A"/>
                </a:solidFill>
                <a:effectLst/>
                <a:latin typeface="Zebra Sans Bold" pitchFamily="2" charset="77"/>
              </a:rPr>
              <a:t>Optional integrated Time-of-Flight sensor (iToF)</a:t>
            </a:r>
            <a:endParaRPr lang="en-US" b="1" dirty="0">
              <a:latin typeface="Zebra Sans Bold" pitchFamily="2" charset="77"/>
            </a:endParaRPr>
          </a:p>
        </p:txBody>
      </p:sp>
      <p:sp>
        <p:nvSpPr>
          <p:cNvPr id="11" name="TextBox 10">
            <a:extLst>
              <a:ext uri="{FF2B5EF4-FFF2-40B4-BE49-F238E27FC236}">
                <a16:creationId xmlns:a16="http://schemas.microsoft.com/office/drawing/2014/main" id="{8D7C696B-8C59-014A-BACF-CB64EFE90587}"/>
              </a:ext>
            </a:extLst>
          </p:cNvPr>
          <p:cNvSpPr txBox="1"/>
          <p:nvPr/>
        </p:nvSpPr>
        <p:spPr>
          <a:xfrm>
            <a:off x="457197" y="1858123"/>
            <a:ext cx="7135589" cy="4421723"/>
          </a:xfrm>
          <a:prstGeom prst="rect">
            <a:avLst/>
          </a:prstGeom>
          <a:noFill/>
        </p:spPr>
        <p:txBody>
          <a:bodyPr wrap="square" rtlCol="0">
            <a:spAutoFit/>
          </a:bodyPr>
          <a:lstStyle/>
          <a:p>
            <a:pPr>
              <a:spcAft>
                <a:spcPts val="2500"/>
              </a:spcAft>
              <a:buClr>
                <a:srgbClr val="0073E6"/>
              </a:buClr>
            </a:pPr>
            <a:r>
              <a:rPr lang="en-US" dirty="0">
                <a:latin typeface="Zebra Sans" pitchFamily="2" charset="77"/>
              </a:rPr>
              <a:t>Collect accurate depth, distance, presence/absence and volume 3D data in any lighting</a:t>
            </a:r>
          </a:p>
          <a:p>
            <a:pPr>
              <a:spcAft>
                <a:spcPts val="2500"/>
              </a:spcAft>
              <a:buClr>
                <a:srgbClr val="0073E6"/>
              </a:buClr>
            </a:pPr>
            <a:r>
              <a:rPr lang="en-US" dirty="0">
                <a:latin typeface="Zebra Sans" pitchFamily="2" charset="77"/>
              </a:rPr>
              <a:t>Enable parcel and pallet* dimensioning to optimize space and capacity in trucks and warehouses with Zebra Dimensioning Mobile Parcel</a:t>
            </a:r>
          </a:p>
          <a:p>
            <a:pPr>
              <a:spcAft>
                <a:spcPts val="2500"/>
              </a:spcAft>
              <a:buClr>
                <a:srgbClr val="0073E6"/>
              </a:buClr>
            </a:pPr>
            <a:r>
              <a:rPr lang="en-US" dirty="0">
                <a:latin typeface="Zebra Sans" pitchFamily="2" charset="77"/>
              </a:rPr>
              <a:t>Capture cuboidal and non-cuboidal irregular items, such as baggage, enabling airlines to maximize space in the cargo hold</a:t>
            </a:r>
          </a:p>
          <a:p>
            <a:pPr>
              <a:spcAft>
                <a:spcPts val="2500"/>
              </a:spcAft>
              <a:buClr>
                <a:srgbClr val="0073E6"/>
              </a:buClr>
            </a:pPr>
            <a:r>
              <a:rPr lang="en-US" dirty="0">
                <a:latin typeface="Zebra Sans" pitchFamily="2" charset="77"/>
              </a:rPr>
              <a:t>Reduces the cost of storage by increasing warehouse space utilization</a:t>
            </a:r>
            <a:r>
              <a:rPr lang="en-US" dirty="0"/>
              <a:t>—store more in the same space</a:t>
            </a:r>
            <a:endParaRPr lang="en-US" dirty="0">
              <a:latin typeface="Zebra Sans" pitchFamily="2" charset="77"/>
            </a:endParaRPr>
          </a:p>
          <a:p>
            <a:pPr>
              <a:spcAft>
                <a:spcPts val="2500"/>
              </a:spcAft>
              <a:buClr>
                <a:srgbClr val="0073E6"/>
              </a:buClr>
            </a:pPr>
            <a:r>
              <a:rPr lang="en-US" dirty="0">
                <a:latin typeface="Zebra Sans" pitchFamily="2" charset="77"/>
              </a:rPr>
              <a:t>Reduces the cost of shipping by increasing truck utilization and minimizing packing material cost</a:t>
            </a:r>
          </a:p>
        </p:txBody>
      </p:sp>
      <p:pic>
        <p:nvPicPr>
          <p:cNvPr id="30" name="Picture 29">
            <a:extLst>
              <a:ext uri="{FF2B5EF4-FFF2-40B4-BE49-F238E27FC236}">
                <a16:creationId xmlns:a16="http://schemas.microsoft.com/office/drawing/2014/main" id="{77CAE1C0-6210-7D44-867F-CF8B74D8AA5D}"/>
              </a:ext>
            </a:extLst>
          </p:cNvPr>
          <p:cNvPicPr>
            <a:picLocks noChangeAspect="1"/>
          </p:cNvPicPr>
          <p:nvPr/>
        </p:nvPicPr>
        <p:blipFill>
          <a:blip r:embed="rId2"/>
          <a:srcRect/>
          <a:stretch/>
        </p:blipFill>
        <p:spPr>
          <a:xfrm>
            <a:off x="8137069" y="556011"/>
            <a:ext cx="3597729" cy="1992986"/>
          </a:xfrm>
          <a:prstGeom prst="roundRect">
            <a:avLst>
              <a:gd name="adj" fmla="val 5000"/>
            </a:avLst>
          </a:prstGeom>
        </p:spPr>
      </p:pic>
      <p:pic>
        <p:nvPicPr>
          <p:cNvPr id="31" name="Picture 30">
            <a:extLst>
              <a:ext uri="{FF2B5EF4-FFF2-40B4-BE49-F238E27FC236}">
                <a16:creationId xmlns:a16="http://schemas.microsoft.com/office/drawing/2014/main" id="{E3F36039-ADF9-D442-940A-7B56365B5AC5}"/>
              </a:ext>
            </a:extLst>
          </p:cNvPr>
          <p:cNvPicPr>
            <a:picLocks noChangeAspect="1"/>
          </p:cNvPicPr>
          <p:nvPr/>
        </p:nvPicPr>
        <p:blipFill>
          <a:blip r:embed="rId3"/>
          <a:srcRect/>
          <a:stretch/>
        </p:blipFill>
        <p:spPr>
          <a:xfrm>
            <a:off x="8137069" y="2737848"/>
            <a:ext cx="3597729" cy="1855670"/>
          </a:xfrm>
          <a:prstGeom prst="roundRect">
            <a:avLst>
              <a:gd name="adj" fmla="val 5000"/>
            </a:avLst>
          </a:prstGeom>
        </p:spPr>
      </p:pic>
      <p:pic>
        <p:nvPicPr>
          <p:cNvPr id="32" name="Picture 31">
            <a:extLst>
              <a:ext uri="{FF2B5EF4-FFF2-40B4-BE49-F238E27FC236}">
                <a16:creationId xmlns:a16="http://schemas.microsoft.com/office/drawing/2014/main" id="{C81F9763-24DB-AB4D-962B-3F08E29D6C5C}"/>
              </a:ext>
            </a:extLst>
          </p:cNvPr>
          <p:cNvPicPr>
            <a:picLocks noChangeAspect="1"/>
          </p:cNvPicPr>
          <p:nvPr/>
        </p:nvPicPr>
        <p:blipFill>
          <a:blip r:embed="rId4"/>
          <a:srcRect/>
          <a:stretch/>
        </p:blipFill>
        <p:spPr>
          <a:xfrm>
            <a:off x="8137069" y="4782369"/>
            <a:ext cx="3597729" cy="1843047"/>
          </a:xfrm>
          <a:prstGeom prst="roundRect">
            <a:avLst>
              <a:gd name="adj" fmla="val 5000"/>
            </a:avLst>
          </a:prstGeom>
        </p:spPr>
      </p:pic>
      <p:cxnSp>
        <p:nvCxnSpPr>
          <p:cNvPr id="36" name="Straight Connector 35">
            <a:extLst>
              <a:ext uri="{FF2B5EF4-FFF2-40B4-BE49-F238E27FC236}">
                <a16:creationId xmlns:a16="http://schemas.microsoft.com/office/drawing/2014/main" id="{F9345982-5995-C045-B3C9-2CBB91488509}"/>
              </a:ext>
            </a:extLst>
          </p:cNvPr>
          <p:cNvCxnSpPr>
            <a:cxnSpLocks/>
          </p:cNvCxnSpPr>
          <p:nvPr/>
        </p:nvCxnSpPr>
        <p:spPr>
          <a:xfrm>
            <a:off x="555171" y="2588171"/>
            <a:ext cx="6792686"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BEAB7BF0-2B60-1248-BAC7-D708034D4BA8}"/>
              </a:ext>
            </a:extLst>
          </p:cNvPr>
          <p:cNvCxnSpPr>
            <a:cxnSpLocks/>
          </p:cNvCxnSpPr>
          <p:nvPr/>
        </p:nvCxnSpPr>
        <p:spPr>
          <a:xfrm>
            <a:off x="555171" y="3763828"/>
            <a:ext cx="6792686"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703FF72-72B2-4442-B48B-130FEB6B314F}"/>
              </a:ext>
            </a:extLst>
          </p:cNvPr>
          <p:cNvCxnSpPr>
            <a:cxnSpLocks/>
          </p:cNvCxnSpPr>
          <p:nvPr/>
        </p:nvCxnSpPr>
        <p:spPr>
          <a:xfrm>
            <a:off x="555171" y="4645571"/>
            <a:ext cx="6792686"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0B645F7A-CFC5-A34F-BCCB-EA5247A304F9}"/>
              </a:ext>
            </a:extLst>
          </p:cNvPr>
          <p:cNvCxnSpPr>
            <a:cxnSpLocks/>
          </p:cNvCxnSpPr>
          <p:nvPr/>
        </p:nvCxnSpPr>
        <p:spPr>
          <a:xfrm>
            <a:off x="555171" y="5510985"/>
            <a:ext cx="6792686"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DEA1CC3-2D17-CE61-15F7-FDB45A0BBB71}"/>
              </a:ext>
            </a:extLst>
          </p:cNvPr>
          <p:cNvSpPr txBox="1"/>
          <p:nvPr/>
        </p:nvSpPr>
        <p:spPr>
          <a:xfrm>
            <a:off x="2069513" y="6580559"/>
            <a:ext cx="3544547" cy="274736"/>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 Pallet Dimensioning in Beta testing</a:t>
            </a:r>
          </a:p>
        </p:txBody>
      </p:sp>
    </p:spTree>
    <p:extLst>
      <p:ext uri="{BB962C8B-B14F-4D97-AF65-F5344CB8AC3E}">
        <p14:creationId xmlns:p14="http://schemas.microsoft.com/office/powerpoint/2010/main" val="2001752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35</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4" name="TextBox 3">
            <a:extLst>
              <a:ext uri="{FF2B5EF4-FFF2-40B4-BE49-F238E27FC236}">
                <a16:creationId xmlns:a16="http://schemas.microsoft.com/office/drawing/2014/main" id="{5EF06658-999E-844A-A1FB-6A649BBCDE0F}"/>
              </a:ext>
            </a:extLst>
          </p:cNvPr>
          <p:cNvSpPr txBox="1"/>
          <p:nvPr/>
        </p:nvSpPr>
        <p:spPr>
          <a:xfrm>
            <a:off x="4792133" y="13208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pic>
        <p:nvPicPr>
          <p:cNvPr id="27" name="Picture 26">
            <a:extLst>
              <a:ext uri="{FF2B5EF4-FFF2-40B4-BE49-F238E27FC236}">
                <a16:creationId xmlns:a16="http://schemas.microsoft.com/office/drawing/2014/main" id="{331C2DB4-3E7A-D842-B7BF-488D61DC409F}"/>
              </a:ext>
            </a:extLst>
          </p:cNvPr>
          <p:cNvPicPr>
            <a:picLocks noChangeAspect="1"/>
          </p:cNvPicPr>
          <p:nvPr/>
        </p:nvPicPr>
        <p:blipFill>
          <a:blip r:embed="rId2"/>
          <a:srcRect/>
          <a:stretch/>
        </p:blipFill>
        <p:spPr>
          <a:xfrm>
            <a:off x="457198" y="1737005"/>
            <a:ext cx="4920345" cy="4565823"/>
          </a:xfrm>
          <a:prstGeom prst="roundRect">
            <a:avLst>
              <a:gd name="adj" fmla="val 3233"/>
            </a:avLst>
          </a:prstGeom>
        </p:spPr>
      </p:pic>
      <p:sp>
        <p:nvSpPr>
          <p:cNvPr id="9" name="Title 4">
            <a:extLst>
              <a:ext uri="{FF2B5EF4-FFF2-40B4-BE49-F238E27FC236}">
                <a16:creationId xmlns:a16="http://schemas.microsoft.com/office/drawing/2014/main" id="{5899980D-24DE-4045-9D86-363C8B9A5653}"/>
              </a:ext>
            </a:extLst>
          </p:cNvPr>
          <p:cNvSpPr txBox="1">
            <a:spLocks/>
          </p:cNvSpPr>
          <p:nvPr/>
        </p:nvSpPr>
        <p:spPr>
          <a:xfrm>
            <a:off x="457200" y="556011"/>
            <a:ext cx="9381067" cy="521389"/>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Always available, highly accurate real-time location data</a:t>
            </a:r>
          </a:p>
        </p:txBody>
      </p:sp>
      <p:sp>
        <p:nvSpPr>
          <p:cNvPr id="10" name="TextBox 9">
            <a:extLst>
              <a:ext uri="{FF2B5EF4-FFF2-40B4-BE49-F238E27FC236}">
                <a16:creationId xmlns:a16="http://schemas.microsoft.com/office/drawing/2014/main" id="{0C84CE4B-3A9B-B849-BBDC-E5BC7FA4913C}"/>
              </a:ext>
            </a:extLst>
          </p:cNvPr>
          <p:cNvSpPr txBox="1"/>
          <p:nvPr/>
        </p:nvSpPr>
        <p:spPr>
          <a:xfrm>
            <a:off x="457198" y="1077403"/>
            <a:ext cx="9098784" cy="369332"/>
          </a:xfrm>
          <a:prstGeom prst="rect">
            <a:avLst/>
          </a:prstGeom>
          <a:noFill/>
        </p:spPr>
        <p:txBody>
          <a:bodyPr wrap="square" rtlCol="0">
            <a:spAutoFit/>
          </a:bodyPr>
          <a:lstStyle/>
          <a:p>
            <a:r>
              <a:rPr lang="en-US" b="1" u="none" strike="noStrike" dirty="0">
                <a:solidFill>
                  <a:srgbClr val="17181A"/>
                </a:solidFill>
                <a:effectLst/>
                <a:latin typeface="Zebra Sans Bold" pitchFamily="2" charset="77"/>
              </a:rPr>
              <a:t>Improves the performanc</a:t>
            </a:r>
            <a:r>
              <a:rPr lang="en-US" b="1" dirty="0">
                <a:solidFill>
                  <a:srgbClr val="17181A"/>
                </a:solidFill>
                <a:latin typeface="Zebra Sans Bold" pitchFamily="2" charset="77"/>
              </a:rPr>
              <a:t>e and availability of</a:t>
            </a:r>
            <a:r>
              <a:rPr lang="en-US" b="1" u="none" strike="noStrike" dirty="0">
                <a:solidFill>
                  <a:srgbClr val="17181A"/>
                </a:solidFill>
                <a:effectLst/>
                <a:latin typeface="Zebra Sans Bold" pitchFamily="2" charset="77"/>
              </a:rPr>
              <a:t> location-based applications</a:t>
            </a:r>
            <a:endParaRPr lang="en-US" b="1" dirty="0">
              <a:latin typeface="Zebra Sans Bold" pitchFamily="2" charset="77"/>
            </a:endParaRPr>
          </a:p>
        </p:txBody>
      </p:sp>
      <p:sp>
        <p:nvSpPr>
          <p:cNvPr id="11" name="TextBox 10">
            <a:extLst>
              <a:ext uri="{FF2B5EF4-FFF2-40B4-BE49-F238E27FC236}">
                <a16:creationId xmlns:a16="http://schemas.microsoft.com/office/drawing/2014/main" id="{8A2710C5-FA95-0249-A5AD-D2A60D9CA626}"/>
              </a:ext>
            </a:extLst>
          </p:cNvPr>
          <p:cNvSpPr txBox="1"/>
          <p:nvPr/>
        </p:nvSpPr>
        <p:spPr>
          <a:xfrm>
            <a:off x="5747655" y="2348433"/>
            <a:ext cx="6058063" cy="3906198"/>
          </a:xfrm>
          <a:prstGeom prst="rect">
            <a:avLst/>
          </a:prstGeom>
          <a:noFill/>
        </p:spPr>
        <p:txBody>
          <a:bodyPr wrap="square" rtlCol="0">
            <a:spAutoFit/>
          </a:bodyPr>
          <a:lstStyle/>
          <a:p>
            <a:pPr>
              <a:spcAft>
                <a:spcPts val="2500"/>
              </a:spcAft>
              <a:buClr>
                <a:srgbClr val="0073E6"/>
              </a:buClr>
            </a:pPr>
            <a:r>
              <a:rPr lang="en-US" dirty="0">
                <a:latin typeface="Zebra Sans" pitchFamily="2" charset="77"/>
              </a:rPr>
              <a:t>Triple band GNSS (Global Navigation Satellite System) provides more connections to more satellites</a:t>
            </a:r>
          </a:p>
          <a:p>
            <a:pPr>
              <a:spcAft>
                <a:spcPts val="2500"/>
              </a:spcAft>
              <a:buClr>
                <a:srgbClr val="0073E6"/>
              </a:buClr>
            </a:pPr>
            <a:r>
              <a:rPr lang="en-US" dirty="0">
                <a:latin typeface="Zebra Sans" pitchFamily="2" charset="77"/>
              </a:rPr>
              <a:t>Improves locationing accuracy, availability and the reliability of real-time navigation and locationing data</a:t>
            </a:r>
          </a:p>
          <a:p>
            <a:pPr>
              <a:spcAft>
                <a:spcPts val="2500"/>
              </a:spcAft>
              <a:buClr>
                <a:srgbClr val="0073E6"/>
              </a:buClr>
            </a:pPr>
            <a:r>
              <a:rPr lang="en-US" dirty="0">
                <a:latin typeface="Zebra Sans" pitchFamily="2" charset="77"/>
              </a:rPr>
              <a:t>Location-based applications are more reliable—especially for workers in remote areas</a:t>
            </a:r>
          </a:p>
          <a:p>
            <a:pPr marL="185738" indent="-185738">
              <a:spcAft>
                <a:spcPts val="1400"/>
              </a:spcAft>
              <a:buClr>
                <a:srgbClr val="0073E6"/>
              </a:buClr>
              <a:buFont typeface="Arial" panose="020B0604020202020204" pitchFamily="34" charset="0"/>
              <a:buChar char="•"/>
            </a:pPr>
            <a:endParaRPr lang="en-US" dirty="0">
              <a:latin typeface="Zebra Sans" pitchFamily="2" charset="77"/>
            </a:endParaRPr>
          </a:p>
          <a:p>
            <a:pPr marL="185738" indent="-185738">
              <a:spcAft>
                <a:spcPts val="1400"/>
              </a:spcAft>
              <a:buClr>
                <a:srgbClr val="0073E6"/>
              </a:buClr>
              <a:buFont typeface="Arial" panose="020B0604020202020204" pitchFamily="34" charset="0"/>
              <a:buChar char="•"/>
            </a:pPr>
            <a:endParaRPr lang="en-US" dirty="0">
              <a:latin typeface="Zebra Sans" pitchFamily="2" charset="77"/>
            </a:endParaRPr>
          </a:p>
          <a:p>
            <a:pPr marL="185738" indent="-185738">
              <a:spcAft>
                <a:spcPts val="1400"/>
              </a:spcAft>
              <a:buClr>
                <a:srgbClr val="0073E6"/>
              </a:buClr>
              <a:buFont typeface="Arial" panose="020B0604020202020204" pitchFamily="34" charset="0"/>
              <a:buChar char="•"/>
            </a:pPr>
            <a:endParaRPr lang="en-US" dirty="0">
              <a:latin typeface="Zebra Sans" pitchFamily="2" charset="77"/>
            </a:endParaRPr>
          </a:p>
        </p:txBody>
      </p:sp>
      <p:cxnSp>
        <p:nvCxnSpPr>
          <p:cNvPr id="6" name="Straight Connector 5">
            <a:extLst>
              <a:ext uri="{FF2B5EF4-FFF2-40B4-BE49-F238E27FC236}">
                <a16:creationId xmlns:a16="http://schemas.microsoft.com/office/drawing/2014/main" id="{615B9F1C-9B7B-0844-9EA9-510CB139F285}"/>
              </a:ext>
            </a:extLst>
          </p:cNvPr>
          <p:cNvCxnSpPr>
            <a:cxnSpLocks/>
          </p:cNvCxnSpPr>
          <p:nvPr/>
        </p:nvCxnSpPr>
        <p:spPr>
          <a:xfrm>
            <a:off x="5845629" y="3135226"/>
            <a:ext cx="5715000"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93567C-E4E0-7A4B-AF49-D586B7726364}"/>
              </a:ext>
            </a:extLst>
          </p:cNvPr>
          <p:cNvCxnSpPr>
            <a:cxnSpLocks/>
          </p:cNvCxnSpPr>
          <p:nvPr/>
        </p:nvCxnSpPr>
        <p:spPr>
          <a:xfrm>
            <a:off x="5845629" y="4013413"/>
            <a:ext cx="5715000"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E50ADA2-F312-F940-9F5D-948DF01C351B}"/>
              </a:ext>
            </a:extLst>
          </p:cNvPr>
          <p:cNvCxnSpPr>
            <a:cxnSpLocks/>
          </p:cNvCxnSpPr>
          <p:nvPr/>
        </p:nvCxnSpPr>
        <p:spPr>
          <a:xfrm>
            <a:off x="5845629" y="4927813"/>
            <a:ext cx="5715000"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1687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4" name="TextBox 3">
            <a:extLst>
              <a:ext uri="{FF2B5EF4-FFF2-40B4-BE49-F238E27FC236}">
                <a16:creationId xmlns:a16="http://schemas.microsoft.com/office/drawing/2014/main" id="{5EF06658-999E-844A-A1FB-6A649BBCDE0F}"/>
              </a:ext>
            </a:extLst>
          </p:cNvPr>
          <p:cNvSpPr txBox="1"/>
          <p:nvPr/>
        </p:nvSpPr>
        <p:spPr>
          <a:xfrm>
            <a:off x="4792133" y="13208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9" name="Rectangle 8">
            <a:extLst>
              <a:ext uri="{FF2B5EF4-FFF2-40B4-BE49-F238E27FC236}">
                <a16:creationId xmlns:a16="http://schemas.microsoft.com/office/drawing/2014/main" id="{F311C13C-D134-DB46-883D-571B5EAE1106}"/>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pic>
        <p:nvPicPr>
          <p:cNvPr id="8" name="Picture 7" descr="A colorful background with black background&#10;&#10;AI-generated content may be incorrect.">
            <a:extLst>
              <a:ext uri="{FF2B5EF4-FFF2-40B4-BE49-F238E27FC236}">
                <a16:creationId xmlns:a16="http://schemas.microsoft.com/office/drawing/2014/main" id="{756CB47E-9A21-B14B-B656-5791A360312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273824" y="0"/>
            <a:ext cx="7918176" cy="6858000"/>
          </a:xfrm>
          <a:prstGeom prst="rect">
            <a:avLst/>
          </a:prstGeom>
        </p:spPr>
      </p:pic>
      <p:grpSp>
        <p:nvGrpSpPr>
          <p:cNvPr id="11" name="Group 10">
            <a:extLst>
              <a:ext uri="{FF2B5EF4-FFF2-40B4-BE49-F238E27FC236}">
                <a16:creationId xmlns:a16="http://schemas.microsoft.com/office/drawing/2014/main" id="{49FA2E9C-529B-1C44-AC49-E4FCA0F15DB8}"/>
              </a:ext>
            </a:extLst>
          </p:cNvPr>
          <p:cNvGrpSpPr/>
          <p:nvPr/>
        </p:nvGrpSpPr>
        <p:grpSpPr>
          <a:xfrm>
            <a:off x="568969" y="4005197"/>
            <a:ext cx="7409710" cy="1084818"/>
            <a:chOff x="549694" y="4919742"/>
            <a:chExt cx="7409710" cy="1084818"/>
          </a:xfrm>
        </p:grpSpPr>
        <p:sp>
          <p:nvSpPr>
            <p:cNvPr id="12" name="Title 6">
              <a:extLst>
                <a:ext uri="{FF2B5EF4-FFF2-40B4-BE49-F238E27FC236}">
                  <a16:creationId xmlns:a16="http://schemas.microsoft.com/office/drawing/2014/main" id="{B87F1E77-8973-D240-9356-4199F88E79D5}"/>
                </a:ext>
              </a:extLst>
            </p:cNvPr>
            <p:cNvSpPr txBox="1">
              <a:spLocks/>
            </p:cNvSpPr>
            <p:nvPr/>
          </p:nvSpPr>
          <p:spPr>
            <a:xfrm>
              <a:off x="549694" y="4919742"/>
              <a:ext cx="7409710" cy="689269"/>
            </a:xfrm>
            <a:prstGeom prst="rect">
              <a:avLst/>
            </a:prstGeom>
          </p:spPr>
          <p:txBody>
            <a:bodyPr anchor="b"/>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4400" dirty="0">
                  <a:solidFill>
                    <a:schemeClr val="bg1"/>
                  </a:solidFill>
                </a:rPr>
                <a:t>Vertical Markets and Applications</a:t>
              </a:r>
            </a:p>
          </p:txBody>
        </p:sp>
        <p:sp>
          <p:nvSpPr>
            <p:cNvPr id="13" name="Subtitle 3">
              <a:extLst>
                <a:ext uri="{FF2B5EF4-FFF2-40B4-BE49-F238E27FC236}">
                  <a16:creationId xmlns:a16="http://schemas.microsoft.com/office/drawing/2014/main" id="{032BBDE2-8EDA-B742-8527-5F249EC840E8}"/>
                </a:ext>
              </a:extLst>
            </p:cNvPr>
            <p:cNvSpPr txBox="1">
              <a:spLocks/>
            </p:cNvSpPr>
            <p:nvPr/>
          </p:nvSpPr>
          <p:spPr>
            <a:xfrm>
              <a:off x="549694" y="5540234"/>
              <a:ext cx="4817419" cy="464326"/>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bg1"/>
                  </a:solidFill>
                </a:rPr>
                <a:t>Where can you put the TC501 and TC701 to work in your organization?</a:t>
              </a:r>
            </a:p>
          </p:txBody>
        </p:sp>
      </p:grpSp>
    </p:spTree>
    <p:extLst>
      <p:ext uri="{BB962C8B-B14F-4D97-AF65-F5344CB8AC3E}">
        <p14:creationId xmlns:p14="http://schemas.microsoft.com/office/powerpoint/2010/main" val="3754154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CBE06-AA4B-4B37-9905-489B8F650E01}"/>
              </a:ext>
            </a:extLst>
          </p:cNvPr>
          <p:cNvSpPr>
            <a:spLocks noGrp="1"/>
          </p:cNvSpPr>
          <p:nvPr>
            <p:ph type="title"/>
          </p:nvPr>
        </p:nvSpPr>
        <p:spPr>
          <a:xfrm>
            <a:off x="457200" y="556011"/>
            <a:ext cx="4025900" cy="369947"/>
          </a:xfrm>
        </p:spPr>
        <p:txBody>
          <a:bodyPr/>
          <a:lstStyle/>
          <a:p>
            <a:r>
              <a:rPr lang="en-US" dirty="0"/>
              <a:t>Retail use cases</a:t>
            </a:r>
          </a:p>
        </p:txBody>
      </p:sp>
      <p:sp>
        <p:nvSpPr>
          <p:cNvPr id="5" name="TextBox 4">
            <a:extLst>
              <a:ext uri="{FF2B5EF4-FFF2-40B4-BE49-F238E27FC236}">
                <a16:creationId xmlns:a16="http://schemas.microsoft.com/office/drawing/2014/main" id="{9CF2D1CC-EDD0-25C2-7887-E2D88A06E827}"/>
              </a:ext>
            </a:extLst>
          </p:cNvPr>
          <p:cNvSpPr txBox="1"/>
          <p:nvPr/>
        </p:nvSpPr>
        <p:spPr>
          <a:xfrm>
            <a:off x="398164" y="1061233"/>
            <a:ext cx="4859636" cy="677108"/>
          </a:xfrm>
          <a:prstGeom prst="rect">
            <a:avLst/>
          </a:prstGeom>
          <a:noFill/>
        </p:spPr>
        <p:txBody>
          <a:bodyPr wrap="square">
            <a:spAutoFit/>
          </a:bodyPr>
          <a:lstStyle/>
          <a:p>
            <a:pPr fontAlgn="base">
              <a:spcBef>
                <a:spcPts val="600"/>
              </a:spcBef>
              <a:spcAft>
                <a:spcPts val="600"/>
              </a:spcAft>
              <a:defRPr/>
            </a:pPr>
            <a:r>
              <a:rPr lang="en-US" altLang="en-US" sz="2000" b="1" dirty="0">
                <a:solidFill>
                  <a:schemeClr val="accent4"/>
                </a:solidFill>
                <a:latin typeface="Zebra Sans Bold" pitchFamily="2" charset="77"/>
                <a:ea typeface="ＭＳ Ｐゴシック" charset="-128"/>
              </a:rPr>
              <a:t>Target users</a:t>
            </a:r>
            <a:br>
              <a:rPr lang="en-US" altLang="en-US" sz="1800" dirty="0">
                <a:solidFill>
                  <a:srgbClr val="000000"/>
                </a:solidFill>
                <a:latin typeface="Zebra Sans" pitchFamily="2" charset="77"/>
                <a:ea typeface="ＭＳ Ｐゴシック" charset="-128"/>
              </a:rPr>
            </a:br>
            <a:r>
              <a:rPr lang="en-US" altLang="en-US" sz="1800" dirty="0">
                <a:solidFill>
                  <a:srgbClr val="000000"/>
                </a:solidFill>
                <a:latin typeface="Zebra Sans" pitchFamily="2" charset="77"/>
                <a:ea typeface="ＭＳ Ｐゴシック" charset="-128"/>
              </a:rPr>
              <a:t>Retail associates, retail managers</a:t>
            </a:r>
          </a:p>
        </p:txBody>
      </p:sp>
      <p:pic>
        <p:nvPicPr>
          <p:cNvPr id="11" name="Picture 10" descr="A person and person shopping in a store&#10;&#10;AI-generated content may be incorrect.">
            <a:extLst>
              <a:ext uri="{FF2B5EF4-FFF2-40B4-BE49-F238E27FC236}">
                <a16:creationId xmlns:a16="http://schemas.microsoft.com/office/drawing/2014/main" id="{13180771-1294-1E09-A29B-9B3C7D4E165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3458" y="1858562"/>
            <a:ext cx="5167869" cy="4432880"/>
          </a:xfrm>
          <a:prstGeom prst="roundRect">
            <a:avLst>
              <a:gd name="adj" fmla="val 3488"/>
            </a:avLst>
          </a:prstGeom>
        </p:spPr>
      </p:pic>
      <p:grpSp>
        <p:nvGrpSpPr>
          <p:cNvPr id="29" name="Group 28">
            <a:extLst>
              <a:ext uri="{FF2B5EF4-FFF2-40B4-BE49-F238E27FC236}">
                <a16:creationId xmlns:a16="http://schemas.microsoft.com/office/drawing/2014/main" id="{1C479530-5CB0-FE82-1471-498CFFE5F0CA}"/>
              </a:ext>
            </a:extLst>
          </p:cNvPr>
          <p:cNvGrpSpPr/>
          <p:nvPr/>
        </p:nvGrpSpPr>
        <p:grpSpPr>
          <a:xfrm>
            <a:off x="5783867" y="1634472"/>
            <a:ext cx="5776762" cy="1852167"/>
            <a:chOff x="5783867" y="1530473"/>
            <a:chExt cx="5776762" cy="1852167"/>
          </a:xfrm>
        </p:grpSpPr>
        <p:grpSp>
          <p:nvGrpSpPr>
            <p:cNvPr id="24" name="Group 23">
              <a:extLst>
                <a:ext uri="{FF2B5EF4-FFF2-40B4-BE49-F238E27FC236}">
                  <a16:creationId xmlns:a16="http://schemas.microsoft.com/office/drawing/2014/main" id="{0A61EDD7-A2CF-252F-6DFB-B4C99E83828D}"/>
                </a:ext>
              </a:extLst>
            </p:cNvPr>
            <p:cNvGrpSpPr/>
            <p:nvPr/>
          </p:nvGrpSpPr>
          <p:grpSpPr>
            <a:xfrm>
              <a:off x="5786398" y="1876046"/>
              <a:ext cx="5774231" cy="1506594"/>
              <a:chOff x="6358022" y="1382656"/>
              <a:chExt cx="5255122" cy="1506594"/>
            </a:xfrm>
          </p:grpSpPr>
          <p:sp>
            <p:nvSpPr>
              <p:cNvPr id="13" name="Rounded Rectangle 12">
                <a:extLst>
                  <a:ext uri="{FF2B5EF4-FFF2-40B4-BE49-F238E27FC236}">
                    <a16:creationId xmlns:a16="http://schemas.microsoft.com/office/drawing/2014/main" id="{EBE0BBF0-EAF8-1251-94F6-1DE86AFCA852}"/>
                  </a:ext>
                </a:extLst>
              </p:cNvPr>
              <p:cNvSpPr/>
              <p:nvPr/>
            </p:nvSpPr>
            <p:spPr>
              <a:xfrm>
                <a:off x="6358022" y="1382656"/>
                <a:ext cx="5255122" cy="1506594"/>
              </a:xfrm>
              <a:prstGeom prst="roundRect">
                <a:avLst>
                  <a:gd name="adj" fmla="val 926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5" name="TextBox 14">
                <a:extLst>
                  <a:ext uri="{FF2B5EF4-FFF2-40B4-BE49-F238E27FC236}">
                    <a16:creationId xmlns:a16="http://schemas.microsoft.com/office/drawing/2014/main" id="{570B43EB-0975-DCD2-3253-488BC83773A0}"/>
                  </a:ext>
                </a:extLst>
              </p:cNvPr>
              <p:cNvSpPr txBox="1"/>
              <p:nvPr/>
            </p:nvSpPr>
            <p:spPr>
              <a:xfrm>
                <a:off x="6452076" y="1513197"/>
                <a:ext cx="2363461" cy="1261884"/>
              </a:xfrm>
              <a:prstGeom prst="rect">
                <a:avLst/>
              </a:prstGeom>
              <a:noFill/>
            </p:spPr>
            <p:txBody>
              <a:bodyPr wrap="square" numCol="1" rtlCol="0">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Price verification/updates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Store receiving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Online order fulfillment (BOPIS/BOPAC)</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Item locator</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Assisted selling</a:t>
                </a:r>
              </a:p>
            </p:txBody>
          </p:sp>
          <p:sp>
            <p:nvSpPr>
              <p:cNvPr id="20" name="TextBox 19">
                <a:extLst>
                  <a:ext uri="{FF2B5EF4-FFF2-40B4-BE49-F238E27FC236}">
                    <a16:creationId xmlns:a16="http://schemas.microsoft.com/office/drawing/2014/main" id="{B3C2A44C-2872-E767-48BA-420DA3A83AA2}"/>
                  </a:ext>
                </a:extLst>
              </p:cNvPr>
              <p:cNvSpPr txBox="1"/>
              <p:nvPr/>
            </p:nvSpPr>
            <p:spPr>
              <a:xfrm>
                <a:off x="8793346" y="1513197"/>
                <a:ext cx="2745264" cy="1300356"/>
              </a:xfrm>
              <a:prstGeom prst="rect">
                <a:avLst/>
              </a:prstGeom>
              <a:noFill/>
            </p:spPr>
            <p:txBody>
              <a:bodyPr wrap="square" numCol="1" rtlCol="0">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Task management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Backroom inventory management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Line busting/Mobile Point of Sale (POS)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Restocking/replenishment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Inventory management (top stock)</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Planogram management</a:t>
                </a:r>
              </a:p>
            </p:txBody>
          </p:sp>
        </p:grpSp>
        <p:sp>
          <p:nvSpPr>
            <p:cNvPr id="25" name="TextBox 24">
              <a:extLst>
                <a:ext uri="{FF2B5EF4-FFF2-40B4-BE49-F238E27FC236}">
                  <a16:creationId xmlns:a16="http://schemas.microsoft.com/office/drawing/2014/main" id="{6BE4AC5C-7F66-A719-BB19-34D191AC8AAA}"/>
                </a:ext>
              </a:extLst>
            </p:cNvPr>
            <p:cNvSpPr txBox="1"/>
            <p:nvPr/>
          </p:nvSpPr>
          <p:spPr>
            <a:xfrm>
              <a:off x="5783867" y="1530473"/>
              <a:ext cx="2596927"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Key use cases</a:t>
              </a:r>
              <a:endParaRPr lang="en-US" sz="1200" dirty="0">
                <a:solidFill>
                  <a:srgbClr val="000000"/>
                </a:solidFill>
                <a:latin typeface="Zebra Sans" pitchFamily="2" charset="77"/>
                <a:ea typeface="MS PGothic" pitchFamily="34" charset="-128"/>
              </a:endParaRPr>
            </a:p>
          </p:txBody>
        </p:sp>
      </p:grpSp>
      <p:grpSp>
        <p:nvGrpSpPr>
          <p:cNvPr id="32" name="Group 31">
            <a:extLst>
              <a:ext uri="{FF2B5EF4-FFF2-40B4-BE49-F238E27FC236}">
                <a16:creationId xmlns:a16="http://schemas.microsoft.com/office/drawing/2014/main" id="{32D6F60E-17B6-1F1B-8EFA-9C0893328478}"/>
              </a:ext>
            </a:extLst>
          </p:cNvPr>
          <p:cNvGrpSpPr/>
          <p:nvPr/>
        </p:nvGrpSpPr>
        <p:grpSpPr>
          <a:xfrm>
            <a:off x="5761132" y="3612061"/>
            <a:ext cx="2454280" cy="2707095"/>
            <a:chOff x="5761132" y="2950688"/>
            <a:chExt cx="2454280" cy="2707095"/>
          </a:xfrm>
        </p:grpSpPr>
        <p:sp>
          <p:nvSpPr>
            <p:cNvPr id="30" name="Rounded Rectangle 29">
              <a:extLst>
                <a:ext uri="{FF2B5EF4-FFF2-40B4-BE49-F238E27FC236}">
                  <a16:creationId xmlns:a16="http://schemas.microsoft.com/office/drawing/2014/main" id="{4A4C85B6-00D3-9DAB-2984-AF7481643A40}"/>
                </a:ext>
              </a:extLst>
            </p:cNvPr>
            <p:cNvSpPr/>
            <p:nvPr/>
          </p:nvSpPr>
          <p:spPr>
            <a:xfrm>
              <a:off x="5791361" y="3289242"/>
              <a:ext cx="2424051" cy="2271552"/>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grpSp>
          <p:nvGrpSpPr>
            <p:cNvPr id="31" name="Group 30">
              <a:extLst>
                <a:ext uri="{FF2B5EF4-FFF2-40B4-BE49-F238E27FC236}">
                  <a16:creationId xmlns:a16="http://schemas.microsoft.com/office/drawing/2014/main" id="{FAFF005D-CA94-DCA6-23CD-404B99AFF61E}"/>
                </a:ext>
              </a:extLst>
            </p:cNvPr>
            <p:cNvGrpSpPr/>
            <p:nvPr/>
          </p:nvGrpSpPr>
          <p:grpSpPr>
            <a:xfrm>
              <a:off x="5761132" y="2950688"/>
              <a:ext cx="2454280" cy="2707095"/>
              <a:chOff x="5761132" y="2950688"/>
              <a:chExt cx="2454280" cy="2707095"/>
            </a:xfrm>
          </p:grpSpPr>
          <p:sp>
            <p:nvSpPr>
              <p:cNvPr id="18" name="Rounded Rectangle 17">
                <a:extLst>
                  <a:ext uri="{FF2B5EF4-FFF2-40B4-BE49-F238E27FC236}">
                    <a16:creationId xmlns:a16="http://schemas.microsoft.com/office/drawing/2014/main" id="{A4D18AD1-9E96-C731-AC69-E587373C7E94}"/>
                  </a:ext>
                </a:extLst>
              </p:cNvPr>
              <p:cNvSpPr/>
              <p:nvPr/>
            </p:nvSpPr>
            <p:spPr>
              <a:xfrm>
                <a:off x="5791361" y="3282224"/>
                <a:ext cx="2424051" cy="2375559"/>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2" name="TextBox 11">
                <a:extLst>
                  <a:ext uri="{FF2B5EF4-FFF2-40B4-BE49-F238E27FC236}">
                    <a16:creationId xmlns:a16="http://schemas.microsoft.com/office/drawing/2014/main" id="{555C46D5-11BC-9EEF-E233-D977D5F8B618}"/>
                  </a:ext>
                </a:extLst>
              </p:cNvPr>
              <p:cNvSpPr txBox="1"/>
              <p:nvPr/>
            </p:nvSpPr>
            <p:spPr>
              <a:xfrm>
                <a:off x="5902393" y="3372466"/>
                <a:ext cx="2111308" cy="1900520"/>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RFID shopping bag compliance</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Inventory management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Price audits/markdowns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Asset management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Customer interaction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Shrink prevention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RFID + Vision finding</a:t>
                </a:r>
              </a:p>
              <a:p>
                <a:pPr marL="171450" indent="-171450" fontAlgn="base">
                  <a:spcBef>
                    <a:spcPct val="0"/>
                  </a:spcBef>
                  <a:spcAft>
                    <a:spcPts val="300"/>
                  </a:spcAft>
                  <a:buClr>
                    <a:srgbClr val="0073E6"/>
                  </a:buClr>
                  <a:buFont typeface="Arial" panose="020B0604020202020204" pitchFamily="34" charset="0"/>
                  <a:buChar char="•"/>
                  <a:defRPr/>
                </a:pPr>
                <a:endParaRPr lang="en-US" sz="1200" dirty="0">
                  <a:solidFill>
                    <a:srgbClr val="000000"/>
                  </a:solidFill>
                  <a:latin typeface="Zebra Sans" pitchFamily="2" charset="77"/>
                  <a:ea typeface="MS PGothic" pitchFamily="34" charset="-128"/>
                  <a:cs typeface="Arial" pitchFamily="34" charset="0"/>
                </a:endParaRPr>
              </a:p>
            </p:txBody>
          </p:sp>
          <p:sp>
            <p:nvSpPr>
              <p:cNvPr id="26" name="TextBox 25">
                <a:extLst>
                  <a:ext uri="{FF2B5EF4-FFF2-40B4-BE49-F238E27FC236}">
                    <a16:creationId xmlns:a16="http://schemas.microsoft.com/office/drawing/2014/main" id="{58000AAF-406A-42D0-14C2-65CB53765384}"/>
                  </a:ext>
                </a:extLst>
              </p:cNvPr>
              <p:cNvSpPr txBox="1"/>
              <p:nvPr/>
            </p:nvSpPr>
            <p:spPr>
              <a:xfrm>
                <a:off x="5761132" y="2950688"/>
                <a:ext cx="2123958"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Use cases: RFID</a:t>
                </a:r>
                <a:endParaRPr lang="en-US" sz="1200" dirty="0">
                  <a:solidFill>
                    <a:srgbClr val="000000"/>
                  </a:solidFill>
                  <a:latin typeface="Zebra Sans" pitchFamily="2" charset="77"/>
                  <a:ea typeface="MS PGothic" pitchFamily="34" charset="-128"/>
                </a:endParaRPr>
              </a:p>
            </p:txBody>
          </p:sp>
        </p:grpSp>
      </p:grpSp>
      <p:grpSp>
        <p:nvGrpSpPr>
          <p:cNvPr id="33" name="Group 32">
            <a:extLst>
              <a:ext uri="{FF2B5EF4-FFF2-40B4-BE49-F238E27FC236}">
                <a16:creationId xmlns:a16="http://schemas.microsoft.com/office/drawing/2014/main" id="{32DC49B7-F6AA-79C7-1209-5CF1DB304802}"/>
              </a:ext>
            </a:extLst>
          </p:cNvPr>
          <p:cNvGrpSpPr/>
          <p:nvPr/>
        </p:nvGrpSpPr>
        <p:grpSpPr>
          <a:xfrm>
            <a:off x="8380794" y="3605044"/>
            <a:ext cx="3218885" cy="2714113"/>
            <a:chOff x="8380794" y="2943671"/>
            <a:chExt cx="3218885" cy="2714113"/>
          </a:xfrm>
        </p:grpSpPr>
        <p:sp>
          <p:nvSpPr>
            <p:cNvPr id="28" name="Rounded Rectangle 27">
              <a:extLst>
                <a:ext uri="{FF2B5EF4-FFF2-40B4-BE49-F238E27FC236}">
                  <a16:creationId xmlns:a16="http://schemas.microsoft.com/office/drawing/2014/main" id="{949901AE-7BC0-0E43-5F4D-9BE03868C0EA}"/>
                </a:ext>
              </a:extLst>
            </p:cNvPr>
            <p:cNvSpPr/>
            <p:nvPr/>
          </p:nvSpPr>
          <p:spPr>
            <a:xfrm>
              <a:off x="8380794" y="3282226"/>
              <a:ext cx="3218885" cy="2375558"/>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14" name="TextBox 13">
              <a:extLst>
                <a:ext uri="{FF2B5EF4-FFF2-40B4-BE49-F238E27FC236}">
                  <a16:creationId xmlns:a16="http://schemas.microsoft.com/office/drawing/2014/main" id="{F1ECACBF-A1DC-A4AC-D8A6-E67EC8A47EF1}"/>
                </a:ext>
              </a:extLst>
            </p:cNvPr>
            <p:cNvSpPr txBox="1"/>
            <p:nvPr/>
          </p:nvSpPr>
          <p:spPr>
            <a:xfrm>
              <a:off x="8464529" y="3411376"/>
              <a:ext cx="3014204" cy="2092881"/>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Product/aisle/shelf label compliance</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Ticket switching/tag switching </a:t>
              </a:r>
              <a:br>
                <a:rPr lang="en-US" sz="1100" dirty="0">
                  <a:solidFill>
                    <a:srgbClr val="000000"/>
                  </a:solidFill>
                  <a:latin typeface="Zebra Sans" pitchFamily="2" charset="77"/>
                  <a:ea typeface="MS PGothic" pitchFamily="34" charset="-128"/>
                </a:rPr>
              </a:br>
              <a:r>
                <a:rPr lang="en-US" sz="1100" dirty="0">
                  <a:solidFill>
                    <a:srgbClr val="000000"/>
                  </a:solidFill>
                  <a:latin typeface="Zebra Sans" pitchFamily="2" charset="77"/>
                  <a:ea typeface="MS PGothic" pitchFamily="34" charset="-128"/>
                </a:rPr>
                <a:t>(product recognition)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Top shelf finding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Back of store picking and receiving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Knowledge agent/Sales agent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Translations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Picture proof of delivery</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Guided picking (product recognition)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Census/counting stock</a:t>
              </a:r>
            </a:p>
          </p:txBody>
        </p:sp>
        <p:sp>
          <p:nvSpPr>
            <p:cNvPr id="27" name="TextBox 26">
              <a:extLst>
                <a:ext uri="{FF2B5EF4-FFF2-40B4-BE49-F238E27FC236}">
                  <a16:creationId xmlns:a16="http://schemas.microsoft.com/office/drawing/2014/main" id="{7AC67D48-A5DC-9671-0ECB-3B2E2AE6010A}"/>
                </a:ext>
              </a:extLst>
            </p:cNvPr>
            <p:cNvSpPr txBox="1"/>
            <p:nvPr/>
          </p:nvSpPr>
          <p:spPr>
            <a:xfrm>
              <a:off x="8543248" y="2943671"/>
              <a:ext cx="2123958"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Use cases: AI</a:t>
              </a:r>
              <a:endParaRPr lang="en-US" sz="1200" dirty="0">
                <a:solidFill>
                  <a:srgbClr val="000000"/>
                </a:solidFill>
                <a:latin typeface="Zebra Sans" pitchFamily="2" charset="77"/>
                <a:ea typeface="MS PGothic" pitchFamily="34" charset="-128"/>
              </a:endParaRPr>
            </a:p>
          </p:txBody>
        </p:sp>
      </p:grpSp>
      <p:sp>
        <p:nvSpPr>
          <p:cNvPr id="34" name="Slide Number Placeholder 1">
            <a:extLst>
              <a:ext uri="{FF2B5EF4-FFF2-40B4-BE49-F238E27FC236}">
                <a16:creationId xmlns:a16="http://schemas.microsoft.com/office/drawing/2014/main" id="{08480534-4332-E342-AFEC-E172E650D15B}"/>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37</a:t>
            </a:fld>
            <a:endParaRPr lang="en-US" dirty="0">
              <a:latin typeface="Zebra Sans" pitchFamily="2" charset="77"/>
            </a:endParaRPr>
          </a:p>
        </p:txBody>
      </p:sp>
      <p:sp>
        <p:nvSpPr>
          <p:cNvPr id="35" name="TextBox 34">
            <a:extLst>
              <a:ext uri="{FF2B5EF4-FFF2-40B4-BE49-F238E27FC236}">
                <a16:creationId xmlns:a16="http://schemas.microsoft.com/office/drawing/2014/main" id="{05A823CF-362C-BF4A-9773-BAD7091AB54F}"/>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Tree>
    <p:extLst>
      <p:ext uri="{BB962C8B-B14F-4D97-AF65-F5344CB8AC3E}">
        <p14:creationId xmlns:p14="http://schemas.microsoft.com/office/powerpoint/2010/main" val="284036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D24DE-A77A-BCF9-0B40-14B2C48849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755CE1-9864-232D-5E2F-08E1692FE14A}"/>
              </a:ext>
            </a:extLst>
          </p:cNvPr>
          <p:cNvSpPr>
            <a:spLocks noGrp="1"/>
          </p:cNvSpPr>
          <p:nvPr>
            <p:ph type="title"/>
          </p:nvPr>
        </p:nvSpPr>
        <p:spPr>
          <a:xfrm>
            <a:off x="457200" y="556011"/>
            <a:ext cx="4533900" cy="612389"/>
          </a:xfrm>
        </p:spPr>
        <p:txBody>
          <a:bodyPr/>
          <a:lstStyle/>
          <a:p>
            <a:pPr>
              <a:lnSpc>
                <a:spcPts val="3200"/>
              </a:lnSpc>
            </a:pPr>
            <a:r>
              <a:rPr lang="en-US" dirty="0"/>
              <a:t>T&amp;L/Parcel Delivery/Post </a:t>
            </a:r>
            <a:br>
              <a:rPr lang="en-US" dirty="0"/>
            </a:br>
            <a:r>
              <a:rPr lang="en-US" dirty="0"/>
              <a:t>use cases</a:t>
            </a:r>
          </a:p>
        </p:txBody>
      </p:sp>
      <p:grpSp>
        <p:nvGrpSpPr>
          <p:cNvPr id="42" name="Group 41">
            <a:extLst>
              <a:ext uri="{FF2B5EF4-FFF2-40B4-BE49-F238E27FC236}">
                <a16:creationId xmlns:a16="http://schemas.microsoft.com/office/drawing/2014/main" id="{2E1FEEDC-7EF3-EB78-C4AC-5F2569F5D52F}"/>
              </a:ext>
            </a:extLst>
          </p:cNvPr>
          <p:cNvGrpSpPr/>
          <p:nvPr/>
        </p:nvGrpSpPr>
        <p:grpSpPr>
          <a:xfrm>
            <a:off x="5352037" y="533491"/>
            <a:ext cx="6382761" cy="2421981"/>
            <a:chOff x="5352037" y="668011"/>
            <a:chExt cx="6382761" cy="2421981"/>
          </a:xfrm>
        </p:grpSpPr>
        <p:grpSp>
          <p:nvGrpSpPr>
            <p:cNvPr id="21" name="Group 20">
              <a:extLst>
                <a:ext uri="{FF2B5EF4-FFF2-40B4-BE49-F238E27FC236}">
                  <a16:creationId xmlns:a16="http://schemas.microsoft.com/office/drawing/2014/main" id="{03C3935E-9528-4E34-A2D3-966B34C10DB3}"/>
                </a:ext>
              </a:extLst>
            </p:cNvPr>
            <p:cNvGrpSpPr/>
            <p:nvPr/>
          </p:nvGrpSpPr>
          <p:grpSpPr>
            <a:xfrm>
              <a:off x="5352037" y="668011"/>
              <a:ext cx="6382761" cy="2421981"/>
              <a:chOff x="5783867" y="1161885"/>
              <a:chExt cx="6382761" cy="2421981"/>
            </a:xfrm>
          </p:grpSpPr>
          <p:sp>
            <p:nvSpPr>
              <p:cNvPr id="25" name="Rounded Rectangle 24">
                <a:extLst>
                  <a:ext uri="{FF2B5EF4-FFF2-40B4-BE49-F238E27FC236}">
                    <a16:creationId xmlns:a16="http://schemas.microsoft.com/office/drawing/2014/main" id="{65C50109-BAE6-AF41-8E83-832B8ABF703A}"/>
                  </a:ext>
                </a:extLst>
              </p:cNvPr>
              <p:cNvSpPr/>
              <p:nvPr/>
            </p:nvSpPr>
            <p:spPr>
              <a:xfrm>
                <a:off x="5783867" y="1485688"/>
                <a:ext cx="6382761" cy="2098178"/>
              </a:xfrm>
              <a:prstGeom prst="roundRect">
                <a:avLst>
                  <a:gd name="adj" fmla="val 926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24" name="TextBox 23">
                <a:extLst>
                  <a:ext uri="{FF2B5EF4-FFF2-40B4-BE49-F238E27FC236}">
                    <a16:creationId xmlns:a16="http://schemas.microsoft.com/office/drawing/2014/main" id="{FF47A932-4BEB-32A4-31DC-EA5CC618B0A3}"/>
                  </a:ext>
                </a:extLst>
              </p:cNvPr>
              <p:cNvSpPr txBox="1"/>
              <p:nvPr/>
            </p:nvSpPr>
            <p:spPr>
              <a:xfrm>
                <a:off x="5785103" y="1161885"/>
                <a:ext cx="2596927"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Key use cases</a:t>
                </a:r>
                <a:endParaRPr lang="en-US" sz="1200" dirty="0">
                  <a:solidFill>
                    <a:srgbClr val="000000"/>
                  </a:solidFill>
                  <a:latin typeface="Zebra Sans" pitchFamily="2" charset="77"/>
                  <a:ea typeface="MS PGothic" pitchFamily="34" charset="-128"/>
                </a:endParaRPr>
              </a:p>
            </p:txBody>
          </p:sp>
        </p:grpSp>
        <p:sp>
          <p:nvSpPr>
            <p:cNvPr id="5" name="TextBox 4">
              <a:extLst>
                <a:ext uri="{FF2B5EF4-FFF2-40B4-BE49-F238E27FC236}">
                  <a16:creationId xmlns:a16="http://schemas.microsoft.com/office/drawing/2014/main" id="{BB269E94-351C-9ADC-FBAE-E3459178FC2D}"/>
                </a:ext>
              </a:extLst>
            </p:cNvPr>
            <p:cNvSpPr txBox="1"/>
            <p:nvPr/>
          </p:nvSpPr>
          <p:spPr>
            <a:xfrm>
              <a:off x="8543247" y="1159763"/>
              <a:ext cx="2801027" cy="1508105"/>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Last mile delivery</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Route optimization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Payment collection/invoicing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Zebra Dimensioning – Mobile Parcel</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Voice communications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Package/pallet track and trace</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Electronic driver logging</a:t>
              </a:r>
            </a:p>
          </p:txBody>
        </p:sp>
        <p:sp>
          <p:nvSpPr>
            <p:cNvPr id="31" name="TextBox 30">
              <a:extLst>
                <a:ext uri="{FF2B5EF4-FFF2-40B4-BE49-F238E27FC236}">
                  <a16:creationId xmlns:a16="http://schemas.microsoft.com/office/drawing/2014/main" id="{929745FB-C7E8-0BC8-29CD-E673945EDAD0}"/>
                </a:ext>
              </a:extLst>
            </p:cNvPr>
            <p:cNvSpPr txBox="1"/>
            <p:nvPr/>
          </p:nvSpPr>
          <p:spPr>
            <a:xfrm>
              <a:off x="5508408" y="1159763"/>
              <a:ext cx="2937364" cy="1715854"/>
            </a:xfrm>
            <a:prstGeom prst="rect">
              <a:avLst/>
            </a:prstGeom>
            <a:noFill/>
          </p:spPr>
          <p:txBody>
            <a:bodyPr wrap="square" numCol="1" rtlCol="0">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Parcel delivery</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Shipping and receiving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Inventory control</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Proof of delivery/condition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Vehicle guidance</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Location services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Reverse logistics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Document capture (BOL, Signatures)</a:t>
              </a:r>
            </a:p>
          </p:txBody>
        </p:sp>
      </p:grpSp>
      <p:sp>
        <p:nvSpPr>
          <p:cNvPr id="3" name="Slide Number Placeholder 1">
            <a:extLst>
              <a:ext uri="{FF2B5EF4-FFF2-40B4-BE49-F238E27FC236}">
                <a16:creationId xmlns:a16="http://schemas.microsoft.com/office/drawing/2014/main" id="{61587153-8FD3-5087-E1E4-ACE0E742F905}"/>
              </a:ext>
            </a:extLst>
          </p:cNvPr>
          <p:cNvSpPr>
            <a:spLocks noGrp="1"/>
          </p:cNvSpPr>
          <p:nvPr>
            <p:ph type="sldNum" sz="quarter" idx="12"/>
          </p:nvPr>
        </p:nvSpPr>
        <p:spPr>
          <a:xfrm>
            <a:off x="457199" y="6354484"/>
            <a:ext cx="457200" cy="182880"/>
          </a:xfrm>
          <a:prstGeom prst="rect">
            <a:avLst/>
          </a:prstGeom>
        </p:spPr>
        <p:txBody>
          <a:bodyPr vert="horz" wrap="none" lIns="0" tIns="0" rIns="0" bIns="0" rtlCol="0" anchor="ctr"/>
          <a:lstStyle>
            <a:defPPr>
              <a:defRPr lang="en-US"/>
            </a:defPPr>
            <a:lvl1pPr marL="0" algn="l"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mtClean="0"/>
              <a:pPr algn="r"/>
              <a:t>38</a:t>
            </a:fld>
            <a:endParaRPr lang="en-US" dirty="0"/>
          </a:p>
        </p:txBody>
      </p:sp>
      <p:sp>
        <p:nvSpPr>
          <p:cNvPr id="18" name="TextBox 17">
            <a:extLst>
              <a:ext uri="{FF2B5EF4-FFF2-40B4-BE49-F238E27FC236}">
                <a16:creationId xmlns:a16="http://schemas.microsoft.com/office/drawing/2014/main" id="{EF848B7F-41E5-BDEC-35E5-0A8260620EAD}"/>
              </a:ext>
            </a:extLst>
          </p:cNvPr>
          <p:cNvSpPr txBox="1"/>
          <p:nvPr/>
        </p:nvSpPr>
        <p:spPr>
          <a:xfrm>
            <a:off x="398164" y="1430202"/>
            <a:ext cx="4795893" cy="954107"/>
          </a:xfrm>
          <a:prstGeom prst="rect">
            <a:avLst/>
          </a:prstGeom>
          <a:noFill/>
        </p:spPr>
        <p:txBody>
          <a:bodyPr wrap="square">
            <a:spAutoFit/>
          </a:bodyPr>
          <a:lstStyle/>
          <a:p>
            <a:pPr fontAlgn="base">
              <a:spcBef>
                <a:spcPts val="600"/>
              </a:spcBef>
              <a:spcAft>
                <a:spcPts val="600"/>
              </a:spcAft>
              <a:defRPr/>
            </a:pPr>
            <a:r>
              <a:rPr lang="en-US" altLang="en-US" sz="2000" b="1" dirty="0">
                <a:solidFill>
                  <a:schemeClr val="accent4"/>
                </a:solidFill>
                <a:latin typeface="Zebra Sans Bold" pitchFamily="2" charset="77"/>
                <a:ea typeface="ＭＳ Ｐゴシック" charset="-128"/>
              </a:rPr>
              <a:t>Target users</a:t>
            </a:r>
            <a:br>
              <a:rPr lang="en-US" altLang="en-US" sz="1800" dirty="0">
                <a:solidFill>
                  <a:srgbClr val="000000"/>
                </a:solidFill>
                <a:latin typeface="Zebra Sans" pitchFamily="2" charset="77"/>
                <a:ea typeface="ＭＳ Ｐゴシック" charset="-128"/>
              </a:rPr>
            </a:br>
            <a:r>
              <a:rPr lang="en-US" altLang="en-US" dirty="0">
                <a:solidFill>
                  <a:srgbClr val="000000"/>
                </a:solidFill>
                <a:latin typeface="Zebra Sans" pitchFamily="2" charset="77"/>
                <a:ea typeface="ＭＳ Ｐゴシック" charset="-128"/>
              </a:rPr>
              <a:t>Delivery drivers, fleet managers, </a:t>
            </a:r>
            <a:br>
              <a:rPr lang="en-US" altLang="en-US" dirty="0">
                <a:solidFill>
                  <a:srgbClr val="000000"/>
                </a:solidFill>
                <a:latin typeface="Zebra Sans" pitchFamily="2" charset="77"/>
                <a:ea typeface="ＭＳ Ｐゴシック" charset="-128"/>
              </a:rPr>
            </a:br>
            <a:r>
              <a:rPr lang="en-US" altLang="en-US" dirty="0">
                <a:solidFill>
                  <a:srgbClr val="000000"/>
                </a:solidFill>
                <a:latin typeface="Zebra Sans" pitchFamily="2" charset="77"/>
                <a:ea typeface="ＭＳ Ｐゴシック" charset="-128"/>
              </a:rPr>
              <a:t>postal carriers, courier drivers</a:t>
            </a:r>
            <a:endParaRPr lang="en-US" altLang="en-US" sz="1800" dirty="0">
              <a:solidFill>
                <a:srgbClr val="000000"/>
              </a:solidFill>
              <a:latin typeface="Zebra Sans" pitchFamily="2" charset="77"/>
              <a:ea typeface="ＭＳ Ｐゴシック" charset="-128"/>
            </a:endParaRPr>
          </a:p>
        </p:txBody>
      </p:sp>
      <p:pic>
        <p:nvPicPr>
          <p:cNvPr id="20" name="Picture 19">
            <a:extLst>
              <a:ext uri="{FF2B5EF4-FFF2-40B4-BE49-F238E27FC236}">
                <a16:creationId xmlns:a16="http://schemas.microsoft.com/office/drawing/2014/main" id="{A096FDC0-E26A-4EA0-1818-585F369900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7200" y="2462676"/>
            <a:ext cx="4736858" cy="4025237"/>
          </a:xfrm>
          <a:prstGeom prst="roundRect">
            <a:avLst>
              <a:gd name="adj" fmla="val 3488"/>
            </a:avLst>
          </a:prstGeom>
        </p:spPr>
      </p:pic>
      <p:sp>
        <p:nvSpPr>
          <p:cNvPr id="28" name="TextBox 27">
            <a:extLst>
              <a:ext uri="{FF2B5EF4-FFF2-40B4-BE49-F238E27FC236}">
                <a16:creationId xmlns:a16="http://schemas.microsoft.com/office/drawing/2014/main" id="{F404DD69-DDF8-CE2A-EEFD-782EADC29A51}"/>
              </a:ext>
            </a:extLst>
          </p:cNvPr>
          <p:cNvSpPr txBox="1"/>
          <p:nvPr/>
        </p:nvSpPr>
        <p:spPr>
          <a:xfrm>
            <a:off x="6515100" y="48133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grpSp>
        <p:nvGrpSpPr>
          <p:cNvPr id="41" name="Group 40">
            <a:extLst>
              <a:ext uri="{FF2B5EF4-FFF2-40B4-BE49-F238E27FC236}">
                <a16:creationId xmlns:a16="http://schemas.microsoft.com/office/drawing/2014/main" id="{0D106B18-0E30-F68A-7425-14EF60925DC0}"/>
              </a:ext>
            </a:extLst>
          </p:cNvPr>
          <p:cNvGrpSpPr/>
          <p:nvPr/>
        </p:nvGrpSpPr>
        <p:grpSpPr>
          <a:xfrm>
            <a:off x="5352037" y="3105667"/>
            <a:ext cx="6418325" cy="3406590"/>
            <a:chOff x="5352037" y="3105667"/>
            <a:chExt cx="6418325" cy="3406590"/>
          </a:xfrm>
        </p:grpSpPr>
        <p:grpSp>
          <p:nvGrpSpPr>
            <p:cNvPr id="32" name="Group 31">
              <a:extLst>
                <a:ext uri="{FF2B5EF4-FFF2-40B4-BE49-F238E27FC236}">
                  <a16:creationId xmlns:a16="http://schemas.microsoft.com/office/drawing/2014/main" id="{441B0414-5802-5DE6-E900-08D8508D5E29}"/>
                </a:ext>
              </a:extLst>
            </p:cNvPr>
            <p:cNvGrpSpPr/>
            <p:nvPr/>
          </p:nvGrpSpPr>
          <p:grpSpPr>
            <a:xfrm>
              <a:off x="5352037" y="3105667"/>
              <a:ext cx="2875955" cy="3406590"/>
              <a:chOff x="5655298" y="2711967"/>
              <a:chExt cx="2875955" cy="3406590"/>
            </a:xfrm>
          </p:grpSpPr>
          <p:sp>
            <p:nvSpPr>
              <p:cNvPr id="33" name="Rounded Rectangle 32">
                <a:extLst>
                  <a:ext uri="{FF2B5EF4-FFF2-40B4-BE49-F238E27FC236}">
                    <a16:creationId xmlns:a16="http://schemas.microsoft.com/office/drawing/2014/main" id="{3FAF9A91-64E8-8F63-1A02-170B8CF8FF53}"/>
                  </a:ext>
                </a:extLst>
              </p:cNvPr>
              <p:cNvSpPr/>
              <p:nvPr/>
            </p:nvSpPr>
            <p:spPr>
              <a:xfrm>
                <a:off x="5655298" y="3031433"/>
                <a:ext cx="2875955" cy="3087124"/>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34" name="TextBox 33">
                <a:extLst>
                  <a:ext uri="{FF2B5EF4-FFF2-40B4-BE49-F238E27FC236}">
                    <a16:creationId xmlns:a16="http://schemas.microsoft.com/office/drawing/2014/main" id="{D94423E1-1F94-482F-F6CD-10673B644E12}"/>
                  </a:ext>
                </a:extLst>
              </p:cNvPr>
              <p:cNvSpPr txBox="1"/>
              <p:nvPr/>
            </p:nvSpPr>
            <p:spPr>
              <a:xfrm>
                <a:off x="5811669" y="3159774"/>
                <a:ext cx="2441792" cy="2223686"/>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Reading RFID tags on cages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Asset and container tracking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Parcel routing and validate </a:t>
                </a:r>
                <a:br>
                  <a:rPr lang="en-US" sz="1100" dirty="0">
                    <a:solidFill>
                      <a:srgbClr val="000000"/>
                    </a:solidFill>
                    <a:latin typeface="Zebra Sans" pitchFamily="2" charset="77"/>
                    <a:ea typeface="MS PGothic" pitchFamily="34" charset="-128"/>
                  </a:rPr>
                </a:br>
                <a:r>
                  <a:rPr lang="en-US" sz="1100" dirty="0">
                    <a:solidFill>
                      <a:srgbClr val="000000"/>
                    </a:solidFill>
                    <a:latin typeface="Zebra Sans" pitchFamily="2" charset="77"/>
                    <a:ea typeface="MS PGothic" pitchFamily="34" charset="-128"/>
                  </a:rPr>
                  <a:t>truck loading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Proof of delivery</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Returnable transport items (RTIs)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Totes (reusable, portable containers or bins) tracking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Finding packages in a truck – RFID + Visual</a:t>
                </a:r>
              </a:p>
              <a:p>
                <a:pPr marL="114300" indent="-114300" fontAlgn="base">
                  <a:spcBef>
                    <a:spcPct val="0"/>
                  </a:spcBef>
                  <a:spcAft>
                    <a:spcPts val="100"/>
                  </a:spcAft>
                  <a:buClr>
                    <a:schemeClr val="tx1"/>
                  </a:buClr>
                  <a:buFont typeface="Arial" panose="020B0604020202020204" pitchFamily="34" charset="0"/>
                  <a:buChar char="•"/>
                  <a:defRPr/>
                </a:pPr>
                <a:endParaRPr lang="en-US" sz="1100" dirty="0">
                  <a:solidFill>
                    <a:srgbClr val="000000"/>
                  </a:solidFill>
                  <a:latin typeface="Zebra Sans" pitchFamily="2" charset="77"/>
                  <a:ea typeface="MS PGothic" pitchFamily="34" charset="-128"/>
                </a:endParaRPr>
              </a:p>
            </p:txBody>
          </p:sp>
          <p:sp>
            <p:nvSpPr>
              <p:cNvPr id="35" name="TextBox 34">
                <a:extLst>
                  <a:ext uri="{FF2B5EF4-FFF2-40B4-BE49-F238E27FC236}">
                    <a16:creationId xmlns:a16="http://schemas.microsoft.com/office/drawing/2014/main" id="{3E6F2C02-743C-A796-C3C4-7D42B650510E}"/>
                  </a:ext>
                </a:extLst>
              </p:cNvPr>
              <p:cNvSpPr txBox="1"/>
              <p:nvPr/>
            </p:nvSpPr>
            <p:spPr>
              <a:xfrm>
                <a:off x="5661567" y="2711967"/>
                <a:ext cx="2123958"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Use cases: RFID</a:t>
                </a:r>
                <a:endParaRPr lang="en-US" sz="1200" dirty="0">
                  <a:solidFill>
                    <a:srgbClr val="000000"/>
                  </a:solidFill>
                  <a:latin typeface="Zebra Sans" pitchFamily="2" charset="77"/>
                  <a:ea typeface="MS PGothic" pitchFamily="34" charset="-128"/>
                </a:endParaRPr>
              </a:p>
            </p:txBody>
          </p:sp>
        </p:grpSp>
        <p:grpSp>
          <p:nvGrpSpPr>
            <p:cNvPr id="36" name="Group 35">
              <a:extLst>
                <a:ext uri="{FF2B5EF4-FFF2-40B4-BE49-F238E27FC236}">
                  <a16:creationId xmlns:a16="http://schemas.microsoft.com/office/drawing/2014/main" id="{9FCC25E7-8818-45CC-D133-33C35962D70E}"/>
                </a:ext>
              </a:extLst>
            </p:cNvPr>
            <p:cNvGrpSpPr/>
            <p:nvPr/>
          </p:nvGrpSpPr>
          <p:grpSpPr>
            <a:xfrm>
              <a:off x="8348569" y="3105667"/>
              <a:ext cx="3421793" cy="3406590"/>
              <a:chOff x="8348569" y="2711967"/>
              <a:chExt cx="3421793" cy="3406590"/>
            </a:xfrm>
          </p:grpSpPr>
          <p:sp>
            <p:nvSpPr>
              <p:cNvPr id="37" name="Rounded Rectangle 36">
                <a:extLst>
                  <a:ext uri="{FF2B5EF4-FFF2-40B4-BE49-F238E27FC236}">
                    <a16:creationId xmlns:a16="http://schemas.microsoft.com/office/drawing/2014/main" id="{936FDD02-7215-076B-E5CC-0CAAA93B629A}"/>
                  </a:ext>
                </a:extLst>
              </p:cNvPr>
              <p:cNvSpPr/>
              <p:nvPr/>
            </p:nvSpPr>
            <p:spPr>
              <a:xfrm>
                <a:off x="8348569" y="3031433"/>
                <a:ext cx="3421793" cy="3087124"/>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38" name="TextBox 37">
                <a:extLst>
                  <a:ext uri="{FF2B5EF4-FFF2-40B4-BE49-F238E27FC236}">
                    <a16:creationId xmlns:a16="http://schemas.microsoft.com/office/drawing/2014/main" id="{1BB84AF2-3BAD-C127-6941-A0B09BC1118E}"/>
                  </a:ext>
                </a:extLst>
              </p:cNvPr>
              <p:cNvSpPr txBox="1"/>
              <p:nvPr/>
            </p:nvSpPr>
            <p:spPr>
              <a:xfrm>
                <a:off x="8511023" y="3159774"/>
                <a:ext cx="3049605" cy="2754600"/>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Picture proof of delivery</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Postal  shop picking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Warehouse/distribution center picking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In-truck packages location </a:t>
                </a:r>
              </a:p>
              <a:p>
                <a:pPr marL="114300" lvl="1"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Visual; RFID + Visual</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Knowledge agent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Translations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Receiving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Address label reading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Classifying luggage</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Measuring shipments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Detecting damaged packages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Receiving and shipping counting</a:t>
                </a:r>
              </a:p>
            </p:txBody>
          </p:sp>
          <p:sp>
            <p:nvSpPr>
              <p:cNvPr id="39" name="TextBox 38">
                <a:extLst>
                  <a:ext uri="{FF2B5EF4-FFF2-40B4-BE49-F238E27FC236}">
                    <a16:creationId xmlns:a16="http://schemas.microsoft.com/office/drawing/2014/main" id="{6DA13886-580F-5EF6-98CC-FBD7675F89EC}"/>
                  </a:ext>
                </a:extLst>
              </p:cNvPr>
              <p:cNvSpPr txBox="1"/>
              <p:nvPr/>
            </p:nvSpPr>
            <p:spPr>
              <a:xfrm>
                <a:off x="8511023" y="2711967"/>
                <a:ext cx="2123958"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Use cases: AI</a:t>
                </a:r>
                <a:endParaRPr lang="en-US" sz="1200" dirty="0">
                  <a:solidFill>
                    <a:srgbClr val="000000"/>
                  </a:solidFill>
                  <a:latin typeface="Zebra Sans" pitchFamily="2" charset="77"/>
                  <a:ea typeface="MS PGothic" pitchFamily="34" charset="-128"/>
                </a:endParaRPr>
              </a:p>
            </p:txBody>
          </p:sp>
        </p:grpSp>
      </p:grpSp>
      <p:sp>
        <p:nvSpPr>
          <p:cNvPr id="26" name="Slide Number Placeholder 1">
            <a:extLst>
              <a:ext uri="{FF2B5EF4-FFF2-40B4-BE49-F238E27FC236}">
                <a16:creationId xmlns:a16="http://schemas.microsoft.com/office/drawing/2014/main" id="{3176BFB3-C22E-E448-B692-2206091014C0}"/>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38</a:t>
            </a:fld>
            <a:endParaRPr lang="en-US" dirty="0">
              <a:latin typeface="Zebra Sans" pitchFamily="2" charset="77"/>
            </a:endParaRPr>
          </a:p>
        </p:txBody>
      </p:sp>
      <p:sp>
        <p:nvSpPr>
          <p:cNvPr id="27" name="TextBox 26">
            <a:extLst>
              <a:ext uri="{FF2B5EF4-FFF2-40B4-BE49-F238E27FC236}">
                <a16:creationId xmlns:a16="http://schemas.microsoft.com/office/drawing/2014/main" id="{76B082C0-98BC-E54F-A1F5-E5F368F8E66E}"/>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Tree>
    <p:extLst>
      <p:ext uri="{BB962C8B-B14F-4D97-AF65-F5344CB8AC3E}">
        <p14:creationId xmlns:p14="http://schemas.microsoft.com/office/powerpoint/2010/main" val="86303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35A41-FED0-93A4-A880-A7F62A20BBBC}"/>
            </a:ext>
          </a:extLst>
        </p:cNvPr>
        <p:cNvGrpSpPr/>
        <p:nvPr/>
      </p:nvGrpSpPr>
      <p:grpSpPr>
        <a:xfrm>
          <a:off x="0" y="0"/>
          <a:ext cx="0" cy="0"/>
          <a:chOff x="0" y="0"/>
          <a:chExt cx="0" cy="0"/>
        </a:xfrm>
      </p:grpSpPr>
      <p:cxnSp>
        <p:nvCxnSpPr>
          <p:cNvPr id="90" name="Straight Connector 89">
            <a:extLst>
              <a:ext uri="{FF2B5EF4-FFF2-40B4-BE49-F238E27FC236}">
                <a16:creationId xmlns:a16="http://schemas.microsoft.com/office/drawing/2014/main" id="{2CBF269D-AFAB-C365-87D4-C7AED2628018}"/>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37" name="Title 1">
            <a:extLst>
              <a:ext uri="{FF2B5EF4-FFF2-40B4-BE49-F238E27FC236}">
                <a16:creationId xmlns:a16="http://schemas.microsoft.com/office/drawing/2014/main" id="{4C843287-705F-624D-A4AB-6C7F7CD54C58}"/>
              </a:ext>
            </a:extLst>
          </p:cNvPr>
          <p:cNvSpPr>
            <a:spLocks noGrp="1"/>
          </p:cNvSpPr>
          <p:nvPr>
            <p:ph type="title"/>
          </p:nvPr>
        </p:nvSpPr>
        <p:spPr>
          <a:xfrm>
            <a:off x="457200" y="556011"/>
            <a:ext cx="4713672" cy="912903"/>
          </a:xfrm>
        </p:spPr>
        <p:txBody>
          <a:bodyPr/>
          <a:lstStyle/>
          <a:p>
            <a:pPr>
              <a:lnSpc>
                <a:spcPts val="3400"/>
              </a:lnSpc>
            </a:pPr>
            <a:r>
              <a:rPr lang="en-US" dirty="0"/>
              <a:t>Warehouse &amp; Manufacturing </a:t>
            </a:r>
            <a:br>
              <a:rPr lang="en-US" dirty="0"/>
            </a:br>
            <a:r>
              <a:rPr lang="en-US" dirty="0"/>
              <a:t>use cases</a:t>
            </a:r>
          </a:p>
        </p:txBody>
      </p:sp>
      <p:sp>
        <p:nvSpPr>
          <p:cNvPr id="39" name="Rectangle 38">
            <a:extLst>
              <a:ext uri="{FF2B5EF4-FFF2-40B4-BE49-F238E27FC236}">
                <a16:creationId xmlns:a16="http://schemas.microsoft.com/office/drawing/2014/main" id="{E373BFD6-0CCE-7545-B768-6309206CC618}"/>
              </a:ext>
            </a:extLst>
          </p:cNvPr>
          <p:cNvSpPr/>
          <p:nvPr/>
        </p:nvSpPr>
        <p:spPr>
          <a:xfrm>
            <a:off x="398164" y="2627086"/>
            <a:ext cx="4713672" cy="23321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40" name="TextBox 39">
            <a:extLst>
              <a:ext uri="{FF2B5EF4-FFF2-40B4-BE49-F238E27FC236}">
                <a16:creationId xmlns:a16="http://schemas.microsoft.com/office/drawing/2014/main" id="{14D5B19B-03A6-1444-B3F2-817EB9BC096C}"/>
              </a:ext>
            </a:extLst>
          </p:cNvPr>
          <p:cNvSpPr txBox="1"/>
          <p:nvPr/>
        </p:nvSpPr>
        <p:spPr>
          <a:xfrm>
            <a:off x="398163" y="1468914"/>
            <a:ext cx="5697837" cy="1751762"/>
          </a:xfrm>
          <a:prstGeom prst="rect">
            <a:avLst/>
          </a:prstGeom>
          <a:noFill/>
        </p:spPr>
        <p:txBody>
          <a:bodyPr wrap="square">
            <a:spAutoFit/>
          </a:bodyPr>
          <a:lstStyle/>
          <a:p>
            <a:pPr fontAlgn="base">
              <a:spcBef>
                <a:spcPct val="0"/>
              </a:spcBef>
              <a:spcAft>
                <a:spcPts val="900"/>
              </a:spcAft>
              <a:defRPr/>
            </a:pPr>
            <a:r>
              <a:rPr lang="en-US" altLang="en-US" sz="2000" b="1" dirty="0">
                <a:solidFill>
                  <a:schemeClr val="accent4"/>
                </a:solidFill>
                <a:latin typeface="Zebra Sans Bold" pitchFamily="2" charset="77"/>
                <a:ea typeface="ＭＳ Ｐゴシック" charset="-128"/>
              </a:rPr>
              <a:t>Target users</a:t>
            </a:r>
            <a:endParaRPr lang="en-US" altLang="en-US" sz="1800" dirty="0">
              <a:solidFill>
                <a:srgbClr val="000000"/>
              </a:solidFill>
              <a:latin typeface="Zebra Sans" pitchFamily="2" charset="77"/>
              <a:ea typeface="ＭＳ Ｐゴシック" charset="-128"/>
            </a:endParaRPr>
          </a:p>
          <a:p>
            <a:pPr fontAlgn="base">
              <a:spcBef>
                <a:spcPct val="0"/>
              </a:spcBef>
              <a:spcAft>
                <a:spcPts val="400"/>
              </a:spcAft>
              <a:defRPr/>
            </a:pPr>
            <a:r>
              <a:rPr lang="en-US" altLang="en-US" dirty="0">
                <a:solidFill>
                  <a:srgbClr val="000000"/>
                </a:solidFill>
                <a:latin typeface="Zebra Sans" pitchFamily="2" charset="77"/>
                <a:ea typeface="ＭＳ Ｐゴシック" charset="-128"/>
              </a:rPr>
              <a:t>Warehouse supervisors and personnel, </a:t>
            </a:r>
            <a:br>
              <a:rPr lang="en-US" altLang="en-US" dirty="0">
                <a:solidFill>
                  <a:srgbClr val="000000"/>
                </a:solidFill>
                <a:latin typeface="Zebra Sans" pitchFamily="2" charset="77"/>
                <a:ea typeface="ＭＳ Ｐゴシック" charset="-128"/>
              </a:rPr>
            </a:br>
            <a:r>
              <a:rPr lang="en-US" altLang="en-US" dirty="0">
                <a:solidFill>
                  <a:srgbClr val="000000"/>
                </a:solidFill>
                <a:latin typeface="Zebra Sans" pitchFamily="2" charset="77"/>
                <a:ea typeface="ＭＳ Ｐゴシック" charset="-128"/>
              </a:rPr>
              <a:t>technicians and maintenance engineers, floor managers, supervisors and cross dock workers</a:t>
            </a:r>
          </a:p>
          <a:p>
            <a:pPr fontAlgn="base">
              <a:spcBef>
                <a:spcPts val="600"/>
              </a:spcBef>
              <a:spcAft>
                <a:spcPts val="600"/>
              </a:spcAft>
              <a:defRPr/>
            </a:pPr>
            <a:endParaRPr lang="en-US" altLang="en-US" sz="1800" dirty="0">
              <a:solidFill>
                <a:srgbClr val="000000"/>
              </a:solidFill>
              <a:latin typeface="Zebra Sans" pitchFamily="2" charset="77"/>
              <a:ea typeface="ＭＳ Ｐゴシック" charset="-128"/>
            </a:endParaRPr>
          </a:p>
        </p:txBody>
      </p:sp>
      <p:pic>
        <p:nvPicPr>
          <p:cNvPr id="41" name="Picture 40">
            <a:extLst>
              <a:ext uri="{FF2B5EF4-FFF2-40B4-BE49-F238E27FC236}">
                <a16:creationId xmlns:a16="http://schemas.microsoft.com/office/drawing/2014/main" id="{23F19551-2015-174C-B557-4F3D97B15A2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
          <a:stretch/>
        </p:blipFill>
        <p:spPr>
          <a:xfrm>
            <a:off x="499221" y="2997909"/>
            <a:ext cx="5071688" cy="3494342"/>
          </a:xfrm>
          <a:prstGeom prst="roundRect">
            <a:avLst>
              <a:gd name="adj" fmla="val 4673"/>
            </a:avLst>
          </a:prstGeom>
        </p:spPr>
      </p:pic>
      <p:grpSp>
        <p:nvGrpSpPr>
          <p:cNvPr id="42" name="Group 41">
            <a:extLst>
              <a:ext uri="{FF2B5EF4-FFF2-40B4-BE49-F238E27FC236}">
                <a16:creationId xmlns:a16="http://schemas.microsoft.com/office/drawing/2014/main" id="{AD16799B-E809-4F46-9FBF-D35F83C81A55}"/>
              </a:ext>
            </a:extLst>
          </p:cNvPr>
          <p:cNvGrpSpPr/>
          <p:nvPr/>
        </p:nvGrpSpPr>
        <p:grpSpPr>
          <a:xfrm>
            <a:off x="5783867" y="661979"/>
            <a:ext cx="5975303" cy="1853358"/>
            <a:chOff x="5783867" y="1486053"/>
            <a:chExt cx="5975303" cy="1853358"/>
          </a:xfrm>
        </p:grpSpPr>
        <p:grpSp>
          <p:nvGrpSpPr>
            <p:cNvPr id="43" name="Group 42">
              <a:extLst>
                <a:ext uri="{FF2B5EF4-FFF2-40B4-BE49-F238E27FC236}">
                  <a16:creationId xmlns:a16="http://schemas.microsoft.com/office/drawing/2014/main" id="{71015965-329E-6C4F-AAD4-B310E0830C13}"/>
                </a:ext>
              </a:extLst>
            </p:cNvPr>
            <p:cNvGrpSpPr/>
            <p:nvPr/>
          </p:nvGrpSpPr>
          <p:grpSpPr>
            <a:xfrm>
              <a:off x="5786398" y="1789287"/>
              <a:ext cx="5972772" cy="1550124"/>
              <a:chOff x="6358022" y="1295897"/>
              <a:chExt cx="5435814" cy="1550124"/>
            </a:xfrm>
          </p:grpSpPr>
          <p:sp>
            <p:nvSpPr>
              <p:cNvPr id="59" name="Rounded Rectangle 58">
                <a:extLst>
                  <a:ext uri="{FF2B5EF4-FFF2-40B4-BE49-F238E27FC236}">
                    <a16:creationId xmlns:a16="http://schemas.microsoft.com/office/drawing/2014/main" id="{1AE3BB47-58D9-6A49-9592-B83E56607913}"/>
                  </a:ext>
                </a:extLst>
              </p:cNvPr>
              <p:cNvSpPr/>
              <p:nvPr/>
            </p:nvSpPr>
            <p:spPr>
              <a:xfrm>
                <a:off x="6358022" y="1295897"/>
                <a:ext cx="5435814" cy="1550124"/>
              </a:xfrm>
              <a:prstGeom prst="roundRect">
                <a:avLst>
                  <a:gd name="adj" fmla="val 926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60" name="TextBox 59">
                <a:extLst>
                  <a:ext uri="{FF2B5EF4-FFF2-40B4-BE49-F238E27FC236}">
                    <a16:creationId xmlns:a16="http://schemas.microsoft.com/office/drawing/2014/main" id="{4955359A-1DD3-1745-A1FA-57462E4321F9}"/>
                  </a:ext>
                </a:extLst>
              </p:cNvPr>
              <p:cNvSpPr txBox="1"/>
              <p:nvPr/>
            </p:nvSpPr>
            <p:spPr>
              <a:xfrm>
                <a:off x="6452076" y="1428625"/>
                <a:ext cx="2363461" cy="1300356"/>
              </a:xfrm>
              <a:prstGeom prst="rect">
                <a:avLst/>
              </a:prstGeom>
              <a:noFill/>
            </p:spPr>
            <p:txBody>
              <a:bodyPr wrap="square" numCol="1" rtlCol="0">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Picking and put-away</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Warehouse management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Asset management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Cross-docking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Shipping and receiving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Inventory control</a:t>
                </a:r>
              </a:p>
            </p:txBody>
          </p:sp>
          <p:sp>
            <p:nvSpPr>
              <p:cNvPr id="61" name="TextBox 60">
                <a:extLst>
                  <a:ext uri="{FF2B5EF4-FFF2-40B4-BE49-F238E27FC236}">
                    <a16:creationId xmlns:a16="http://schemas.microsoft.com/office/drawing/2014/main" id="{A5906A7F-2D6D-7D4D-B31F-C47E24BB6D3C}"/>
                  </a:ext>
                </a:extLst>
              </p:cNvPr>
              <p:cNvSpPr txBox="1"/>
              <p:nvPr/>
            </p:nvSpPr>
            <p:spPr>
              <a:xfrm>
                <a:off x="8793346" y="1428625"/>
                <a:ext cx="2745264" cy="1092607"/>
              </a:xfrm>
              <a:prstGeom prst="rect">
                <a:avLst/>
              </a:prstGeom>
              <a:noFill/>
            </p:spPr>
            <p:txBody>
              <a:bodyPr wrap="square" numCol="1" rtlCol="0">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Reverse logistics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Proof of condition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Document capture (BOL, signatures)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Equipment maintenance</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Returns processing</a:t>
                </a:r>
              </a:p>
            </p:txBody>
          </p:sp>
        </p:grpSp>
        <p:sp>
          <p:nvSpPr>
            <p:cNvPr id="44" name="TextBox 43">
              <a:extLst>
                <a:ext uri="{FF2B5EF4-FFF2-40B4-BE49-F238E27FC236}">
                  <a16:creationId xmlns:a16="http://schemas.microsoft.com/office/drawing/2014/main" id="{32F42AC7-13F5-064F-86E7-A6A95BC334A1}"/>
                </a:ext>
              </a:extLst>
            </p:cNvPr>
            <p:cNvSpPr txBox="1"/>
            <p:nvPr/>
          </p:nvSpPr>
          <p:spPr>
            <a:xfrm>
              <a:off x="5783867" y="1486053"/>
              <a:ext cx="2596927"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Key use cases</a:t>
              </a:r>
              <a:endParaRPr lang="en-US" sz="1200" dirty="0">
                <a:solidFill>
                  <a:srgbClr val="000000"/>
                </a:solidFill>
                <a:latin typeface="Zebra Sans" pitchFamily="2" charset="77"/>
                <a:ea typeface="MS PGothic" pitchFamily="34" charset="-128"/>
              </a:endParaRPr>
            </a:p>
          </p:txBody>
        </p:sp>
      </p:grpSp>
      <p:grpSp>
        <p:nvGrpSpPr>
          <p:cNvPr id="62" name="Group 61">
            <a:extLst>
              <a:ext uri="{FF2B5EF4-FFF2-40B4-BE49-F238E27FC236}">
                <a16:creationId xmlns:a16="http://schemas.microsoft.com/office/drawing/2014/main" id="{B02F3008-B51F-3244-8851-B2E51C24BC9C}"/>
              </a:ext>
            </a:extLst>
          </p:cNvPr>
          <p:cNvGrpSpPr/>
          <p:nvPr/>
        </p:nvGrpSpPr>
        <p:grpSpPr>
          <a:xfrm>
            <a:off x="5791361" y="2666373"/>
            <a:ext cx="3911439" cy="3845884"/>
            <a:chOff x="5791361" y="2950688"/>
            <a:chExt cx="3911439" cy="3845884"/>
          </a:xfrm>
        </p:grpSpPr>
        <p:sp>
          <p:nvSpPr>
            <p:cNvPr id="63" name="Rounded Rectangle 62">
              <a:extLst>
                <a:ext uri="{FF2B5EF4-FFF2-40B4-BE49-F238E27FC236}">
                  <a16:creationId xmlns:a16="http://schemas.microsoft.com/office/drawing/2014/main" id="{8716D182-DC0D-F740-80AD-42F15616F234}"/>
                </a:ext>
              </a:extLst>
            </p:cNvPr>
            <p:cNvSpPr/>
            <p:nvPr/>
          </p:nvSpPr>
          <p:spPr>
            <a:xfrm>
              <a:off x="5791361" y="3289241"/>
              <a:ext cx="3911439" cy="1550124"/>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grpSp>
          <p:nvGrpSpPr>
            <p:cNvPr id="69" name="Group 68">
              <a:extLst>
                <a:ext uri="{FF2B5EF4-FFF2-40B4-BE49-F238E27FC236}">
                  <a16:creationId xmlns:a16="http://schemas.microsoft.com/office/drawing/2014/main" id="{D8F2E755-AC86-F340-94B5-AD35E9BB2A1F}"/>
                </a:ext>
              </a:extLst>
            </p:cNvPr>
            <p:cNvGrpSpPr/>
            <p:nvPr/>
          </p:nvGrpSpPr>
          <p:grpSpPr>
            <a:xfrm>
              <a:off x="5825240" y="2950688"/>
              <a:ext cx="3877560" cy="3845884"/>
              <a:chOff x="5825240" y="2950688"/>
              <a:chExt cx="3877560" cy="3845884"/>
            </a:xfrm>
          </p:grpSpPr>
          <p:sp>
            <p:nvSpPr>
              <p:cNvPr id="70" name="Rounded Rectangle 69">
                <a:extLst>
                  <a:ext uri="{FF2B5EF4-FFF2-40B4-BE49-F238E27FC236}">
                    <a16:creationId xmlns:a16="http://schemas.microsoft.com/office/drawing/2014/main" id="{F87FC287-C39E-3A44-885F-28D0D932D1F6}"/>
                  </a:ext>
                </a:extLst>
              </p:cNvPr>
              <p:cNvSpPr/>
              <p:nvPr/>
            </p:nvSpPr>
            <p:spPr>
              <a:xfrm>
                <a:off x="5825240" y="5293129"/>
                <a:ext cx="3877560" cy="1503443"/>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71" name="TextBox 70">
                <a:extLst>
                  <a:ext uri="{FF2B5EF4-FFF2-40B4-BE49-F238E27FC236}">
                    <a16:creationId xmlns:a16="http://schemas.microsoft.com/office/drawing/2014/main" id="{D1BB143B-B040-A346-B2E3-8C182D66550F}"/>
                  </a:ext>
                </a:extLst>
              </p:cNvPr>
              <p:cNvSpPr txBox="1"/>
              <p:nvPr/>
            </p:nvSpPr>
            <p:spPr>
              <a:xfrm>
                <a:off x="5902392" y="3372466"/>
                <a:ext cx="3673408" cy="1364476"/>
              </a:xfrm>
              <a:prstGeom prst="rect">
                <a:avLst/>
              </a:prstGeom>
              <a:noFill/>
            </p:spPr>
            <p:txBody>
              <a:bodyPr wrap="square" lIns="91440" tIns="45720" rIns="91440" bIns="45720" numCol="1" rtlCol="0" anchor="t">
                <a:spAutoFit/>
              </a:bodyPr>
              <a:lstStyle/>
              <a:p>
                <a:pPr marL="114300" indent="-114300" fontAlgn="base">
                  <a:spcBef>
                    <a:spcPct val="0"/>
                  </a:spcBef>
                  <a:spcAft>
                    <a:spcPts val="100"/>
                  </a:spcAft>
                  <a:buClr>
                    <a:schemeClr val="tx1"/>
                  </a:buClr>
                  <a:buFont typeface="Arial" panose="020B0604020202020204" pitchFamily="34" charset="0"/>
                  <a:buChar char="•"/>
                  <a:defRPr/>
                </a:pPr>
                <a:r>
                  <a:rPr lang="en-US" sz="1100" dirty="0">
                    <a:latin typeface="Zebra Sans" pitchFamily="2" charset="77"/>
                    <a:ea typeface="MS PGothic" pitchFamily="34" charset="-128"/>
                  </a:rPr>
                  <a:t>Loading/unloading</a:t>
                </a:r>
              </a:p>
              <a:p>
                <a:pPr marL="115888" lvl="1" fontAlgn="base">
                  <a:spcBef>
                    <a:spcPct val="0"/>
                  </a:spcBef>
                  <a:spcAft>
                    <a:spcPts val="600"/>
                  </a:spcAft>
                  <a:buClr>
                    <a:schemeClr val="tx1"/>
                  </a:buClr>
                  <a:defRPr/>
                </a:pPr>
                <a:r>
                  <a:rPr lang="en-US" sz="900" dirty="0">
                    <a:latin typeface="Zebra Sans" pitchFamily="2" charset="77"/>
                    <a:ea typeface="MS PGothic" pitchFamily="34" charset="-128"/>
                  </a:rPr>
                  <a:t>Scan package label barcodes with integrated scanner to identify load location and read UHF tags inside the truck to verify the correct package placement</a:t>
                </a:r>
              </a:p>
              <a:p>
                <a:pPr marL="114300" indent="-114300" fontAlgn="base">
                  <a:spcBef>
                    <a:spcPct val="0"/>
                  </a:spcBef>
                  <a:spcAft>
                    <a:spcPts val="100"/>
                  </a:spcAft>
                  <a:buClr>
                    <a:schemeClr val="tx1"/>
                  </a:buClr>
                  <a:buFont typeface="Arial" panose="020B0604020202020204" pitchFamily="34" charset="0"/>
                  <a:buChar char="•"/>
                  <a:defRPr/>
                </a:pPr>
                <a:r>
                  <a:rPr lang="en-US" sz="1100" dirty="0">
                    <a:latin typeface="Zebra Sans" pitchFamily="2" charset="77"/>
                    <a:ea typeface="MS PGothic" pitchFamily="34" charset="-128"/>
                  </a:rPr>
                  <a:t>Package sorting </a:t>
                </a:r>
              </a:p>
              <a:p>
                <a:pPr marL="115888" lvl="1" fontAlgn="base">
                  <a:spcBef>
                    <a:spcPct val="0"/>
                  </a:spcBef>
                  <a:spcAft>
                    <a:spcPts val="600"/>
                  </a:spcAft>
                  <a:buClr>
                    <a:schemeClr val="tx1"/>
                  </a:buClr>
                  <a:defRPr/>
                </a:pPr>
                <a:r>
                  <a:rPr lang="en-US" sz="900" dirty="0">
                    <a:latin typeface="Zebra Sans" pitchFamily="2" charset="77"/>
                    <a:ea typeface="MS PGothic" pitchFamily="34" charset="-128"/>
                  </a:rPr>
                  <a:t>Workers read UHF tags on boxes and receive on-screen instructions on the proper truck or conveyor for placing packages</a:t>
                </a:r>
              </a:p>
            </p:txBody>
          </p:sp>
          <p:sp>
            <p:nvSpPr>
              <p:cNvPr id="72" name="TextBox 71">
                <a:extLst>
                  <a:ext uri="{FF2B5EF4-FFF2-40B4-BE49-F238E27FC236}">
                    <a16:creationId xmlns:a16="http://schemas.microsoft.com/office/drawing/2014/main" id="{F7365F76-AB1C-3240-B103-D77AD9F8E355}"/>
                  </a:ext>
                </a:extLst>
              </p:cNvPr>
              <p:cNvSpPr txBox="1"/>
              <p:nvPr/>
            </p:nvSpPr>
            <p:spPr>
              <a:xfrm>
                <a:off x="5850789" y="2950688"/>
                <a:ext cx="3725010"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Use cases: RFID/Warehouse</a:t>
                </a:r>
                <a:endParaRPr lang="en-US" sz="1200" dirty="0">
                  <a:solidFill>
                    <a:srgbClr val="000000"/>
                  </a:solidFill>
                  <a:latin typeface="Zebra Sans" pitchFamily="2" charset="77"/>
                  <a:ea typeface="MS PGothic" pitchFamily="34" charset="-128"/>
                </a:endParaRPr>
              </a:p>
            </p:txBody>
          </p:sp>
          <p:sp>
            <p:nvSpPr>
              <p:cNvPr id="73" name="TextBox 72">
                <a:extLst>
                  <a:ext uri="{FF2B5EF4-FFF2-40B4-BE49-F238E27FC236}">
                    <a16:creationId xmlns:a16="http://schemas.microsoft.com/office/drawing/2014/main" id="{1DD7F1B0-FCE0-DA48-A0E2-4235BF50B958}"/>
                  </a:ext>
                </a:extLst>
              </p:cNvPr>
              <p:cNvSpPr txBox="1"/>
              <p:nvPr/>
            </p:nvSpPr>
            <p:spPr>
              <a:xfrm>
                <a:off x="5850789" y="4967058"/>
                <a:ext cx="3725010"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Use cases: RFID/Manufacturing</a:t>
                </a:r>
                <a:endParaRPr lang="en-US" sz="1200" dirty="0">
                  <a:solidFill>
                    <a:srgbClr val="000000"/>
                  </a:solidFill>
                  <a:latin typeface="Zebra Sans" pitchFamily="2" charset="77"/>
                  <a:ea typeface="MS PGothic" pitchFamily="34" charset="-128"/>
                </a:endParaRPr>
              </a:p>
            </p:txBody>
          </p:sp>
        </p:grpSp>
      </p:grpSp>
      <p:grpSp>
        <p:nvGrpSpPr>
          <p:cNvPr id="74" name="Group 73">
            <a:extLst>
              <a:ext uri="{FF2B5EF4-FFF2-40B4-BE49-F238E27FC236}">
                <a16:creationId xmlns:a16="http://schemas.microsoft.com/office/drawing/2014/main" id="{B2991B9D-BDC7-3443-9856-B215F3172CE7}"/>
              </a:ext>
            </a:extLst>
          </p:cNvPr>
          <p:cNvGrpSpPr/>
          <p:nvPr/>
        </p:nvGrpSpPr>
        <p:grpSpPr>
          <a:xfrm>
            <a:off x="9870380" y="2659356"/>
            <a:ext cx="1883133" cy="3562810"/>
            <a:chOff x="8380795" y="2943671"/>
            <a:chExt cx="1883133" cy="3562810"/>
          </a:xfrm>
        </p:grpSpPr>
        <p:sp>
          <p:nvSpPr>
            <p:cNvPr id="75" name="Rounded Rectangle 74">
              <a:extLst>
                <a:ext uri="{FF2B5EF4-FFF2-40B4-BE49-F238E27FC236}">
                  <a16:creationId xmlns:a16="http://schemas.microsoft.com/office/drawing/2014/main" id="{312E56C9-337E-FF49-8586-2409A4D735B1}"/>
                </a:ext>
              </a:extLst>
            </p:cNvPr>
            <p:cNvSpPr/>
            <p:nvPr/>
          </p:nvSpPr>
          <p:spPr>
            <a:xfrm>
              <a:off x="8380795" y="3282224"/>
              <a:ext cx="1883133" cy="3224257"/>
            </a:xfrm>
            <a:prstGeom prst="roundRect">
              <a:avLst>
                <a:gd name="adj" fmla="val 703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76" name="TextBox 75">
              <a:extLst>
                <a:ext uri="{FF2B5EF4-FFF2-40B4-BE49-F238E27FC236}">
                  <a16:creationId xmlns:a16="http://schemas.microsoft.com/office/drawing/2014/main" id="{0F68100F-0BE1-0744-8739-A195086F14DD}"/>
                </a:ext>
              </a:extLst>
            </p:cNvPr>
            <p:cNvSpPr txBox="1"/>
            <p:nvPr/>
          </p:nvSpPr>
          <p:spPr>
            <a:xfrm>
              <a:off x="8464529" y="3431081"/>
              <a:ext cx="1725659" cy="2431435"/>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Warehouse picking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Receiving (data extraction)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Knowledge agent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Translation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Measuring shipments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Detecting damaged packages or items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Receiving/shipping counting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Assembly compliance</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PPE compliance</a:t>
              </a:r>
            </a:p>
          </p:txBody>
        </p:sp>
        <p:sp>
          <p:nvSpPr>
            <p:cNvPr id="77" name="TextBox 76">
              <a:extLst>
                <a:ext uri="{FF2B5EF4-FFF2-40B4-BE49-F238E27FC236}">
                  <a16:creationId xmlns:a16="http://schemas.microsoft.com/office/drawing/2014/main" id="{5AF184D5-AAEA-D149-A89B-43E6FB786791}"/>
                </a:ext>
              </a:extLst>
            </p:cNvPr>
            <p:cNvSpPr txBox="1"/>
            <p:nvPr/>
          </p:nvSpPr>
          <p:spPr>
            <a:xfrm>
              <a:off x="8424104" y="2943671"/>
              <a:ext cx="1646940"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Use cases: AI</a:t>
              </a:r>
              <a:endParaRPr lang="en-US" sz="1200" dirty="0">
                <a:solidFill>
                  <a:srgbClr val="000000"/>
                </a:solidFill>
                <a:latin typeface="Zebra Sans" pitchFamily="2" charset="77"/>
                <a:ea typeface="MS PGothic" pitchFamily="34" charset="-128"/>
              </a:endParaRPr>
            </a:p>
          </p:txBody>
        </p:sp>
      </p:grpSp>
      <p:sp>
        <p:nvSpPr>
          <p:cNvPr id="78" name="TextBox 77">
            <a:extLst>
              <a:ext uri="{FF2B5EF4-FFF2-40B4-BE49-F238E27FC236}">
                <a16:creationId xmlns:a16="http://schemas.microsoft.com/office/drawing/2014/main" id="{F1768BF7-3EF0-1440-A0B4-D707499683F6}"/>
              </a:ext>
            </a:extLst>
          </p:cNvPr>
          <p:cNvSpPr txBox="1"/>
          <p:nvPr/>
        </p:nvSpPr>
        <p:spPr>
          <a:xfrm>
            <a:off x="5889742" y="5137767"/>
            <a:ext cx="3686057" cy="1225977"/>
          </a:xfrm>
          <a:prstGeom prst="rect">
            <a:avLst/>
          </a:prstGeom>
          <a:noFill/>
        </p:spPr>
        <p:txBody>
          <a:bodyPr wrap="square" lIns="91440" tIns="45720" rIns="91440" bIns="45720" numCol="1" rtlCol="0" anchor="t">
            <a:spAutoFit/>
          </a:bodyPr>
          <a:lstStyle/>
          <a:p>
            <a:pPr marL="114300" indent="-114300" fontAlgn="base">
              <a:spcBef>
                <a:spcPct val="0"/>
              </a:spcBef>
              <a:spcAft>
                <a:spcPts val="100"/>
              </a:spcAft>
              <a:buClr>
                <a:schemeClr val="tx1"/>
              </a:buClr>
              <a:buFont typeface="Arial" panose="020B0604020202020204" pitchFamily="34" charset="0"/>
              <a:buChar char="•"/>
              <a:defRPr/>
            </a:pPr>
            <a:r>
              <a:rPr lang="en-US" sz="1100" dirty="0">
                <a:latin typeface="Zebra Sans" pitchFamily="2" charset="77"/>
                <a:ea typeface="MS PGothic" pitchFamily="34" charset="-128"/>
              </a:rPr>
              <a:t>Materials validation </a:t>
            </a:r>
          </a:p>
          <a:p>
            <a:pPr marL="115888" lvl="1" fontAlgn="base">
              <a:spcBef>
                <a:spcPct val="0"/>
              </a:spcBef>
              <a:spcAft>
                <a:spcPts val="600"/>
              </a:spcAft>
              <a:buClr>
                <a:schemeClr val="tx1"/>
              </a:buClr>
              <a:defRPr/>
            </a:pPr>
            <a:r>
              <a:rPr lang="en-US" sz="900" dirty="0">
                <a:latin typeface="Zebra Sans" pitchFamily="2" charset="77"/>
                <a:ea typeface="MS PGothic" pitchFamily="34" charset="-128"/>
              </a:rPr>
              <a:t>Parts with UHF tags are read by the RFID reader to confirm the contents and quantity of cartons or containers (first article inspection)</a:t>
            </a:r>
          </a:p>
          <a:p>
            <a:pPr marL="114300" indent="-114300" fontAlgn="base">
              <a:spcBef>
                <a:spcPct val="0"/>
              </a:spcBef>
              <a:spcAft>
                <a:spcPts val="100"/>
              </a:spcAft>
              <a:buClr>
                <a:schemeClr val="tx1"/>
              </a:buClr>
              <a:buFont typeface="Arial" panose="020B0604020202020204" pitchFamily="34" charset="0"/>
              <a:buChar char="•"/>
              <a:defRPr/>
            </a:pPr>
            <a:r>
              <a:rPr lang="en-US" sz="1100" dirty="0">
                <a:latin typeface="Zebra Sans" pitchFamily="2" charset="77"/>
                <a:ea typeface="MS PGothic" pitchFamily="34" charset="-128"/>
              </a:rPr>
              <a:t>Finished goods inspection</a:t>
            </a:r>
          </a:p>
          <a:p>
            <a:pPr marL="115888" lvl="1" fontAlgn="base">
              <a:spcBef>
                <a:spcPct val="0"/>
              </a:spcBef>
              <a:spcAft>
                <a:spcPts val="600"/>
              </a:spcAft>
              <a:buClr>
                <a:schemeClr val="tx1"/>
              </a:buClr>
              <a:defRPr/>
            </a:pPr>
            <a:r>
              <a:rPr lang="en-US" sz="900" dirty="0">
                <a:latin typeface="Zebra Sans" pitchFamily="2" charset="77"/>
                <a:ea typeface="MS PGothic" pitchFamily="34" charset="-128"/>
              </a:rPr>
              <a:t>Quality control workers read UHF tags on installed components to confirm the finished goods have been properly assembled</a:t>
            </a:r>
          </a:p>
        </p:txBody>
      </p:sp>
      <p:sp>
        <p:nvSpPr>
          <p:cNvPr id="27" name="Slide Number Placeholder 1">
            <a:extLst>
              <a:ext uri="{FF2B5EF4-FFF2-40B4-BE49-F238E27FC236}">
                <a16:creationId xmlns:a16="http://schemas.microsoft.com/office/drawing/2014/main" id="{25B78015-3586-D541-A256-4F26ADB99561}"/>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39</a:t>
            </a:fld>
            <a:endParaRPr lang="en-US" dirty="0">
              <a:latin typeface="Zebra Sans" pitchFamily="2" charset="77"/>
            </a:endParaRPr>
          </a:p>
        </p:txBody>
      </p:sp>
      <p:sp>
        <p:nvSpPr>
          <p:cNvPr id="28" name="TextBox 27">
            <a:extLst>
              <a:ext uri="{FF2B5EF4-FFF2-40B4-BE49-F238E27FC236}">
                <a16:creationId xmlns:a16="http://schemas.microsoft.com/office/drawing/2014/main" id="{299630AD-FE9A-A74D-8F3F-F4818B051584}"/>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Tree>
    <p:extLst>
      <p:ext uri="{BB962C8B-B14F-4D97-AF65-F5344CB8AC3E}">
        <p14:creationId xmlns:p14="http://schemas.microsoft.com/office/powerpoint/2010/main" val="279750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9824776-A8EE-FC7D-F415-678590CBF102}"/>
              </a:ext>
            </a:extLst>
          </p:cNvPr>
          <p:cNvSpPr>
            <a:spLocks noGrp="1"/>
          </p:cNvSpPr>
          <p:nvPr>
            <p:ph type="ctrTitle"/>
          </p:nvPr>
        </p:nvSpPr>
        <p:spPr/>
        <p:txBody>
          <a:bodyPr/>
          <a:lstStyle/>
          <a:p>
            <a:r>
              <a:rPr lang="en-US" dirty="0"/>
              <a:t>Today’s Challenges</a:t>
            </a:r>
          </a:p>
        </p:txBody>
      </p:sp>
    </p:spTree>
    <p:extLst>
      <p:ext uri="{BB962C8B-B14F-4D97-AF65-F5344CB8AC3E}">
        <p14:creationId xmlns:p14="http://schemas.microsoft.com/office/powerpoint/2010/main" val="102979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40</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100" name="Slide Number Placeholder 1">
            <a:extLst>
              <a:ext uri="{FF2B5EF4-FFF2-40B4-BE49-F238E27FC236}">
                <a16:creationId xmlns:a16="http://schemas.microsoft.com/office/drawing/2014/main" id="{1023C430-9D82-2247-9DCE-0ED58BFEE86B}"/>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40</a:t>
            </a:fld>
            <a:endParaRPr lang="en-US" dirty="0">
              <a:latin typeface="Zebra Sans" pitchFamily="2" charset="77"/>
            </a:endParaRPr>
          </a:p>
        </p:txBody>
      </p:sp>
      <p:sp>
        <p:nvSpPr>
          <p:cNvPr id="101" name="TextBox 100">
            <a:extLst>
              <a:ext uri="{FF2B5EF4-FFF2-40B4-BE49-F238E27FC236}">
                <a16:creationId xmlns:a16="http://schemas.microsoft.com/office/drawing/2014/main" id="{7DCB22F9-185D-DC42-8B0C-0ED5297B92A1}"/>
              </a:ext>
            </a:extLst>
          </p:cNvPr>
          <p:cNvSpPr txBox="1"/>
          <p:nvPr/>
        </p:nvSpPr>
        <p:spPr>
          <a:xfrm>
            <a:off x="174171" y="6580558"/>
            <a:ext cx="1426029" cy="17792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53" name="Title 1">
            <a:extLst>
              <a:ext uri="{FF2B5EF4-FFF2-40B4-BE49-F238E27FC236}">
                <a16:creationId xmlns:a16="http://schemas.microsoft.com/office/drawing/2014/main" id="{54F35170-4810-F84F-9CF5-3AD9DB0BA053}"/>
              </a:ext>
            </a:extLst>
          </p:cNvPr>
          <p:cNvSpPr txBox="1">
            <a:spLocks/>
          </p:cNvSpPr>
          <p:nvPr/>
        </p:nvSpPr>
        <p:spPr>
          <a:xfrm>
            <a:off x="457200" y="556011"/>
            <a:ext cx="4114800" cy="505222"/>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Field Service use cases</a:t>
            </a:r>
          </a:p>
        </p:txBody>
      </p:sp>
      <p:sp>
        <p:nvSpPr>
          <p:cNvPr id="54" name="TextBox 53">
            <a:extLst>
              <a:ext uri="{FF2B5EF4-FFF2-40B4-BE49-F238E27FC236}">
                <a16:creationId xmlns:a16="http://schemas.microsoft.com/office/drawing/2014/main" id="{4D6A67DB-4BDC-8249-93CC-DEFC2FA34B1E}"/>
              </a:ext>
            </a:extLst>
          </p:cNvPr>
          <p:cNvSpPr txBox="1"/>
          <p:nvPr/>
        </p:nvSpPr>
        <p:spPr>
          <a:xfrm>
            <a:off x="398164" y="1061233"/>
            <a:ext cx="4859636" cy="954107"/>
          </a:xfrm>
          <a:prstGeom prst="rect">
            <a:avLst/>
          </a:prstGeom>
          <a:noFill/>
        </p:spPr>
        <p:txBody>
          <a:bodyPr wrap="square">
            <a:spAutoFit/>
          </a:bodyPr>
          <a:lstStyle/>
          <a:p>
            <a:pPr fontAlgn="base">
              <a:spcBef>
                <a:spcPts val="600"/>
              </a:spcBef>
              <a:spcAft>
                <a:spcPts val="600"/>
              </a:spcAft>
              <a:defRPr/>
            </a:pPr>
            <a:r>
              <a:rPr lang="en-US" altLang="en-US" sz="2000" b="1" dirty="0">
                <a:solidFill>
                  <a:schemeClr val="accent4"/>
                </a:solidFill>
                <a:latin typeface="Zebra Sans Bold" pitchFamily="2" charset="77"/>
                <a:ea typeface="ＭＳ Ｐゴシック" charset="-128"/>
              </a:rPr>
              <a:t>Target users</a:t>
            </a:r>
            <a:br>
              <a:rPr lang="en-US" altLang="en-US" sz="1800" dirty="0">
                <a:solidFill>
                  <a:srgbClr val="000000"/>
                </a:solidFill>
                <a:latin typeface="Zebra Sans" pitchFamily="2" charset="77"/>
                <a:ea typeface="ＭＳ Ｐゴシック" charset="-128"/>
              </a:rPr>
            </a:br>
            <a:r>
              <a:rPr lang="en-US" altLang="en-US" sz="1800" dirty="0">
                <a:solidFill>
                  <a:srgbClr val="000000"/>
                </a:solidFill>
                <a:latin typeface="Zebra Sans" pitchFamily="2" charset="77"/>
                <a:ea typeface="ＭＳ Ｐゴシック" charset="-128"/>
              </a:rPr>
              <a:t>Field service </a:t>
            </a:r>
            <a:r>
              <a:rPr lang="en-US" altLang="en-US" dirty="0">
                <a:solidFill>
                  <a:srgbClr val="000000"/>
                </a:solidFill>
                <a:latin typeface="Zebra Sans" pitchFamily="2" charset="77"/>
                <a:ea typeface="ＭＳ Ｐゴシック" charset="-128"/>
              </a:rPr>
              <a:t>t</a:t>
            </a:r>
            <a:r>
              <a:rPr lang="en-US" altLang="en-US" sz="1800" dirty="0">
                <a:solidFill>
                  <a:srgbClr val="000000"/>
                </a:solidFill>
                <a:latin typeface="Zebra Sans" pitchFamily="2" charset="77"/>
                <a:ea typeface="ＭＳ Ｐゴシック" charset="-128"/>
              </a:rPr>
              <a:t>echnicians</a:t>
            </a:r>
            <a:r>
              <a:rPr lang="en-US" altLang="en-US" dirty="0">
                <a:solidFill>
                  <a:srgbClr val="000000"/>
                </a:solidFill>
                <a:latin typeface="Zebra Sans" pitchFamily="2" charset="77"/>
                <a:ea typeface="ＭＳ Ｐゴシック" charset="-128"/>
              </a:rPr>
              <a:t> and </a:t>
            </a:r>
            <a:br>
              <a:rPr lang="en-US" altLang="en-US" dirty="0">
                <a:solidFill>
                  <a:srgbClr val="000000"/>
                </a:solidFill>
                <a:latin typeface="Zebra Sans" pitchFamily="2" charset="77"/>
                <a:ea typeface="ＭＳ Ｐゴシック" charset="-128"/>
              </a:rPr>
            </a:br>
            <a:r>
              <a:rPr lang="en-US" altLang="en-US" sz="1800" dirty="0">
                <a:solidFill>
                  <a:srgbClr val="000000"/>
                </a:solidFill>
                <a:latin typeface="Zebra Sans" pitchFamily="2" charset="77"/>
                <a:ea typeface="ＭＳ Ｐゴシック" charset="-128"/>
              </a:rPr>
              <a:t>field </a:t>
            </a:r>
            <a:r>
              <a:rPr lang="en-US" altLang="en-US" dirty="0">
                <a:solidFill>
                  <a:srgbClr val="000000"/>
                </a:solidFill>
                <a:latin typeface="Zebra Sans" pitchFamily="2" charset="77"/>
                <a:ea typeface="ＭＳ Ｐゴシック" charset="-128"/>
              </a:rPr>
              <a:t>s</a:t>
            </a:r>
            <a:r>
              <a:rPr lang="en-US" altLang="en-US" sz="1800" dirty="0">
                <a:solidFill>
                  <a:srgbClr val="000000"/>
                </a:solidFill>
                <a:latin typeface="Zebra Sans" pitchFamily="2" charset="77"/>
                <a:ea typeface="ＭＳ Ｐゴシック" charset="-128"/>
              </a:rPr>
              <a:t>ervice </a:t>
            </a:r>
            <a:r>
              <a:rPr lang="en-US" altLang="en-US" dirty="0">
                <a:solidFill>
                  <a:srgbClr val="000000"/>
                </a:solidFill>
                <a:latin typeface="Zebra Sans" pitchFamily="2" charset="77"/>
                <a:ea typeface="ＭＳ Ｐゴシック" charset="-128"/>
              </a:rPr>
              <a:t>t</a:t>
            </a:r>
            <a:r>
              <a:rPr lang="en-US" altLang="en-US" sz="1800" dirty="0">
                <a:solidFill>
                  <a:srgbClr val="000000"/>
                </a:solidFill>
                <a:latin typeface="Zebra Sans" pitchFamily="2" charset="77"/>
                <a:ea typeface="ＭＳ Ｐゴシック" charset="-128"/>
              </a:rPr>
              <a:t>rainers</a:t>
            </a:r>
            <a:endParaRPr lang="en-US" altLang="en-US" sz="1800" dirty="0">
              <a:solidFill>
                <a:schemeClr val="accent4"/>
              </a:solidFill>
              <a:latin typeface="Zebra Sans" pitchFamily="2" charset="77"/>
              <a:ea typeface="ＭＳ Ｐゴシック" charset="-128"/>
            </a:endParaRPr>
          </a:p>
        </p:txBody>
      </p:sp>
      <p:pic>
        <p:nvPicPr>
          <p:cNvPr id="55" name="Picture 54">
            <a:extLst>
              <a:ext uri="{FF2B5EF4-FFF2-40B4-BE49-F238E27FC236}">
                <a16:creationId xmlns:a16="http://schemas.microsoft.com/office/drawing/2014/main" id="{6E0EA45D-4957-FD41-BDF5-D2EFA3A40B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3698" y="2081002"/>
            <a:ext cx="5078458" cy="4220987"/>
          </a:xfrm>
          <a:prstGeom prst="roundRect">
            <a:avLst>
              <a:gd name="adj" fmla="val 3488"/>
            </a:avLst>
          </a:prstGeom>
        </p:spPr>
      </p:pic>
      <p:grpSp>
        <p:nvGrpSpPr>
          <p:cNvPr id="56" name="Group 55">
            <a:extLst>
              <a:ext uri="{FF2B5EF4-FFF2-40B4-BE49-F238E27FC236}">
                <a16:creationId xmlns:a16="http://schemas.microsoft.com/office/drawing/2014/main" id="{AD4FC8F0-CB70-4B41-BFFC-C8853B3F13F4}"/>
              </a:ext>
            </a:extLst>
          </p:cNvPr>
          <p:cNvGrpSpPr/>
          <p:nvPr/>
        </p:nvGrpSpPr>
        <p:grpSpPr>
          <a:xfrm>
            <a:off x="5783867" y="2095750"/>
            <a:ext cx="5975303" cy="1897602"/>
            <a:chOff x="5783867" y="1441809"/>
            <a:chExt cx="5975303" cy="1897602"/>
          </a:xfrm>
        </p:grpSpPr>
        <p:grpSp>
          <p:nvGrpSpPr>
            <p:cNvPr id="57" name="Group 56">
              <a:extLst>
                <a:ext uri="{FF2B5EF4-FFF2-40B4-BE49-F238E27FC236}">
                  <a16:creationId xmlns:a16="http://schemas.microsoft.com/office/drawing/2014/main" id="{5BCEBAC2-AACE-8749-B972-017A2E7660D3}"/>
                </a:ext>
              </a:extLst>
            </p:cNvPr>
            <p:cNvGrpSpPr/>
            <p:nvPr/>
          </p:nvGrpSpPr>
          <p:grpSpPr>
            <a:xfrm>
              <a:off x="5786398" y="1789287"/>
              <a:ext cx="5972772" cy="1550124"/>
              <a:chOff x="6358022" y="1295897"/>
              <a:chExt cx="5435814" cy="1550124"/>
            </a:xfrm>
          </p:grpSpPr>
          <p:sp>
            <p:nvSpPr>
              <p:cNvPr id="106" name="Rounded Rectangle 105">
                <a:extLst>
                  <a:ext uri="{FF2B5EF4-FFF2-40B4-BE49-F238E27FC236}">
                    <a16:creationId xmlns:a16="http://schemas.microsoft.com/office/drawing/2014/main" id="{24CBBE41-5496-7F47-AC7B-EC15CCAE4305}"/>
                  </a:ext>
                </a:extLst>
              </p:cNvPr>
              <p:cNvSpPr/>
              <p:nvPr/>
            </p:nvSpPr>
            <p:spPr>
              <a:xfrm>
                <a:off x="6358022" y="1295897"/>
                <a:ext cx="5435814" cy="1550124"/>
              </a:xfrm>
              <a:prstGeom prst="roundRect">
                <a:avLst>
                  <a:gd name="adj" fmla="val 926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07" name="TextBox 106">
                <a:extLst>
                  <a:ext uri="{FF2B5EF4-FFF2-40B4-BE49-F238E27FC236}">
                    <a16:creationId xmlns:a16="http://schemas.microsoft.com/office/drawing/2014/main" id="{4453F466-6C30-C24F-A600-CF967D5E6246}"/>
                  </a:ext>
                </a:extLst>
              </p:cNvPr>
              <p:cNvSpPr txBox="1"/>
              <p:nvPr/>
            </p:nvSpPr>
            <p:spPr>
              <a:xfrm>
                <a:off x="6452076" y="1370010"/>
                <a:ext cx="2363461" cy="1392689"/>
              </a:xfrm>
              <a:prstGeom prst="rect">
                <a:avLst/>
              </a:prstGeom>
              <a:noFill/>
            </p:spPr>
            <p:txBody>
              <a:bodyPr wrap="square" numCol="1" rtlCol="0">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Remote expert</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Documentation</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Customer sign-off</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Asset management</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Parts inventory</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Invoicing </a:t>
                </a:r>
              </a:p>
            </p:txBody>
          </p:sp>
          <p:sp>
            <p:nvSpPr>
              <p:cNvPr id="108" name="TextBox 107">
                <a:extLst>
                  <a:ext uri="{FF2B5EF4-FFF2-40B4-BE49-F238E27FC236}">
                    <a16:creationId xmlns:a16="http://schemas.microsoft.com/office/drawing/2014/main" id="{2CB5DA1E-3834-F846-81AD-7101F43C382D}"/>
                  </a:ext>
                </a:extLst>
              </p:cNvPr>
              <p:cNvSpPr txBox="1"/>
              <p:nvPr/>
            </p:nvSpPr>
            <p:spPr>
              <a:xfrm>
                <a:off x="8793346" y="1370010"/>
                <a:ext cx="2745264" cy="1169551"/>
              </a:xfrm>
              <a:prstGeom prst="rect">
                <a:avLst/>
              </a:prstGeom>
              <a:noFill/>
            </p:spPr>
            <p:txBody>
              <a:bodyPr wrap="square" numCol="1" rtlCol="0">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Mobile Point of Sale (POS)</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Scheduling</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Real-time directions/route optimization</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Location-based services</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Field service training</a:t>
                </a:r>
              </a:p>
            </p:txBody>
          </p:sp>
        </p:grpSp>
        <p:sp>
          <p:nvSpPr>
            <p:cNvPr id="105" name="TextBox 104">
              <a:extLst>
                <a:ext uri="{FF2B5EF4-FFF2-40B4-BE49-F238E27FC236}">
                  <a16:creationId xmlns:a16="http://schemas.microsoft.com/office/drawing/2014/main" id="{70B21C6C-D738-904A-B341-8AEB74C9A315}"/>
                </a:ext>
              </a:extLst>
            </p:cNvPr>
            <p:cNvSpPr txBox="1"/>
            <p:nvPr/>
          </p:nvSpPr>
          <p:spPr>
            <a:xfrm>
              <a:off x="5783867" y="1441809"/>
              <a:ext cx="2596927"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Key use cases</a:t>
              </a:r>
              <a:endParaRPr lang="en-US" sz="1200" dirty="0">
                <a:solidFill>
                  <a:srgbClr val="000000"/>
                </a:solidFill>
                <a:latin typeface="Zebra Sans" pitchFamily="2" charset="77"/>
                <a:ea typeface="MS PGothic" pitchFamily="34" charset="-128"/>
              </a:endParaRPr>
            </a:p>
          </p:txBody>
        </p:sp>
      </p:grpSp>
      <p:grpSp>
        <p:nvGrpSpPr>
          <p:cNvPr id="109" name="Group 108">
            <a:extLst>
              <a:ext uri="{FF2B5EF4-FFF2-40B4-BE49-F238E27FC236}">
                <a16:creationId xmlns:a16="http://schemas.microsoft.com/office/drawing/2014/main" id="{388D53BC-550F-9547-9671-55DD9B7FF176}"/>
              </a:ext>
            </a:extLst>
          </p:cNvPr>
          <p:cNvGrpSpPr/>
          <p:nvPr/>
        </p:nvGrpSpPr>
        <p:grpSpPr>
          <a:xfrm>
            <a:off x="5761132" y="4132777"/>
            <a:ext cx="2454280" cy="2170052"/>
            <a:chOff x="5761132" y="2950688"/>
            <a:chExt cx="2454280" cy="2170052"/>
          </a:xfrm>
        </p:grpSpPr>
        <p:sp>
          <p:nvSpPr>
            <p:cNvPr id="110" name="Rounded Rectangle 109">
              <a:extLst>
                <a:ext uri="{FF2B5EF4-FFF2-40B4-BE49-F238E27FC236}">
                  <a16:creationId xmlns:a16="http://schemas.microsoft.com/office/drawing/2014/main" id="{35974FA3-7262-2B43-9A53-BAA1947BF33F}"/>
                </a:ext>
              </a:extLst>
            </p:cNvPr>
            <p:cNvSpPr/>
            <p:nvPr/>
          </p:nvSpPr>
          <p:spPr>
            <a:xfrm>
              <a:off x="5791361" y="3289242"/>
              <a:ext cx="2424051" cy="1581025"/>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grpSp>
          <p:nvGrpSpPr>
            <p:cNvPr id="111" name="Group 110">
              <a:extLst>
                <a:ext uri="{FF2B5EF4-FFF2-40B4-BE49-F238E27FC236}">
                  <a16:creationId xmlns:a16="http://schemas.microsoft.com/office/drawing/2014/main" id="{4B6D8EE0-218F-8B4F-9BED-1CA546A27616}"/>
                </a:ext>
              </a:extLst>
            </p:cNvPr>
            <p:cNvGrpSpPr/>
            <p:nvPr/>
          </p:nvGrpSpPr>
          <p:grpSpPr>
            <a:xfrm>
              <a:off x="5761132" y="2950688"/>
              <a:ext cx="2454280" cy="2170052"/>
              <a:chOff x="5761132" y="2950688"/>
              <a:chExt cx="2454280" cy="2170052"/>
            </a:xfrm>
          </p:grpSpPr>
          <p:sp>
            <p:nvSpPr>
              <p:cNvPr id="112" name="Rounded Rectangle 111">
                <a:extLst>
                  <a:ext uri="{FF2B5EF4-FFF2-40B4-BE49-F238E27FC236}">
                    <a16:creationId xmlns:a16="http://schemas.microsoft.com/office/drawing/2014/main" id="{50E073E2-F6CC-EC42-AA03-029ADE234402}"/>
                  </a:ext>
                </a:extLst>
              </p:cNvPr>
              <p:cNvSpPr/>
              <p:nvPr/>
            </p:nvSpPr>
            <p:spPr>
              <a:xfrm>
                <a:off x="5791361" y="3282225"/>
                <a:ext cx="2424051" cy="1838515"/>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13" name="TextBox 112">
                <a:extLst>
                  <a:ext uri="{FF2B5EF4-FFF2-40B4-BE49-F238E27FC236}">
                    <a16:creationId xmlns:a16="http://schemas.microsoft.com/office/drawing/2014/main" id="{616F1F9E-A10D-2F44-BB81-48B539E6EDE8}"/>
                  </a:ext>
                </a:extLst>
              </p:cNvPr>
              <p:cNvSpPr txBox="1"/>
              <p:nvPr/>
            </p:nvSpPr>
            <p:spPr>
              <a:xfrm>
                <a:off x="5902393" y="3372466"/>
                <a:ext cx="2111308" cy="946413"/>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Picking and put-away</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Shipping and receiving</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Inventory control</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Reverse logistics</a:t>
                </a:r>
              </a:p>
            </p:txBody>
          </p:sp>
          <p:sp>
            <p:nvSpPr>
              <p:cNvPr id="114" name="TextBox 113">
                <a:extLst>
                  <a:ext uri="{FF2B5EF4-FFF2-40B4-BE49-F238E27FC236}">
                    <a16:creationId xmlns:a16="http://schemas.microsoft.com/office/drawing/2014/main" id="{2EB3EE73-0111-F141-BCC6-0933F4E2207E}"/>
                  </a:ext>
                </a:extLst>
              </p:cNvPr>
              <p:cNvSpPr txBox="1"/>
              <p:nvPr/>
            </p:nvSpPr>
            <p:spPr>
              <a:xfrm>
                <a:off x="5761132" y="2950688"/>
                <a:ext cx="2123958"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Use cases: RFID</a:t>
                </a:r>
                <a:endParaRPr lang="en-US" sz="1200" dirty="0">
                  <a:solidFill>
                    <a:srgbClr val="000000"/>
                  </a:solidFill>
                  <a:latin typeface="Zebra Sans" pitchFamily="2" charset="77"/>
                  <a:ea typeface="MS PGothic" pitchFamily="34" charset="-128"/>
                </a:endParaRPr>
              </a:p>
            </p:txBody>
          </p:sp>
        </p:grpSp>
      </p:grpSp>
      <p:grpSp>
        <p:nvGrpSpPr>
          <p:cNvPr id="115" name="Group 114">
            <a:extLst>
              <a:ext uri="{FF2B5EF4-FFF2-40B4-BE49-F238E27FC236}">
                <a16:creationId xmlns:a16="http://schemas.microsoft.com/office/drawing/2014/main" id="{BA8D9521-6885-F343-8B80-3834FC337DE5}"/>
              </a:ext>
            </a:extLst>
          </p:cNvPr>
          <p:cNvGrpSpPr/>
          <p:nvPr/>
        </p:nvGrpSpPr>
        <p:grpSpPr>
          <a:xfrm>
            <a:off x="8380794" y="4125760"/>
            <a:ext cx="3378375" cy="2144411"/>
            <a:chOff x="8380794" y="2943671"/>
            <a:chExt cx="3378375" cy="2144411"/>
          </a:xfrm>
        </p:grpSpPr>
        <p:sp>
          <p:nvSpPr>
            <p:cNvPr id="116" name="Rounded Rectangle 115">
              <a:extLst>
                <a:ext uri="{FF2B5EF4-FFF2-40B4-BE49-F238E27FC236}">
                  <a16:creationId xmlns:a16="http://schemas.microsoft.com/office/drawing/2014/main" id="{15DD44F4-7F80-8A43-B51D-E16988D723B3}"/>
                </a:ext>
              </a:extLst>
            </p:cNvPr>
            <p:cNvSpPr/>
            <p:nvPr/>
          </p:nvSpPr>
          <p:spPr>
            <a:xfrm>
              <a:off x="8380794" y="3282225"/>
              <a:ext cx="3378375" cy="1805857"/>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117" name="TextBox 116">
              <a:extLst>
                <a:ext uri="{FF2B5EF4-FFF2-40B4-BE49-F238E27FC236}">
                  <a16:creationId xmlns:a16="http://schemas.microsoft.com/office/drawing/2014/main" id="{56047534-469D-B744-8A6B-47197B68C705}"/>
                </a:ext>
              </a:extLst>
            </p:cNvPr>
            <p:cNvSpPr txBox="1"/>
            <p:nvPr/>
          </p:nvSpPr>
          <p:spPr>
            <a:xfrm>
              <a:off x="8464528" y="3372466"/>
              <a:ext cx="3223775" cy="1615827"/>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Route optimization</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Data extraction with voice notes</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Nameplate data reading</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Quality validation</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Checking inventory</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Knowledge agent</a:t>
              </a:r>
            </a:p>
            <a:p>
              <a:pPr marL="114300" indent="-114300" fontAlgn="base">
                <a:spcBef>
                  <a:spcPct val="0"/>
                </a:spcBef>
                <a:spcAft>
                  <a:spcPts val="300"/>
                </a:spcAft>
                <a:buClr>
                  <a:schemeClr val="tx1"/>
                </a:buClr>
                <a:buFont typeface="Arial" panose="020B0604020202020204" pitchFamily="34" charset="0"/>
                <a:buChar char="•"/>
                <a:defRPr/>
              </a:pPr>
              <a:r>
                <a:rPr lang="en-US" sz="1200" dirty="0">
                  <a:solidFill>
                    <a:srgbClr val="000000"/>
                  </a:solidFill>
                  <a:latin typeface="Zebra Sans" pitchFamily="2" charset="77"/>
                  <a:ea typeface="MS PGothic" pitchFamily="34" charset="-128"/>
                </a:rPr>
                <a:t>Translation</a:t>
              </a:r>
            </a:p>
          </p:txBody>
        </p:sp>
        <p:sp>
          <p:nvSpPr>
            <p:cNvPr id="118" name="TextBox 117">
              <a:extLst>
                <a:ext uri="{FF2B5EF4-FFF2-40B4-BE49-F238E27FC236}">
                  <a16:creationId xmlns:a16="http://schemas.microsoft.com/office/drawing/2014/main" id="{FB9D0450-B98C-5448-82C4-11458EC1419F}"/>
                </a:ext>
              </a:extLst>
            </p:cNvPr>
            <p:cNvSpPr txBox="1"/>
            <p:nvPr/>
          </p:nvSpPr>
          <p:spPr>
            <a:xfrm>
              <a:off x="8543248" y="2943671"/>
              <a:ext cx="2123958" cy="338554"/>
            </a:xfrm>
            <a:prstGeom prst="rect">
              <a:avLst/>
            </a:prstGeom>
            <a:noFill/>
          </p:spPr>
          <p:txBody>
            <a:bodyPr wrap="square" numCol="1" rtlCol="0">
              <a:spAutoFit/>
            </a:bodyPr>
            <a:lstStyle/>
            <a:p>
              <a:pPr fontAlgn="base">
                <a:spcBef>
                  <a:spcPct val="0"/>
                </a:spcBef>
                <a:spcAft>
                  <a:spcPts val="900"/>
                </a:spcAft>
                <a:defRPr/>
              </a:pPr>
              <a:r>
                <a:rPr lang="en-US" altLang="en-US" sz="1600" b="1" dirty="0">
                  <a:solidFill>
                    <a:schemeClr val="accent4"/>
                  </a:solidFill>
                  <a:latin typeface="Zebra Sans Bold" pitchFamily="2" charset="77"/>
                  <a:ea typeface="ＭＳ Ｐゴシック" charset="-128"/>
                </a:rPr>
                <a:t>Use cases: AI</a:t>
              </a:r>
              <a:endParaRPr lang="en-US" sz="1200" dirty="0">
                <a:solidFill>
                  <a:srgbClr val="000000"/>
                </a:solidFill>
                <a:latin typeface="Zebra Sans" pitchFamily="2" charset="77"/>
                <a:ea typeface="MS PGothic" pitchFamily="34" charset="-128"/>
              </a:endParaRPr>
            </a:p>
          </p:txBody>
        </p:sp>
      </p:grpSp>
    </p:spTree>
    <p:extLst>
      <p:ext uri="{BB962C8B-B14F-4D97-AF65-F5344CB8AC3E}">
        <p14:creationId xmlns:p14="http://schemas.microsoft.com/office/powerpoint/2010/main" val="283327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Title 1">
            <a:extLst>
              <a:ext uri="{FF2B5EF4-FFF2-40B4-BE49-F238E27FC236}">
                <a16:creationId xmlns:a16="http://schemas.microsoft.com/office/drawing/2014/main" id="{739A0B7D-FD94-F84A-9032-60521496AFDB}"/>
              </a:ext>
            </a:extLst>
          </p:cNvPr>
          <p:cNvSpPr txBox="1">
            <a:spLocks/>
          </p:cNvSpPr>
          <p:nvPr/>
        </p:nvSpPr>
        <p:spPr>
          <a:xfrm>
            <a:off x="457199" y="3130630"/>
            <a:ext cx="6400800" cy="1749135"/>
          </a:xfrm>
          <a:prstGeom prst="rect">
            <a:avLst/>
          </a:prstGeom>
        </p:spPr>
        <p:txBody>
          <a:bodyPr anchor="b"/>
          <a:lstStyle>
            <a:lvl1pPr algn="l" defTabSz="914400" rtl="0" eaLnBrk="1" latinLnBrk="0" hangingPunct="1">
              <a:lnSpc>
                <a:spcPct val="85000"/>
              </a:lnSpc>
              <a:spcBef>
                <a:spcPct val="0"/>
              </a:spcBef>
              <a:buNone/>
              <a:defRPr sz="4400" b="0" i="0" kern="1200" spc="0" baseline="0">
                <a:solidFill>
                  <a:schemeClr val="bg1"/>
                </a:solidFill>
                <a:latin typeface="Zebra Sans Cnd ExtraBold" pitchFamily="2" charset="77"/>
                <a:ea typeface="+mj-ea"/>
                <a:cs typeface="+mj-cs"/>
              </a:defRPr>
            </a:lvl1pPr>
          </a:lstStyle>
          <a:p>
            <a:r>
              <a:rPr lang="en-US" dirty="0"/>
              <a:t>Divider Slide</a:t>
            </a:r>
          </a:p>
        </p:txBody>
      </p:sp>
      <p:sp>
        <p:nvSpPr>
          <p:cNvPr id="2" name="Rectangle 1">
            <a:extLst>
              <a:ext uri="{FF2B5EF4-FFF2-40B4-BE49-F238E27FC236}">
                <a16:creationId xmlns:a16="http://schemas.microsoft.com/office/drawing/2014/main" id="{D82DE350-E11C-1E42-8328-9A66D654010E}"/>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pic>
        <p:nvPicPr>
          <p:cNvPr id="13" name="Picture 12" descr="A colorful background with black background&#10;&#10;AI-generated content may be incorrect.">
            <a:extLst>
              <a:ext uri="{FF2B5EF4-FFF2-40B4-BE49-F238E27FC236}">
                <a16:creationId xmlns:a16="http://schemas.microsoft.com/office/drawing/2014/main" id="{58B300A4-DA53-904E-BD41-1E9BE2E346E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273824" y="0"/>
            <a:ext cx="7918176" cy="6858000"/>
          </a:xfrm>
          <a:prstGeom prst="rect">
            <a:avLst/>
          </a:prstGeom>
        </p:spPr>
      </p:pic>
      <p:grpSp>
        <p:nvGrpSpPr>
          <p:cNvPr id="23" name="Group 22">
            <a:extLst>
              <a:ext uri="{FF2B5EF4-FFF2-40B4-BE49-F238E27FC236}">
                <a16:creationId xmlns:a16="http://schemas.microsoft.com/office/drawing/2014/main" id="{3AD0C761-2E96-BB45-9804-A13C46370A72}"/>
              </a:ext>
            </a:extLst>
          </p:cNvPr>
          <p:cNvGrpSpPr/>
          <p:nvPr/>
        </p:nvGrpSpPr>
        <p:grpSpPr>
          <a:xfrm>
            <a:off x="568969" y="4005197"/>
            <a:ext cx="7409710" cy="1084818"/>
            <a:chOff x="549694" y="4919742"/>
            <a:chExt cx="7409710" cy="1084818"/>
          </a:xfrm>
        </p:grpSpPr>
        <p:sp>
          <p:nvSpPr>
            <p:cNvPr id="24" name="Title 6">
              <a:extLst>
                <a:ext uri="{FF2B5EF4-FFF2-40B4-BE49-F238E27FC236}">
                  <a16:creationId xmlns:a16="http://schemas.microsoft.com/office/drawing/2014/main" id="{D3106AEB-7A05-EC4E-8E0E-2EA5FDC0C561}"/>
                </a:ext>
              </a:extLst>
            </p:cNvPr>
            <p:cNvSpPr txBox="1">
              <a:spLocks/>
            </p:cNvSpPr>
            <p:nvPr/>
          </p:nvSpPr>
          <p:spPr>
            <a:xfrm>
              <a:off x="549694" y="4919742"/>
              <a:ext cx="7409710" cy="689269"/>
            </a:xfrm>
            <a:prstGeom prst="rect">
              <a:avLst/>
            </a:prstGeom>
          </p:spPr>
          <p:txBody>
            <a:bodyPr anchor="b"/>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4400" dirty="0">
                  <a:solidFill>
                    <a:schemeClr val="bg1"/>
                  </a:solidFill>
                </a:rPr>
                <a:t>Accessories</a:t>
              </a:r>
            </a:p>
          </p:txBody>
        </p:sp>
        <p:sp>
          <p:nvSpPr>
            <p:cNvPr id="27" name="Subtitle 3">
              <a:extLst>
                <a:ext uri="{FF2B5EF4-FFF2-40B4-BE49-F238E27FC236}">
                  <a16:creationId xmlns:a16="http://schemas.microsoft.com/office/drawing/2014/main" id="{8D717536-97B3-EC4B-B7AD-FF175B9B64B2}"/>
                </a:ext>
              </a:extLst>
            </p:cNvPr>
            <p:cNvSpPr txBox="1">
              <a:spLocks/>
            </p:cNvSpPr>
            <p:nvPr/>
          </p:nvSpPr>
          <p:spPr>
            <a:xfrm>
              <a:off x="549694" y="5540234"/>
              <a:ext cx="6289030" cy="464326"/>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bg1"/>
                  </a:solidFill>
                </a:rPr>
                <a:t>A complete family of enterprise-class accessories</a:t>
              </a:r>
            </a:p>
          </p:txBody>
        </p:sp>
      </p:grpSp>
    </p:spTree>
    <p:extLst>
      <p:ext uri="{BB962C8B-B14F-4D97-AF65-F5344CB8AC3E}">
        <p14:creationId xmlns:p14="http://schemas.microsoft.com/office/powerpoint/2010/main" val="2836735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4711CC8-66BD-054C-8A50-FCBB3ED95251}"/>
              </a:ext>
            </a:extLst>
          </p:cNvPr>
          <p:cNvSpPr/>
          <p:nvPr/>
        </p:nvSpPr>
        <p:spPr>
          <a:xfrm>
            <a:off x="-4260" y="536"/>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16" name="Slide Number Placeholder 1">
            <a:extLst>
              <a:ext uri="{FF2B5EF4-FFF2-40B4-BE49-F238E27FC236}">
                <a16:creationId xmlns:a16="http://schemas.microsoft.com/office/drawing/2014/main" id="{242993B2-16A1-ACB7-0379-DE2DE136D8AC}"/>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42</a:t>
            </a:fld>
            <a:endParaRPr lang="en-US" sz="800" dirty="0">
              <a:latin typeface="Zebra Sans" pitchFamily="2" charset="77"/>
            </a:endParaRPr>
          </a:p>
        </p:txBody>
      </p:sp>
      <p:sp>
        <p:nvSpPr>
          <p:cNvPr id="20" name="TextBox 19">
            <a:extLst>
              <a:ext uri="{FF2B5EF4-FFF2-40B4-BE49-F238E27FC236}">
                <a16:creationId xmlns:a16="http://schemas.microsoft.com/office/drawing/2014/main" id="{378F0E1E-967D-6DD7-7CA8-A94AF7C55EC1}"/>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latin typeface="Zebra Sans" pitchFamily="2" charset="77"/>
              </a:rPr>
              <a:t>ZEBRA TECHNOLOGIES</a:t>
            </a:r>
          </a:p>
        </p:txBody>
      </p:sp>
      <p:sp>
        <p:nvSpPr>
          <p:cNvPr id="5" name="TextBox 4">
            <a:extLst>
              <a:ext uri="{FF2B5EF4-FFF2-40B4-BE49-F238E27FC236}">
                <a16:creationId xmlns:a16="http://schemas.microsoft.com/office/drawing/2014/main" id="{7BBDD5AC-9F16-6546-A917-1EE24C625BCC}"/>
              </a:ext>
            </a:extLst>
          </p:cNvPr>
          <p:cNvSpPr txBox="1"/>
          <p:nvPr/>
        </p:nvSpPr>
        <p:spPr>
          <a:xfrm>
            <a:off x="12926291" y="8499764"/>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cxnSp>
        <p:nvCxnSpPr>
          <p:cNvPr id="17" name="Straight Connector 16">
            <a:extLst>
              <a:ext uri="{FF2B5EF4-FFF2-40B4-BE49-F238E27FC236}">
                <a16:creationId xmlns:a16="http://schemas.microsoft.com/office/drawing/2014/main" id="{4BA5214E-26DC-544C-B0E2-A609DFEA82F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Title 1">
            <a:extLst>
              <a:ext uri="{FF2B5EF4-FFF2-40B4-BE49-F238E27FC236}">
                <a16:creationId xmlns:a16="http://schemas.microsoft.com/office/drawing/2014/main" id="{B982D457-1271-9140-9812-8FA01D3F0BC7}"/>
              </a:ext>
            </a:extLst>
          </p:cNvPr>
          <p:cNvSpPr txBox="1">
            <a:spLocks/>
          </p:cNvSpPr>
          <p:nvPr/>
        </p:nvSpPr>
        <p:spPr>
          <a:xfrm>
            <a:off x="457200" y="556011"/>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Enterprise-class accessories</a:t>
            </a:r>
          </a:p>
        </p:txBody>
      </p:sp>
      <p:sp>
        <p:nvSpPr>
          <p:cNvPr id="6" name="TextBox 5">
            <a:extLst>
              <a:ext uri="{FF2B5EF4-FFF2-40B4-BE49-F238E27FC236}">
                <a16:creationId xmlns:a16="http://schemas.microsoft.com/office/drawing/2014/main" id="{411836BF-D7E8-2442-9D69-59B40D04BE01}"/>
              </a:ext>
            </a:extLst>
          </p:cNvPr>
          <p:cNvSpPr txBox="1"/>
          <p:nvPr/>
        </p:nvSpPr>
        <p:spPr>
          <a:xfrm>
            <a:off x="6970426" y="3492708"/>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32" name="Rounded Rectangle 31">
            <a:extLst>
              <a:ext uri="{FF2B5EF4-FFF2-40B4-BE49-F238E27FC236}">
                <a16:creationId xmlns:a16="http://schemas.microsoft.com/office/drawing/2014/main" id="{F0E9CAD0-3CCD-C348-9281-9EB7581B5F0B}"/>
              </a:ext>
            </a:extLst>
          </p:cNvPr>
          <p:cNvSpPr/>
          <p:nvPr/>
        </p:nvSpPr>
        <p:spPr>
          <a:xfrm>
            <a:off x="532149" y="3208925"/>
            <a:ext cx="3425254" cy="382548"/>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35" name="Rounded Rectangle 34">
            <a:extLst>
              <a:ext uri="{FF2B5EF4-FFF2-40B4-BE49-F238E27FC236}">
                <a16:creationId xmlns:a16="http://schemas.microsoft.com/office/drawing/2014/main" id="{9AC1527D-B040-BF41-BFA3-EA453EAD69B1}"/>
              </a:ext>
            </a:extLst>
          </p:cNvPr>
          <p:cNvSpPr/>
          <p:nvPr/>
        </p:nvSpPr>
        <p:spPr>
          <a:xfrm>
            <a:off x="532149" y="3208925"/>
            <a:ext cx="3725058" cy="38254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36" name="TextBox 35">
            <a:extLst>
              <a:ext uri="{FF2B5EF4-FFF2-40B4-BE49-F238E27FC236}">
                <a16:creationId xmlns:a16="http://schemas.microsoft.com/office/drawing/2014/main" id="{3BFA2159-50C9-6848-AD22-F3F4342D5D23}"/>
              </a:ext>
            </a:extLst>
          </p:cNvPr>
          <p:cNvSpPr txBox="1"/>
          <p:nvPr/>
        </p:nvSpPr>
        <p:spPr>
          <a:xfrm>
            <a:off x="532149" y="3242135"/>
            <a:ext cx="3261519" cy="310726"/>
          </a:xfrm>
          <a:prstGeom prst="rect">
            <a:avLst/>
          </a:prstGeom>
          <a:noFill/>
          <a:ln>
            <a:noFill/>
          </a:ln>
        </p:spPr>
        <p:txBody>
          <a:bodyPr vert="horz" wrap="square" lIns="91440" tIns="45720" rIns="91440" bIns="45720" rtlCol="0" anchor="t" anchorCtr="0">
            <a:noAutofit/>
          </a:bodyPr>
          <a:lstStyle/>
          <a:p>
            <a:pPr>
              <a:spcAft>
                <a:spcPts val="400"/>
              </a:spcAft>
            </a:pPr>
            <a:r>
              <a:rPr lang="en-US" sz="1300" b="1" dirty="0">
                <a:latin typeface="Zebra Sans Bold" pitchFamily="2" charset="77"/>
                <a:cs typeface="Arial"/>
              </a:rPr>
              <a:t>Vehicle cradles</a:t>
            </a:r>
          </a:p>
          <a:p>
            <a:pPr>
              <a:spcAft>
                <a:spcPts val="600"/>
              </a:spcAft>
            </a:pPr>
            <a:endParaRPr lang="en-US" sz="1200" dirty="0">
              <a:latin typeface="Arial"/>
              <a:ea typeface="Arial" charset="0"/>
              <a:cs typeface="Arial"/>
            </a:endParaRPr>
          </a:p>
          <a:p>
            <a:pPr>
              <a:spcAft>
                <a:spcPts val="600"/>
              </a:spcAft>
            </a:pPr>
            <a:endParaRPr lang="en-US" sz="1200" dirty="0">
              <a:latin typeface="Arial"/>
              <a:cs typeface="Arial"/>
            </a:endParaRPr>
          </a:p>
        </p:txBody>
      </p:sp>
      <p:sp>
        <p:nvSpPr>
          <p:cNvPr id="37" name="Rounded Rectangle 36">
            <a:extLst>
              <a:ext uri="{FF2B5EF4-FFF2-40B4-BE49-F238E27FC236}">
                <a16:creationId xmlns:a16="http://schemas.microsoft.com/office/drawing/2014/main" id="{5FCA0539-90FB-4A44-B844-6785C2D96792}"/>
              </a:ext>
            </a:extLst>
          </p:cNvPr>
          <p:cNvSpPr/>
          <p:nvPr/>
        </p:nvSpPr>
        <p:spPr>
          <a:xfrm>
            <a:off x="4459573" y="3208925"/>
            <a:ext cx="3725058" cy="38254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38" name="TextBox 37">
            <a:extLst>
              <a:ext uri="{FF2B5EF4-FFF2-40B4-BE49-F238E27FC236}">
                <a16:creationId xmlns:a16="http://schemas.microsoft.com/office/drawing/2014/main" id="{7E1EC6AD-6BB8-7547-9518-802EB09776EA}"/>
              </a:ext>
            </a:extLst>
          </p:cNvPr>
          <p:cNvSpPr txBox="1"/>
          <p:nvPr/>
        </p:nvSpPr>
        <p:spPr>
          <a:xfrm>
            <a:off x="4459573" y="3242135"/>
            <a:ext cx="3261519" cy="310726"/>
          </a:xfrm>
          <a:prstGeom prst="rect">
            <a:avLst/>
          </a:prstGeom>
          <a:noFill/>
          <a:ln>
            <a:noFill/>
          </a:ln>
        </p:spPr>
        <p:txBody>
          <a:bodyPr vert="horz" wrap="square" lIns="91440" tIns="45720" rIns="91440" bIns="45720" rtlCol="0" anchor="t" anchorCtr="0">
            <a:noAutofit/>
          </a:bodyPr>
          <a:lstStyle/>
          <a:p>
            <a:pPr>
              <a:spcAft>
                <a:spcPts val="400"/>
              </a:spcAft>
            </a:pPr>
            <a:r>
              <a:rPr lang="en-US" sz="1300" b="1" dirty="0">
                <a:latin typeface="Zebra Sans Bold" pitchFamily="2" charset="77"/>
                <a:cs typeface="Arial"/>
              </a:rPr>
              <a:t>Snap-on trigger handle</a:t>
            </a:r>
          </a:p>
          <a:p>
            <a:pPr>
              <a:spcAft>
                <a:spcPts val="600"/>
              </a:spcAft>
            </a:pPr>
            <a:endParaRPr lang="en-US" sz="1200" dirty="0">
              <a:latin typeface="Arial"/>
              <a:ea typeface="Arial" charset="0"/>
              <a:cs typeface="Arial"/>
            </a:endParaRPr>
          </a:p>
          <a:p>
            <a:pPr>
              <a:spcAft>
                <a:spcPts val="600"/>
              </a:spcAft>
            </a:pPr>
            <a:endParaRPr lang="en-US" sz="1200" dirty="0">
              <a:latin typeface="Arial"/>
              <a:cs typeface="Arial"/>
            </a:endParaRPr>
          </a:p>
        </p:txBody>
      </p:sp>
      <p:sp>
        <p:nvSpPr>
          <p:cNvPr id="60" name="TextBox 59">
            <a:extLst>
              <a:ext uri="{FF2B5EF4-FFF2-40B4-BE49-F238E27FC236}">
                <a16:creationId xmlns:a16="http://schemas.microsoft.com/office/drawing/2014/main" id="{83523101-7257-B641-B07D-C5C0A6321D91}"/>
              </a:ext>
            </a:extLst>
          </p:cNvPr>
          <p:cNvSpPr txBox="1"/>
          <p:nvPr/>
        </p:nvSpPr>
        <p:spPr>
          <a:xfrm>
            <a:off x="548719" y="3660335"/>
            <a:ext cx="2121913" cy="980954"/>
          </a:xfrm>
          <a:prstGeom prst="rect">
            <a:avLst/>
          </a:prstGeom>
          <a:ln>
            <a:noFill/>
          </a:ln>
        </p:spPr>
        <p:txBody>
          <a:bodyPr vert="horz" wrap="square" lIns="91440" tIns="45720" rIns="91440" bIns="45720" rtlCol="0" anchor="t" anchorCtr="0">
            <a:noAutofit/>
          </a:bodyPr>
          <a:lstStyle/>
          <a:p>
            <a:r>
              <a:rPr lang="en-US" sz="1200" dirty="0">
                <a:latin typeface="Zebra Sans" pitchFamily="2" charset="77"/>
              </a:rPr>
              <a:t>Wired and wireless vehicle charging cradle, vehicle holder (non-charging)</a:t>
            </a:r>
          </a:p>
          <a:p>
            <a:pPr>
              <a:spcAft>
                <a:spcPts val="600"/>
              </a:spcAft>
            </a:pPr>
            <a:endParaRPr lang="en-US" sz="1200" dirty="0">
              <a:latin typeface="Arial"/>
              <a:cs typeface="Arial"/>
            </a:endParaRPr>
          </a:p>
        </p:txBody>
      </p:sp>
      <p:pic>
        <p:nvPicPr>
          <p:cNvPr id="61" name="Picture 60">
            <a:extLst>
              <a:ext uri="{FF2B5EF4-FFF2-40B4-BE49-F238E27FC236}">
                <a16:creationId xmlns:a16="http://schemas.microsoft.com/office/drawing/2014/main" id="{4BF85569-75FD-A24A-A83F-4C5735C84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27442" y="3691075"/>
            <a:ext cx="796697" cy="966459"/>
          </a:xfrm>
          <a:prstGeom prst="rect">
            <a:avLst/>
          </a:prstGeom>
        </p:spPr>
      </p:pic>
      <p:pic>
        <p:nvPicPr>
          <p:cNvPr id="62" name="Picture 61">
            <a:extLst>
              <a:ext uri="{FF2B5EF4-FFF2-40B4-BE49-F238E27FC236}">
                <a16:creationId xmlns:a16="http://schemas.microsoft.com/office/drawing/2014/main" id="{751478B3-D3B5-744D-8890-EE049C4EB3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54062" y="3744715"/>
            <a:ext cx="461910" cy="682995"/>
          </a:xfrm>
          <a:prstGeom prst="rect">
            <a:avLst/>
          </a:prstGeom>
        </p:spPr>
      </p:pic>
      <p:sp>
        <p:nvSpPr>
          <p:cNvPr id="65" name="TextBox 64">
            <a:extLst>
              <a:ext uri="{FF2B5EF4-FFF2-40B4-BE49-F238E27FC236}">
                <a16:creationId xmlns:a16="http://schemas.microsoft.com/office/drawing/2014/main" id="{017A91C0-01BE-8148-BE70-24F102F809A5}"/>
              </a:ext>
            </a:extLst>
          </p:cNvPr>
          <p:cNvSpPr txBox="1"/>
          <p:nvPr/>
        </p:nvSpPr>
        <p:spPr>
          <a:xfrm>
            <a:off x="4489809" y="3715110"/>
            <a:ext cx="2371044" cy="803823"/>
          </a:xfrm>
          <a:prstGeom prst="rect">
            <a:avLst/>
          </a:prstGeom>
          <a:ln>
            <a:noFill/>
          </a:ln>
        </p:spPr>
        <p:txBody>
          <a:bodyPr vert="horz" wrap="square" lIns="91440" tIns="45720" rIns="91440" bIns="45720" rtlCol="0" anchor="t" anchorCtr="0">
            <a:noAutofit/>
          </a:bodyPr>
          <a:lstStyle/>
          <a:p>
            <a:pPr>
              <a:spcAft>
                <a:spcPts val="600"/>
              </a:spcAft>
            </a:pPr>
            <a:r>
              <a:rPr lang="en-US" sz="1200" dirty="0">
                <a:latin typeface="Zebra Sans" pitchFamily="2" charset="77"/>
                <a:ea typeface="Arial" charset="0"/>
                <a:cs typeface="Arial"/>
              </a:rPr>
              <a:t>Electrical trigger for rapid fire scanning and added comfort for scan-intensive applications</a:t>
            </a:r>
            <a:endParaRPr lang="en-US" sz="1200" dirty="0">
              <a:latin typeface="Zebra Sans" pitchFamily="2" charset="77"/>
              <a:cs typeface="Arial"/>
            </a:endParaRPr>
          </a:p>
        </p:txBody>
      </p:sp>
      <p:pic>
        <p:nvPicPr>
          <p:cNvPr id="67" name="Picture 66">
            <a:extLst>
              <a:ext uri="{FF2B5EF4-FFF2-40B4-BE49-F238E27FC236}">
                <a16:creationId xmlns:a16="http://schemas.microsoft.com/office/drawing/2014/main" id="{AE427FAD-C060-5B40-8C7D-130C141B2A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2971991">
            <a:off x="11264431" y="3697590"/>
            <a:ext cx="597185" cy="984672"/>
          </a:xfrm>
          <a:prstGeom prst="rect">
            <a:avLst/>
          </a:prstGeom>
        </p:spPr>
      </p:pic>
      <p:sp>
        <p:nvSpPr>
          <p:cNvPr id="68" name="TextBox 67">
            <a:extLst>
              <a:ext uri="{FF2B5EF4-FFF2-40B4-BE49-F238E27FC236}">
                <a16:creationId xmlns:a16="http://schemas.microsoft.com/office/drawing/2014/main" id="{3A70D72D-3BA2-974D-B9E0-EF7AD0B79E35}"/>
              </a:ext>
            </a:extLst>
          </p:cNvPr>
          <p:cNvSpPr txBox="1"/>
          <p:nvPr/>
        </p:nvSpPr>
        <p:spPr>
          <a:xfrm>
            <a:off x="8352400" y="3660335"/>
            <a:ext cx="2112358" cy="891776"/>
          </a:xfrm>
          <a:prstGeom prst="rect">
            <a:avLst/>
          </a:prstGeom>
          <a:ln>
            <a:noFill/>
          </a:ln>
        </p:spPr>
        <p:txBody>
          <a:bodyPr vert="horz" wrap="square" lIns="91440" tIns="45720" rIns="91440" bIns="45720" rtlCol="0" anchor="t" anchorCtr="0">
            <a:noAutofit/>
          </a:bodyPr>
          <a:lstStyle/>
          <a:p>
            <a:pPr>
              <a:spcAft>
                <a:spcPts val="600"/>
              </a:spcAft>
            </a:pPr>
            <a:r>
              <a:rPr lang="en-US" altLang="en-US" sz="1200" dirty="0">
                <a:latin typeface="Zebra Sans" pitchFamily="2" charset="77"/>
                <a:ea typeface="Arial" charset="0"/>
                <a:cs typeface="Arial"/>
              </a:rPr>
              <a:t>Rugged boot increases drop spec to a new maximum of 9 ft./2.74 m to concrete; </a:t>
            </a:r>
            <a:r>
              <a:rPr lang="en-US" altLang="en-US" sz="1200" dirty="0">
                <a:solidFill>
                  <a:srgbClr val="000000"/>
                </a:solidFill>
                <a:latin typeface="Zebra Sans" pitchFamily="2" charset="77"/>
                <a:ea typeface="Arial" charset="0"/>
                <a:cs typeface="Arial" charset="0"/>
              </a:rPr>
              <a:t>screen protectors</a:t>
            </a:r>
            <a:endParaRPr lang="en-US" sz="1200" dirty="0">
              <a:latin typeface="Zebra Sans" pitchFamily="2" charset="77"/>
              <a:cs typeface="Arial"/>
            </a:endParaRPr>
          </a:p>
        </p:txBody>
      </p:sp>
      <p:sp>
        <p:nvSpPr>
          <p:cNvPr id="39" name="Rounded Rectangle 38">
            <a:extLst>
              <a:ext uri="{FF2B5EF4-FFF2-40B4-BE49-F238E27FC236}">
                <a16:creationId xmlns:a16="http://schemas.microsoft.com/office/drawing/2014/main" id="{A5C2C9F1-48AB-4D47-AC6C-5A514618E174}"/>
              </a:ext>
            </a:extLst>
          </p:cNvPr>
          <p:cNvSpPr/>
          <p:nvPr/>
        </p:nvSpPr>
        <p:spPr>
          <a:xfrm>
            <a:off x="8357016" y="3208925"/>
            <a:ext cx="3725058" cy="38254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0" name="TextBox 39">
            <a:extLst>
              <a:ext uri="{FF2B5EF4-FFF2-40B4-BE49-F238E27FC236}">
                <a16:creationId xmlns:a16="http://schemas.microsoft.com/office/drawing/2014/main" id="{52B09A75-2315-7C49-9AE1-6032665F5C7C}"/>
              </a:ext>
            </a:extLst>
          </p:cNvPr>
          <p:cNvSpPr txBox="1"/>
          <p:nvPr/>
        </p:nvSpPr>
        <p:spPr>
          <a:xfrm>
            <a:off x="8357016" y="3242135"/>
            <a:ext cx="3261519" cy="310726"/>
          </a:xfrm>
          <a:prstGeom prst="rect">
            <a:avLst/>
          </a:prstGeom>
          <a:noFill/>
          <a:ln>
            <a:noFill/>
          </a:ln>
        </p:spPr>
        <p:txBody>
          <a:bodyPr vert="horz" wrap="square" lIns="91440" tIns="45720" rIns="91440" bIns="45720" rtlCol="0" anchor="t" anchorCtr="0">
            <a:noAutofit/>
          </a:bodyPr>
          <a:lstStyle/>
          <a:p>
            <a:pPr>
              <a:spcAft>
                <a:spcPts val="400"/>
              </a:spcAft>
            </a:pPr>
            <a:r>
              <a:rPr lang="en-US" sz="1300" b="1" dirty="0">
                <a:latin typeface="Zebra Sans Bold" pitchFamily="2" charset="77"/>
                <a:cs typeface="Arial"/>
              </a:rPr>
              <a:t>Protective accessories</a:t>
            </a:r>
          </a:p>
          <a:p>
            <a:pPr>
              <a:spcAft>
                <a:spcPts val="600"/>
              </a:spcAft>
            </a:pPr>
            <a:endParaRPr lang="en-US" sz="1200" dirty="0">
              <a:latin typeface="Arial"/>
              <a:cs typeface="Arial"/>
            </a:endParaRPr>
          </a:p>
        </p:txBody>
      </p:sp>
      <p:grpSp>
        <p:nvGrpSpPr>
          <p:cNvPr id="92" name="Group 91">
            <a:extLst>
              <a:ext uri="{FF2B5EF4-FFF2-40B4-BE49-F238E27FC236}">
                <a16:creationId xmlns:a16="http://schemas.microsoft.com/office/drawing/2014/main" id="{9513D76E-40D2-9B45-AD8B-EFB44FA18FEE}"/>
              </a:ext>
            </a:extLst>
          </p:cNvPr>
          <p:cNvGrpSpPr/>
          <p:nvPr/>
        </p:nvGrpSpPr>
        <p:grpSpPr>
          <a:xfrm>
            <a:off x="462506" y="4917803"/>
            <a:ext cx="11619568" cy="1564958"/>
            <a:chOff x="462506" y="4917803"/>
            <a:chExt cx="11619568" cy="1564958"/>
          </a:xfrm>
        </p:grpSpPr>
        <p:sp>
          <p:nvSpPr>
            <p:cNvPr id="79" name="TextBox 78">
              <a:extLst>
                <a:ext uri="{FF2B5EF4-FFF2-40B4-BE49-F238E27FC236}">
                  <a16:creationId xmlns:a16="http://schemas.microsoft.com/office/drawing/2014/main" id="{EEF80016-435A-E940-9451-C1337CC0AE6F}"/>
                </a:ext>
              </a:extLst>
            </p:cNvPr>
            <p:cNvSpPr txBox="1"/>
            <p:nvPr/>
          </p:nvSpPr>
          <p:spPr>
            <a:xfrm>
              <a:off x="4486094" y="5430590"/>
              <a:ext cx="1811649" cy="1052171"/>
            </a:xfrm>
            <a:prstGeom prst="rect">
              <a:avLst/>
            </a:prstGeom>
            <a:ln>
              <a:noFill/>
            </a:ln>
          </p:spPr>
          <p:txBody>
            <a:bodyPr vert="horz" wrap="square" lIns="91440" tIns="45720" rIns="91440" bIns="45720" rtlCol="0" anchor="t" anchorCtr="0">
              <a:noAutofit/>
            </a:bodyPr>
            <a:lstStyle/>
            <a:p>
              <a:pPr>
                <a:spcAft>
                  <a:spcPts val="600"/>
                </a:spcAft>
              </a:pPr>
              <a:r>
                <a:rPr lang="en-US" altLang="en-US" sz="1200" dirty="0">
                  <a:latin typeface="Zebra Sans" pitchFamily="2" charset="77"/>
                  <a:ea typeface="Arial" charset="0"/>
                  <a:cs typeface="Arial"/>
                </a:rPr>
                <a:t>Rugged wired </a:t>
              </a:r>
              <a:br>
                <a:rPr lang="en-US" altLang="en-US" sz="1200" dirty="0">
                  <a:latin typeface="Zebra Sans" pitchFamily="2" charset="77"/>
                  <a:ea typeface="Arial" charset="0"/>
                  <a:cs typeface="Arial"/>
                </a:rPr>
              </a:br>
              <a:r>
                <a:rPr lang="en-US" altLang="en-US" sz="1200" dirty="0">
                  <a:latin typeface="Zebra Sans" pitchFamily="2" charset="77"/>
                  <a:ea typeface="Arial" charset="0"/>
                  <a:cs typeface="Arial"/>
                </a:rPr>
                <a:t>USB-C and Bluetooth HD headsets</a:t>
              </a:r>
              <a:endParaRPr lang="en-US" sz="1200" dirty="0">
                <a:latin typeface="Zebra Sans" pitchFamily="2" charset="77"/>
                <a:cs typeface="Arial"/>
              </a:endParaRPr>
            </a:p>
          </p:txBody>
        </p:sp>
        <p:grpSp>
          <p:nvGrpSpPr>
            <p:cNvPr id="89" name="Group 88">
              <a:extLst>
                <a:ext uri="{FF2B5EF4-FFF2-40B4-BE49-F238E27FC236}">
                  <a16:creationId xmlns:a16="http://schemas.microsoft.com/office/drawing/2014/main" id="{EBF4D35F-6ECE-5B40-9F64-4CF591DEFB4B}"/>
                </a:ext>
              </a:extLst>
            </p:cNvPr>
            <p:cNvGrpSpPr/>
            <p:nvPr/>
          </p:nvGrpSpPr>
          <p:grpSpPr>
            <a:xfrm>
              <a:off x="462506" y="4917803"/>
              <a:ext cx="11619568" cy="1508731"/>
              <a:chOff x="462506" y="4857843"/>
              <a:chExt cx="11619568" cy="1508731"/>
            </a:xfrm>
          </p:grpSpPr>
          <p:sp>
            <p:nvSpPr>
              <p:cNvPr id="41" name="Rounded Rectangle 40">
                <a:extLst>
                  <a:ext uri="{FF2B5EF4-FFF2-40B4-BE49-F238E27FC236}">
                    <a16:creationId xmlns:a16="http://schemas.microsoft.com/office/drawing/2014/main" id="{802107AE-062B-DD4F-B484-C20CDFC0F9FF}"/>
                  </a:ext>
                </a:extLst>
              </p:cNvPr>
              <p:cNvSpPr/>
              <p:nvPr/>
            </p:nvSpPr>
            <p:spPr>
              <a:xfrm>
                <a:off x="532149" y="4857843"/>
                <a:ext cx="3425254" cy="382548"/>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4" name="Rounded Rectangle 43">
                <a:extLst>
                  <a:ext uri="{FF2B5EF4-FFF2-40B4-BE49-F238E27FC236}">
                    <a16:creationId xmlns:a16="http://schemas.microsoft.com/office/drawing/2014/main" id="{704F83B8-4B9D-E140-B296-EC6C365F03B7}"/>
                  </a:ext>
                </a:extLst>
              </p:cNvPr>
              <p:cNvSpPr/>
              <p:nvPr/>
            </p:nvSpPr>
            <p:spPr>
              <a:xfrm>
                <a:off x="532149" y="4857843"/>
                <a:ext cx="3725058" cy="38254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5" name="TextBox 44">
                <a:extLst>
                  <a:ext uri="{FF2B5EF4-FFF2-40B4-BE49-F238E27FC236}">
                    <a16:creationId xmlns:a16="http://schemas.microsoft.com/office/drawing/2014/main" id="{737347F0-0D30-C247-B301-4721AF389DD3}"/>
                  </a:ext>
                </a:extLst>
              </p:cNvPr>
              <p:cNvSpPr txBox="1"/>
              <p:nvPr/>
            </p:nvSpPr>
            <p:spPr>
              <a:xfrm>
                <a:off x="532149" y="4891053"/>
                <a:ext cx="3261519" cy="310726"/>
              </a:xfrm>
              <a:prstGeom prst="rect">
                <a:avLst/>
              </a:prstGeom>
              <a:noFill/>
              <a:ln>
                <a:noFill/>
              </a:ln>
            </p:spPr>
            <p:txBody>
              <a:bodyPr vert="horz" wrap="square" lIns="91440" tIns="45720" rIns="91440" bIns="45720" rtlCol="0" anchor="t" anchorCtr="0">
                <a:noAutofit/>
              </a:bodyPr>
              <a:lstStyle/>
              <a:p>
                <a:pPr>
                  <a:spcAft>
                    <a:spcPts val="400"/>
                  </a:spcAft>
                </a:pPr>
                <a:r>
                  <a:rPr lang="en-US" sz="1300" b="1" dirty="0">
                    <a:latin typeface="Zebra Sans Bold" pitchFamily="2" charset="77"/>
                    <a:cs typeface="Arial"/>
                  </a:rPr>
                  <a:t>Carrying/wearable accessories</a:t>
                </a:r>
              </a:p>
              <a:p>
                <a:pPr>
                  <a:spcAft>
                    <a:spcPts val="600"/>
                  </a:spcAft>
                </a:pPr>
                <a:endParaRPr lang="en-US" sz="1200" dirty="0">
                  <a:latin typeface="Arial"/>
                  <a:ea typeface="Arial" charset="0"/>
                  <a:cs typeface="Arial"/>
                </a:endParaRPr>
              </a:p>
              <a:p>
                <a:pPr>
                  <a:spcAft>
                    <a:spcPts val="600"/>
                  </a:spcAft>
                </a:pPr>
                <a:endParaRPr lang="en-US" sz="1200" dirty="0">
                  <a:latin typeface="Arial"/>
                  <a:cs typeface="Arial"/>
                </a:endParaRPr>
              </a:p>
            </p:txBody>
          </p:sp>
          <p:sp>
            <p:nvSpPr>
              <p:cNvPr id="46" name="Rounded Rectangle 45">
                <a:extLst>
                  <a:ext uri="{FF2B5EF4-FFF2-40B4-BE49-F238E27FC236}">
                    <a16:creationId xmlns:a16="http://schemas.microsoft.com/office/drawing/2014/main" id="{E9A8DF27-5452-214A-87F0-D7ECA728ED2A}"/>
                  </a:ext>
                </a:extLst>
              </p:cNvPr>
              <p:cNvSpPr/>
              <p:nvPr/>
            </p:nvSpPr>
            <p:spPr>
              <a:xfrm>
                <a:off x="4459573" y="4857843"/>
                <a:ext cx="3725058" cy="38254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7" name="TextBox 46">
                <a:extLst>
                  <a:ext uri="{FF2B5EF4-FFF2-40B4-BE49-F238E27FC236}">
                    <a16:creationId xmlns:a16="http://schemas.microsoft.com/office/drawing/2014/main" id="{DD8927B1-5A57-764E-907A-48C72D833C92}"/>
                  </a:ext>
                </a:extLst>
              </p:cNvPr>
              <p:cNvSpPr txBox="1"/>
              <p:nvPr/>
            </p:nvSpPr>
            <p:spPr>
              <a:xfrm>
                <a:off x="4459573" y="4891053"/>
                <a:ext cx="3261519" cy="310726"/>
              </a:xfrm>
              <a:prstGeom prst="rect">
                <a:avLst/>
              </a:prstGeom>
              <a:noFill/>
              <a:ln>
                <a:noFill/>
              </a:ln>
            </p:spPr>
            <p:txBody>
              <a:bodyPr vert="horz" wrap="square" lIns="91440" tIns="45720" rIns="91440" bIns="45720" rtlCol="0" anchor="t" anchorCtr="0">
                <a:noAutofit/>
              </a:bodyPr>
              <a:lstStyle/>
              <a:p>
                <a:pPr>
                  <a:spcAft>
                    <a:spcPts val="400"/>
                  </a:spcAft>
                </a:pPr>
                <a:r>
                  <a:rPr lang="en-US" sz="1300" b="1" dirty="0">
                    <a:latin typeface="Zebra Sans Bold" pitchFamily="2" charset="77"/>
                    <a:cs typeface="Arial"/>
                  </a:rPr>
                  <a:t>Headsets and audio accessories</a:t>
                </a:r>
              </a:p>
              <a:p>
                <a:pPr>
                  <a:spcAft>
                    <a:spcPts val="600"/>
                  </a:spcAft>
                </a:pPr>
                <a:endParaRPr lang="en-US" sz="1200" dirty="0">
                  <a:latin typeface="Arial"/>
                  <a:ea typeface="Arial" charset="0"/>
                  <a:cs typeface="Arial"/>
                </a:endParaRPr>
              </a:p>
              <a:p>
                <a:pPr>
                  <a:spcAft>
                    <a:spcPts val="600"/>
                  </a:spcAft>
                </a:pPr>
                <a:endParaRPr lang="en-US" sz="1200" dirty="0">
                  <a:latin typeface="Arial"/>
                  <a:cs typeface="Arial"/>
                </a:endParaRPr>
              </a:p>
            </p:txBody>
          </p:sp>
          <p:sp>
            <p:nvSpPr>
              <p:cNvPr id="48" name="Rounded Rectangle 47">
                <a:extLst>
                  <a:ext uri="{FF2B5EF4-FFF2-40B4-BE49-F238E27FC236}">
                    <a16:creationId xmlns:a16="http://schemas.microsoft.com/office/drawing/2014/main" id="{6B8FC8BF-DD3A-624A-BEF1-91EA78501942}"/>
                  </a:ext>
                </a:extLst>
              </p:cNvPr>
              <p:cNvSpPr/>
              <p:nvPr/>
            </p:nvSpPr>
            <p:spPr>
              <a:xfrm>
                <a:off x="8357016" y="4857843"/>
                <a:ext cx="3725058" cy="38254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9" name="TextBox 48">
                <a:extLst>
                  <a:ext uri="{FF2B5EF4-FFF2-40B4-BE49-F238E27FC236}">
                    <a16:creationId xmlns:a16="http://schemas.microsoft.com/office/drawing/2014/main" id="{D43B5E71-0791-D749-95BF-D9E5D3B7526D}"/>
                  </a:ext>
                </a:extLst>
              </p:cNvPr>
              <p:cNvSpPr txBox="1"/>
              <p:nvPr/>
            </p:nvSpPr>
            <p:spPr>
              <a:xfrm>
                <a:off x="8357016" y="4891053"/>
                <a:ext cx="3542884" cy="310726"/>
              </a:xfrm>
              <a:prstGeom prst="rect">
                <a:avLst/>
              </a:prstGeom>
              <a:noFill/>
              <a:ln>
                <a:noFill/>
              </a:ln>
            </p:spPr>
            <p:txBody>
              <a:bodyPr vert="horz" wrap="square" lIns="91440" tIns="45720" rIns="91440" bIns="45720" rtlCol="0" anchor="t" anchorCtr="0">
                <a:noAutofit/>
              </a:bodyPr>
              <a:lstStyle/>
              <a:p>
                <a:pPr>
                  <a:spcAft>
                    <a:spcPts val="400"/>
                  </a:spcAft>
                </a:pPr>
                <a:r>
                  <a:rPr lang="en-US" sz="1300" b="1" dirty="0">
                    <a:latin typeface="Zebra Sans Bold" pitchFamily="2" charset="77"/>
                    <a:cs typeface="Arial"/>
                  </a:rPr>
                  <a:t>Shims and cups for legacy </a:t>
                </a:r>
                <a:r>
                  <a:rPr lang="en-US" sz="1300" b="1" dirty="0" err="1">
                    <a:latin typeface="Zebra Sans Bold" pitchFamily="2" charset="77"/>
                    <a:cs typeface="Arial"/>
                  </a:rPr>
                  <a:t>ShareCradles</a:t>
                </a:r>
                <a:r>
                  <a:rPr lang="en-US" sz="1300" b="1" dirty="0">
                    <a:latin typeface="Zebra Sans Bold" pitchFamily="2" charset="77"/>
                    <a:cs typeface="Arial"/>
                  </a:rPr>
                  <a:t> </a:t>
                </a:r>
              </a:p>
              <a:p>
                <a:pPr>
                  <a:spcAft>
                    <a:spcPts val="600"/>
                  </a:spcAft>
                </a:pPr>
                <a:endParaRPr lang="en-US" sz="1200" dirty="0">
                  <a:latin typeface="Arial"/>
                  <a:ea typeface="Arial" charset="0"/>
                  <a:cs typeface="Arial"/>
                </a:endParaRPr>
              </a:p>
              <a:p>
                <a:pPr>
                  <a:spcAft>
                    <a:spcPts val="600"/>
                  </a:spcAft>
                </a:pPr>
                <a:endParaRPr lang="en-US" sz="1200" dirty="0">
                  <a:latin typeface="Arial"/>
                  <a:cs typeface="Arial"/>
                </a:endParaRPr>
              </a:p>
            </p:txBody>
          </p:sp>
          <p:sp>
            <p:nvSpPr>
              <p:cNvPr id="75" name="TextBox 74">
                <a:extLst>
                  <a:ext uri="{FF2B5EF4-FFF2-40B4-BE49-F238E27FC236}">
                    <a16:creationId xmlns:a16="http://schemas.microsoft.com/office/drawing/2014/main" id="{B16D4989-07DD-064C-BD19-8C943932A50F}"/>
                  </a:ext>
                </a:extLst>
              </p:cNvPr>
              <p:cNvSpPr txBox="1"/>
              <p:nvPr/>
            </p:nvSpPr>
            <p:spPr>
              <a:xfrm>
                <a:off x="462506" y="5385620"/>
                <a:ext cx="2017633" cy="980954"/>
              </a:xfrm>
              <a:prstGeom prst="rect">
                <a:avLst/>
              </a:prstGeom>
              <a:ln>
                <a:noFill/>
              </a:ln>
            </p:spPr>
            <p:txBody>
              <a:bodyPr vert="horz" wrap="square" lIns="91440" tIns="45720" rIns="91440" bIns="45720" rtlCol="0" anchor="t" anchorCtr="0">
                <a:noAutofit/>
              </a:bodyPr>
              <a:lstStyle/>
              <a:p>
                <a:pPr>
                  <a:spcAft>
                    <a:spcPts val="600"/>
                  </a:spcAft>
                </a:pPr>
                <a:r>
                  <a:rPr lang="en-US" altLang="en-US" sz="1200" dirty="0">
                    <a:latin typeface="Zebra Sans" pitchFamily="2" charset="77"/>
                    <a:ea typeface="Arial" charset="0"/>
                    <a:cs typeface="Arial"/>
                  </a:rPr>
                  <a:t>Soft holster, hand strap and wearable arm mounts available for hands-free operation</a:t>
                </a:r>
                <a:endParaRPr lang="en-US" sz="1200" dirty="0">
                  <a:latin typeface="Zebra Sans" pitchFamily="2" charset="77"/>
                  <a:ea typeface="Arial" charset="0"/>
                  <a:cs typeface="Arial"/>
                </a:endParaRPr>
              </a:p>
              <a:p>
                <a:pPr>
                  <a:spcAft>
                    <a:spcPts val="600"/>
                  </a:spcAft>
                </a:pPr>
                <a:endParaRPr lang="en-US" sz="1200" dirty="0">
                  <a:latin typeface="Arial"/>
                  <a:cs typeface="Arial"/>
                </a:endParaRPr>
              </a:p>
            </p:txBody>
          </p:sp>
          <p:pic>
            <p:nvPicPr>
              <p:cNvPr id="76" name="Picture 75" descr="A silver sword with a black background&#10;&#10;Description automatically generated with low confidence">
                <a:extLst>
                  <a:ext uri="{FF2B5EF4-FFF2-40B4-BE49-F238E27FC236}">
                    <a16:creationId xmlns:a16="http://schemas.microsoft.com/office/drawing/2014/main" id="{DB655EEE-CF04-DE4E-9D0B-66AB6575D779}"/>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p:blipFill>
            <p:spPr>
              <a:xfrm rot="21297175">
                <a:off x="3391842" y="5282907"/>
                <a:ext cx="306035" cy="835433"/>
              </a:xfrm>
              <a:prstGeom prst="rect">
                <a:avLst/>
              </a:prstGeom>
            </p:spPr>
          </p:pic>
          <p:pic>
            <p:nvPicPr>
              <p:cNvPr id="80" name="Picture 79">
                <a:extLst>
                  <a:ext uri="{FF2B5EF4-FFF2-40B4-BE49-F238E27FC236}">
                    <a16:creationId xmlns:a16="http://schemas.microsoft.com/office/drawing/2014/main" id="{20FE7FF9-F257-B040-B42A-B0A665F8134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36441" y="5405780"/>
                <a:ext cx="866056" cy="750236"/>
              </a:xfrm>
              <a:prstGeom prst="rect">
                <a:avLst/>
              </a:prstGeom>
            </p:spPr>
          </p:pic>
          <p:pic>
            <p:nvPicPr>
              <p:cNvPr id="81" name="Picture 80">
                <a:extLst>
                  <a:ext uri="{FF2B5EF4-FFF2-40B4-BE49-F238E27FC236}">
                    <a16:creationId xmlns:a16="http://schemas.microsoft.com/office/drawing/2014/main" id="{B69DAFA4-861A-DC4A-AD96-1CF6901EB45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603764">
                <a:off x="7168630" y="5419886"/>
                <a:ext cx="813343" cy="471988"/>
              </a:xfrm>
              <a:prstGeom prst="rect">
                <a:avLst/>
              </a:prstGeom>
            </p:spPr>
          </p:pic>
        </p:grpSp>
      </p:grpSp>
      <p:sp>
        <p:nvSpPr>
          <p:cNvPr id="86" name="TextBox 85">
            <a:extLst>
              <a:ext uri="{FF2B5EF4-FFF2-40B4-BE49-F238E27FC236}">
                <a16:creationId xmlns:a16="http://schemas.microsoft.com/office/drawing/2014/main" id="{7307AFB6-EA08-FE4B-A6BE-F0C44807937B}"/>
              </a:ext>
            </a:extLst>
          </p:cNvPr>
          <p:cNvSpPr txBox="1"/>
          <p:nvPr/>
        </p:nvSpPr>
        <p:spPr>
          <a:xfrm>
            <a:off x="5681272" y="-178383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13" name="Rounded Rectangle 12">
            <a:extLst>
              <a:ext uri="{FF2B5EF4-FFF2-40B4-BE49-F238E27FC236}">
                <a16:creationId xmlns:a16="http://schemas.microsoft.com/office/drawing/2014/main" id="{2766802A-C1D5-B64E-940A-9E8A1C1FB226}"/>
              </a:ext>
            </a:extLst>
          </p:cNvPr>
          <p:cNvSpPr/>
          <p:nvPr/>
        </p:nvSpPr>
        <p:spPr>
          <a:xfrm>
            <a:off x="532149" y="1425095"/>
            <a:ext cx="3425254" cy="382548"/>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24" name="TextBox 23">
            <a:extLst>
              <a:ext uri="{FF2B5EF4-FFF2-40B4-BE49-F238E27FC236}">
                <a16:creationId xmlns:a16="http://schemas.microsoft.com/office/drawing/2014/main" id="{398356F2-ACB8-6047-93B4-1389105FBA0F}"/>
              </a:ext>
            </a:extLst>
          </p:cNvPr>
          <p:cNvSpPr txBox="1"/>
          <p:nvPr/>
        </p:nvSpPr>
        <p:spPr>
          <a:xfrm>
            <a:off x="517160" y="1904236"/>
            <a:ext cx="1836296" cy="1066302"/>
          </a:xfrm>
          <a:prstGeom prst="rect">
            <a:avLst/>
          </a:prstGeom>
          <a:ln>
            <a:noFill/>
          </a:ln>
        </p:spPr>
        <p:txBody>
          <a:bodyPr vert="horz" wrap="square" lIns="91440" tIns="45720" rIns="91440" bIns="45720" rtlCol="0" anchor="t" anchorCtr="0">
            <a:noAutofit/>
          </a:bodyPr>
          <a:lstStyle/>
          <a:p>
            <a:pPr>
              <a:spcAft>
                <a:spcPts val="600"/>
              </a:spcAft>
            </a:pPr>
            <a:r>
              <a:rPr lang="en-US" sz="1200" dirty="0">
                <a:latin typeface="Zebra Sans" pitchFamily="2" charset="77"/>
                <a:ea typeface="Arial" charset="0"/>
                <a:cs typeface="Arial"/>
              </a:rPr>
              <a:t>Charge one device, two devices or one device and one battery; charge + Ethernet</a:t>
            </a:r>
            <a:endParaRPr lang="en-US" altLang="en-US" sz="1200" dirty="0">
              <a:latin typeface="Zebra Sans" pitchFamily="2" charset="77"/>
              <a:ea typeface="ＭＳ Ｐゴシック" charset="-128"/>
              <a:cs typeface="Arial"/>
            </a:endParaRPr>
          </a:p>
          <a:p>
            <a:pPr>
              <a:spcAft>
                <a:spcPts val="600"/>
              </a:spcAft>
            </a:pPr>
            <a:endParaRPr lang="en-US" sz="1200" dirty="0">
              <a:latin typeface="Arial"/>
              <a:ea typeface="Arial" charset="0"/>
              <a:cs typeface="Arial"/>
            </a:endParaRPr>
          </a:p>
          <a:p>
            <a:pPr>
              <a:spcAft>
                <a:spcPts val="600"/>
              </a:spcAft>
            </a:pPr>
            <a:endParaRPr lang="en-US" sz="1200" dirty="0">
              <a:latin typeface="Arial"/>
              <a:cs typeface="Arial"/>
            </a:endParaRPr>
          </a:p>
        </p:txBody>
      </p:sp>
      <p:sp>
        <p:nvSpPr>
          <p:cNvPr id="14" name="Rounded Rectangle 13">
            <a:extLst>
              <a:ext uri="{FF2B5EF4-FFF2-40B4-BE49-F238E27FC236}">
                <a16:creationId xmlns:a16="http://schemas.microsoft.com/office/drawing/2014/main" id="{93CFAD67-3676-9C4A-A3E4-3D787D56B6B0}"/>
              </a:ext>
            </a:extLst>
          </p:cNvPr>
          <p:cNvSpPr/>
          <p:nvPr/>
        </p:nvSpPr>
        <p:spPr>
          <a:xfrm>
            <a:off x="532149" y="1425095"/>
            <a:ext cx="3725058" cy="38254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22" name="TextBox 21">
            <a:extLst>
              <a:ext uri="{FF2B5EF4-FFF2-40B4-BE49-F238E27FC236}">
                <a16:creationId xmlns:a16="http://schemas.microsoft.com/office/drawing/2014/main" id="{2E27E1DE-A390-F446-BD1E-DD36D3C6AA95}"/>
              </a:ext>
            </a:extLst>
          </p:cNvPr>
          <p:cNvSpPr txBox="1"/>
          <p:nvPr/>
        </p:nvSpPr>
        <p:spPr>
          <a:xfrm>
            <a:off x="532149" y="1458305"/>
            <a:ext cx="3725058" cy="310726"/>
          </a:xfrm>
          <a:prstGeom prst="rect">
            <a:avLst/>
          </a:prstGeom>
          <a:noFill/>
          <a:ln>
            <a:noFill/>
          </a:ln>
        </p:spPr>
        <p:txBody>
          <a:bodyPr vert="horz" wrap="square" lIns="91440" tIns="45720" rIns="91440" bIns="45720" rtlCol="0" anchor="t" anchorCtr="0">
            <a:noAutofit/>
          </a:bodyPr>
          <a:lstStyle/>
          <a:p>
            <a:pPr>
              <a:spcAft>
                <a:spcPts val="400"/>
              </a:spcAft>
            </a:pPr>
            <a:r>
              <a:rPr lang="en-US" sz="1300" b="1" dirty="0">
                <a:latin typeface="Zebra Sans Bold" pitchFamily="2" charset="77"/>
                <a:cs typeface="Arial"/>
              </a:rPr>
              <a:t>1- and 2-slot 2</a:t>
            </a:r>
            <a:r>
              <a:rPr lang="en-US" sz="1300" b="1" baseline="30000" dirty="0">
                <a:latin typeface="Zebra Sans Bold" pitchFamily="2" charset="77"/>
                <a:cs typeface="Arial"/>
              </a:rPr>
              <a:t>nd</a:t>
            </a:r>
            <a:r>
              <a:rPr lang="en-US" sz="1300" b="1" dirty="0">
                <a:latin typeface="Zebra Sans Bold" pitchFamily="2" charset="77"/>
                <a:cs typeface="Arial"/>
              </a:rPr>
              <a:t> generation </a:t>
            </a:r>
            <a:r>
              <a:rPr lang="en-US" sz="1300" b="1" dirty="0" err="1">
                <a:latin typeface="Zebra Sans Bold" pitchFamily="2" charset="77"/>
                <a:cs typeface="Arial"/>
              </a:rPr>
              <a:t>ShareCradles</a:t>
            </a:r>
            <a:endParaRPr lang="en-US" sz="1300" b="1" dirty="0">
              <a:latin typeface="Zebra Sans Bold" pitchFamily="2" charset="77"/>
              <a:cs typeface="Arial"/>
            </a:endParaRPr>
          </a:p>
          <a:p>
            <a:pPr>
              <a:spcAft>
                <a:spcPts val="600"/>
              </a:spcAft>
            </a:pPr>
            <a:endParaRPr lang="en-US" sz="1200" dirty="0">
              <a:latin typeface="Arial"/>
              <a:ea typeface="Arial" charset="0"/>
              <a:cs typeface="Arial"/>
            </a:endParaRPr>
          </a:p>
          <a:p>
            <a:pPr>
              <a:spcAft>
                <a:spcPts val="600"/>
              </a:spcAft>
            </a:pPr>
            <a:endParaRPr lang="en-US" sz="1200" dirty="0">
              <a:latin typeface="Arial"/>
              <a:cs typeface="Arial"/>
            </a:endParaRPr>
          </a:p>
        </p:txBody>
      </p:sp>
      <p:sp>
        <p:nvSpPr>
          <p:cNvPr id="28" name="Rounded Rectangle 27">
            <a:extLst>
              <a:ext uri="{FF2B5EF4-FFF2-40B4-BE49-F238E27FC236}">
                <a16:creationId xmlns:a16="http://schemas.microsoft.com/office/drawing/2014/main" id="{8B402C48-21DA-324B-AF12-13BC40D8621B}"/>
              </a:ext>
            </a:extLst>
          </p:cNvPr>
          <p:cNvSpPr/>
          <p:nvPr/>
        </p:nvSpPr>
        <p:spPr>
          <a:xfrm>
            <a:off x="4459573" y="1425095"/>
            <a:ext cx="3725058" cy="38254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29" name="TextBox 28">
            <a:extLst>
              <a:ext uri="{FF2B5EF4-FFF2-40B4-BE49-F238E27FC236}">
                <a16:creationId xmlns:a16="http://schemas.microsoft.com/office/drawing/2014/main" id="{BFC79522-5E35-6042-91B3-43BA1A1E4292}"/>
              </a:ext>
            </a:extLst>
          </p:cNvPr>
          <p:cNvSpPr txBox="1"/>
          <p:nvPr/>
        </p:nvSpPr>
        <p:spPr>
          <a:xfrm>
            <a:off x="4459573" y="1458305"/>
            <a:ext cx="3261519" cy="310726"/>
          </a:xfrm>
          <a:prstGeom prst="rect">
            <a:avLst/>
          </a:prstGeom>
          <a:noFill/>
          <a:ln>
            <a:noFill/>
          </a:ln>
        </p:spPr>
        <p:txBody>
          <a:bodyPr vert="horz" wrap="square" lIns="91440" tIns="45720" rIns="91440" bIns="45720" rtlCol="0" anchor="t" anchorCtr="0">
            <a:noAutofit/>
          </a:bodyPr>
          <a:lstStyle/>
          <a:p>
            <a:pPr>
              <a:spcAft>
                <a:spcPts val="400"/>
              </a:spcAft>
            </a:pPr>
            <a:r>
              <a:rPr lang="en-US" sz="1300" b="1" dirty="0">
                <a:latin typeface="Zebra Sans Bold" pitchFamily="2" charset="77"/>
                <a:cs typeface="Arial"/>
              </a:rPr>
              <a:t>5-slot 2</a:t>
            </a:r>
            <a:r>
              <a:rPr lang="en-US" sz="1300" b="1" baseline="30000" dirty="0">
                <a:latin typeface="Zebra Sans Bold" pitchFamily="2" charset="77"/>
                <a:cs typeface="Arial"/>
              </a:rPr>
              <a:t>nd</a:t>
            </a:r>
            <a:r>
              <a:rPr lang="en-US" sz="1300" b="1" dirty="0">
                <a:latin typeface="Zebra Sans Bold" pitchFamily="2" charset="77"/>
                <a:cs typeface="Arial"/>
              </a:rPr>
              <a:t> generation </a:t>
            </a:r>
            <a:r>
              <a:rPr lang="en-US" sz="1300" b="1" dirty="0" err="1">
                <a:latin typeface="Zebra Sans Bold" pitchFamily="2" charset="77"/>
                <a:cs typeface="Arial"/>
              </a:rPr>
              <a:t>ShareCradles</a:t>
            </a:r>
            <a:endParaRPr lang="en-US" sz="1300" b="1" dirty="0">
              <a:latin typeface="Zebra Sans Bold" pitchFamily="2" charset="77"/>
              <a:cs typeface="Arial"/>
            </a:endParaRPr>
          </a:p>
          <a:p>
            <a:pPr>
              <a:spcAft>
                <a:spcPts val="600"/>
              </a:spcAft>
            </a:pPr>
            <a:endParaRPr lang="en-US" sz="1200" dirty="0">
              <a:latin typeface="Arial"/>
              <a:ea typeface="Arial" charset="0"/>
              <a:cs typeface="Arial"/>
            </a:endParaRPr>
          </a:p>
          <a:p>
            <a:pPr>
              <a:spcAft>
                <a:spcPts val="600"/>
              </a:spcAft>
            </a:pPr>
            <a:endParaRPr lang="en-US" sz="1200" dirty="0">
              <a:latin typeface="Arial"/>
              <a:cs typeface="Arial"/>
            </a:endParaRPr>
          </a:p>
        </p:txBody>
      </p:sp>
      <p:sp>
        <p:nvSpPr>
          <p:cNvPr id="30" name="Rounded Rectangle 29">
            <a:extLst>
              <a:ext uri="{FF2B5EF4-FFF2-40B4-BE49-F238E27FC236}">
                <a16:creationId xmlns:a16="http://schemas.microsoft.com/office/drawing/2014/main" id="{514DAAEF-5AA9-564B-96C3-C5A0E94A6675}"/>
              </a:ext>
            </a:extLst>
          </p:cNvPr>
          <p:cNvSpPr/>
          <p:nvPr/>
        </p:nvSpPr>
        <p:spPr>
          <a:xfrm>
            <a:off x="8357016" y="1425095"/>
            <a:ext cx="3725058" cy="38254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31" name="TextBox 30">
            <a:extLst>
              <a:ext uri="{FF2B5EF4-FFF2-40B4-BE49-F238E27FC236}">
                <a16:creationId xmlns:a16="http://schemas.microsoft.com/office/drawing/2014/main" id="{9F577B15-6B4B-F74B-B959-E247CE8F2881}"/>
              </a:ext>
            </a:extLst>
          </p:cNvPr>
          <p:cNvSpPr txBox="1"/>
          <p:nvPr/>
        </p:nvSpPr>
        <p:spPr>
          <a:xfrm>
            <a:off x="8357016" y="1458305"/>
            <a:ext cx="4367133" cy="310726"/>
          </a:xfrm>
          <a:prstGeom prst="rect">
            <a:avLst/>
          </a:prstGeom>
          <a:noFill/>
          <a:ln>
            <a:noFill/>
          </a:ln>
        </p:spPr>
        <p:txBody>
          <a:bodyPr vert="horz" wrap="square" lIns="91440" tIns="45720" rIns="91440" bIns="45720" rtlCol="0" anchor="t" anchorCtr="0">
            <a:noAutofit/>
          </a:bodyPr>
          <a:lstStyle/>
          <a:p>
            <a:pPr>
              <a:spcAft>
                <a:spcPts val="400"/>
              </a:spcAft>
            </a:pPr>
            <a:r>
              <a:rPr lang="en-US" sz="1300" b="1" spc="-30" dirty="0">
                <a:latin typeface="Zebra Sans Bold" pitchFamily="2" charset="77"/>
                <a:cs typeface="Arial"/>
              </a:rPr>
              <a:t>Batteries/2</a:t>
            </a:r>
            <a:r>
              <a:rPr lang="en-US" sz="1300" b="1" spc="-30" baseline="30000" dirty="0">
                <a:latin typeface="Zebra Sans Bold" pitchFamily="2" charset="77"/>
                <a:cs typeface="Arial"/>
              </a:rPr>
              <a:t>nd</a:t>
            </a:r>
            <a:r>
              <a:rPr lang="en-US" sz="1300" b="1" spc="-30" dirty="0">
                <a:latin typeface="Zebra Sans Bold" pitchFamily="2" charset="77"/>
                <a:cs typeface="Arial"/>
              </a:rPr>
              <a:t> generation ShareCradle charger</a:t>
            </a:r>
          </a:p>
          <a:p>
            <a:pPr>
              <a:spcAft>
                <a:spcPts val="600"/>
              </a:spcAft>
            </a:pPr>
            <a:endParaRPr lang="en-US" sz="1200" dirty="0">
              <a:latin typeface="Arial"/>
              <a:ea typeface="Arial" charset="0"/>
              <a:cs typeface="Arial"/>
            </a:endParaRPr>
          </a:p>
          <a:p>
            <a:pPr>
              <a:spcAft>
                <a:spcPts val="600"/>
              </a:spcAft>
            </a:pPr>
            <a:endParaRPr lang="en-US" sz="1200" dirty="0">
              <a:latin typeface="Arial"/>
              <a:cs typeface="Arial"/>
            </a:endParaRPr>
          </a:p>
        </p:txBody>
      </p:sp>
      <p:sp>
        <p:nvSpPr>
          <p:cNvPr id="50" name="TextBox 49">
            <a:extLst>
              <a:ext uri="{FF2B5EF4-FFF2-40B4-BE49-F238E27FC236}">
                <a16:creationId xmlns:a16="http://schemas.microsoft.com/office/drawing/2014/main" id="{FC28A7EC-1900-3643-8376-2D5F5503EC6B}"/>
              </a:ext>
            </a:extLst>
          </p:cNvPr>
          <p:cNvSpPr txBox="1"/>
          <p:nvPr/>
        </p:nvSpPr>
        <p:spPr>
          <a:xfrm>
            <a:off x="4458450" y="1904236"/>
            <a:ext cx="1749353" cy="980954"/>
          </a:xfrm>
          <a:prstGeom prst="rect">
            <a:avLst/>
          </a:prstGeom>
          <a:ln>
            <a:noFill/>
          </a:ln>
        </p:spPr>
        <p:txBody>
          <a:bodyPr vert="horz" wrap="square" lIns="91440" tIns="45720" rIns="91440" bIns="45720" rtlCol="0" anchor="t" anchorCtr="0">
            <a:noAutofit/>
          </a:bodyPr>
          <a:lstStyle/>
          <a:p>
            <a:pPr>
              <a:spcAft>
                <a:spcPts val="600"/>
              </a:spcAft>
            </a:pPr>
            <a:r>
              <a:rPr lang="en-US" sz="1200" dirty="0">
                <a:latin typeface="Zebra Sans" pitchFamily="2" charset="77"/>
                <a:ea typeface="Arial" charset="0"/>
                <a:cs typeface="Arial"/>
              </a:rPr>
              <a:t>Charge 5 or 10 devices; charge-only, charge+Ethernet or fast charge; mix and match cups</a:t>
            </a:r>
            <a:endParaRPr lang="en-US" sz="1200" dirty="0">
              <a:latin typeface="Zebra Sans" pitchFamily="2" charset="77"/>
              <a:cs typeface="Arial"/>
            </a:endParaRPr>
          </a:p>
        </p:txBody>
      </p:sp>
      <p:sp>
        <p:nvSpPr>
          <p:cNvPr id="54" name="TextBox 53">
            <a:extLst>
              <a:ext uri="{FF2B5EF4-FFF2-40B4-BE49-F238E27FC236}">
                <a16:creationId xmlns:a16="http://schemas.microsoft.com/office/drawing/2014/main" id="{54423270-D0D0-DF4B-9D85-D19232ACFB17}"/>
              </a:ext>
            </a:extLst>
          </p:cNvPr>
          <p:cNvSpPr txBox="1"/>
          <p:nvPr/>
        </p:nvSpPr>
        <p:spPr>
          <a:xfrm>
            <a:off x="8366548" y="1904236"/>
            <a:ext cx="2406550" cy="980954"/>
          </a:xfrm>
          <a:prstGeom prst="rect">
            <a:avLst/>
          </a:prstGeom>
          <a:ln>
            <a:noFill/>
          </a:ln>
        </p:spPr>
        <p:txBody>
          <a:bodyPr vert="horz" wrap="square" lIns="91440" tIns="45720" rIns="91440" bIns="45720" rtlCol="0" anchor="t" anchorCtr="0">
            <a:noAutofit/>
          </a:bodyPr>
          <a:lstStyle/>
          <a:p>
            <a:pPr>
              <a:spcAft>
                <a:spcPts val="600"/>
              </a:spcAft>
            </a:pPr>
            <a:r>
              <a:rPr lang="en-US" altLang="en-US" sz="1200" dirty="0">
                <a:latin typeface="Zebra Sans" pitchFamily="2" charset="77"/>
                <a:ea typeface="Arial" charset="0"/>
                <a:cs typeface="Arial"/>
              </a:rPr>
              <a:t>Charges up to four spare batteries (standard, extended and wireless); use standalone </a:t>
            </a:r>
            <a:br>
              <a:rPr lang="en-US" altLang="en-US" sz="1200" dirty="0">
                <a:latin typeface="Zebra Sans" pitchFamily="2" charset="77"/>
                <a:ea typeface="Arial" charset="0"/>
                <a:cs typeface="Arial"/>
              </a:rPr>
            </a:br>
            <a:r>
              <a:rPr lang="en-US" altLang="en-US" sz="1200" dirty="0">
                <a:latin typeface="Zebra Sans" pitchFamily="2" charset="77"/>
                <a:ea typeface="Arial" charset="0"/>
                <a:cs typeface="Arial"/>
              </a:rPr>
              <a:t>or mounted on ShareCradle base</a:t>
            </a:r>
            <a:endParaRPr lang="en-US" sz="1200" dirty="0">
              <a:latin typeface="Zebra Sans" pitchFamily="2" charset="77"/>
              <a:ea typeface="Arial" charset="0"/>
              <a:cs typeface="Arial"/>
            </a:endParaRPr>
          </a:p>
          <a:p>
            <a:pPr>
              <a:spcAft>
                <a:spcPts val="600"/>
              </a:spcAft>
            </a:pPr>
            <a:endParaRPr lang="en-US" sz="1200" dirty="0">
              <a:latin typeface="Arial"/>
              <a:cs typeface="Arial"/>
            </a:endParaRPr>
          </a:p>
        </p:txBody>
      </p:sp>
      <p:pic>
        <p:nvPicPr>
          <p:cNvPr id="56" name="Picture 55">
            <a:extLst>
              <a:ext uri="{FF2B5EF4-FFF2-40B4-BE49-F238E27FC236}">
                <a16:creationId xmlns:a16="http://schemas.microsoft.com/office/drawing/2014/main" id="{41C51F88-FA8A-1442-86F5-31E585B42540}"/>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1362305" y="1691499"/>
            <a:ext cx="821047" cy="928324"/>
          </a:xfrm>
          <a:prstGeom prst="rect">
            <a:avLst/>
          </a:prstGeom>
        </p:spPr>
      </p:pic>
      <p:pic>
        <p:nvPicPr>
          <p:cNvPr id="57" name="Picture 56">
            <a:extLst>
              <a:ext uri="{FF2B5EF4-FFF2-40B4-BE49-F238E27FC236}">
                <a16:creationId xmlns:a16="http://schemas.microsoft.com/office/drawing/2014/main" id="{67D5A004-76D7-FD4E-B673-C626C00842F7}"/>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a:fillRect/>
          </a:stretch>
        </p:blipFill>
        <p:spPr>
          <a:xfrm>
            <a:off x="2320393" y="1836920"/>
            <a:ext cx="667339" cy="754534"/>
          </a:xfrm>
          <a:prstGeom prst="rect">
            <a:avLst/>
          </a:prstGeom>
        </p:spPr>
      </p:pic>
      <p:pic>
        <p:nvPicPr>
          <p:cNvPr id="58" name="Picture 57">
            <a:extLst>
              <a:ext uri="{FF2B5EF4-FFF2-40B4-BE49-F238E27FC236}">
                <a16:creationId xmlns:a16="http://schemas.microsoft.com/office/drawing/2014/main" id="{24F37C97-3008-9B49-ADD2-821EFF9ABFE5}"/>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808210" y="1880904"/>
            <a:ext cx="888230" cy="1004286"/>
          </a:xfrm>
          <a:prstGeom prst="rect">
            <a:avLst/>
          </a:prstGeom>
        </p:spPr>
      </p:pic>
      <p:pic>
        <p:nvPicPr>
          <p:cNvPr id="59" name="Picture 58">
            <a:extLst>
              <a:ext uri="{FF2B5EF4-FFF2-40B4-BE49-F238E27FC236}">
                <a16:creationId xmlns:a16="http://schemas.microsoft.com/office/drawing/2014/main" id="{F99DCE2A-4984-9E43-8B28-CB9D53B54ACF}"/>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3408487" y="1647070"/>
            <a:ext cx="888230" cy="1004286"/>
          </a:xfrm>
          <a:prstGeom prst="rect">
            <a:avLst/>
          </a:prstGeom>
        </p:spPr>
      </p:pic>
      <p:pic>
        <p:nvPicPr>
          <p:cNvPr id="87" name="Picture 2" descr="A group of cell phones in a charging station&#10;&#10;AI-generated content may be incorrect.">
            <a:extLst>
              <a:ext uri="{FF2B5EF4-FFF2-40B4-BE49-F238E27FC236}">
                <a16:creationId xmlns:a16="http://schemas.microsoft.com/office/drawing/2014/main" id="{4E187E6C-1054-1E4A-8A14-3C5A1A14912E}"/>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a:stretch>
            <a:fillRect/>
          </a:stretch>
        </p:blipFill>
        <p:spPr bwMode="auto">
          <a:xfrm>
            <a:off x="6918751" y="2339537"/>
            <a:ext cx="1079184" cy="598690"/>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87">
            <a:extLst>
              <a:ext uri="{FF2B5EF4-FFF2-40B4-BE49-F238E27FC236}">
                <a16:creationId xmlns:a16="http://schemas.microsoft.com/office/drawing/2014/main" id="{449F37E8-9210-D640-BF70-CAC0A16A0BB0}"/>
              </a:ext>
            </a:extLst>
          </p:cNvPr>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a:stretch>
            <a:fillRect/>
          </a:stretch>
        </p:blipFill>
        <p:spPr bwMode="auto">
          <a:xfrm>
            <a:off x="6263131" y="1863280"/>
            <a:ext cx="1079184" cy="58991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A close-up of a grey rectangular object&#10;&#10;AI-generated content may be incorrect.">
            <a:extLst>
              <a:ext uri="{FF2B5EF4-FFF2-40B4-BE49-F238E27FC236}">
                <a16:creationId xmlns:a16="http://schemas.microsoft.com/office/drawing/2014/main" id="{BF61486A-FF2A-F9F4-3C6B-5314D68A1F40}"/>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10647114" y="1922414"/>
            <a:ext cx="381107" cy="4919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A close-up of a device&#10;&#10;AI-generated content may be incorrect.">
            <a:extLst>
              <a:ext uri="{FF2B5EF4-FFF2-40B4-BE49-F238E27FC236}">
                <a16:creationId xmlns:a16="http://schemas.microsoft.com/office/drawing/2014/main" id="{C44BC709-6F55-D1A2-B4E9-4F3154A48EDE}"/>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1099359" y="1902286"/>
            <a:ext cx="381106" cy="4865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black and green gaming controller&#10;&#10;AI-generated content may be incorrect.">
            <a:extLst>
              <a:ext uri="{FF2B5EF4-FFF2-40B4-BE49-F238E27FC236}">
                <a16:creationId xmlns:a16="http://schemas.microsoft.com/office/drawing/2014/main" id="{017886A4-CD44-4A9A-E931-A8E26E4B0A85}"/>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6980384" y="3691075"/>
            <a:ext cx="920837" cy="803824"/>
          </a:xfrm>
          <a:prstGeom prst="rect">
            <a:avLst/>
          </a:prstGeom>
        </p:spPr>
      </p:pic>
      <p:pic>
        <p:nvPicPr>
          <p:cNvPr id="9" name="Picture 8">
            <a:extLst>
              <a:ext uri="{FF2B5EF4-FFF2-40B4-BE49-F238E27FC236}">
                <a16:creationId xmlns:a16="http://schemas.microsoft.com/office/drawing/2014/main" id="{B0DACA78-8030-4B2D-E25B-F030657DB823}"/>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2469363" y="5486395"/>
            <a:ext cx="936553" cy="708925"/>
          </a:xfrm>
          <a:prstGeom prst="rect">
            <a:avLst/>
          </a:prstGeom>
        </p:spPr>
      </p:pic>
      <p:pic>
        <p:nvPicPr>
          <p:cNvPr id="10" name="Picture 9">
            <a:extLst>
              <a:ext uri="{FF2B5EF4-FFF2-40B4-BE49-F238E27FC236}">
                <a16:creationId xmlns:a16="http://schemas.microsoft.com/office/drawing/2014/main" id="{1AA72701-631A-E0C8-F6FC-80AED39E99E1}"/>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3702666" y="5340496"/>
            <a:ext cx="481040" cy="825173"/>
          </a:xfrm>
          <a:prstGeom prst="rect">
            <a:avLst/>
          </a:prstGeom>
        </p:spPr>
      </p:pic>
      <p:pic>
        <p:nvPicPr>
          <p:cNvPr id="64" name="object 9">
            <a:extLst>
              <a:ext uri="{FF2B5EF4-FFF2-40B4-BE49-F238E27FC236}">
                <a16:creationId xmlns:a16="http://schemas.microsoft.com/office/drawing/2014/main" id="{1B4B4530-FF82-CA44-9AAF-BB0E9464FD9E}"/>
              </a:ext>
            </a:extLst>
          </p:cNvPr>
          <p:cNvPicPr/>
          <p:nvPr/>
        </p:nvPicPr>
        <p:blipFill>
          <a:blip r:embed="rId20" cstate="screen">
            <a:extLst>
              <a:ext uri="{28A0092B-C50C-407E-A947-70E740481C1C}">
                <a14:useLocalDpi xmlns:a14="http://schemas.microsoft.com/office/drawing/2010/main"/>
              </a:ext>
            </a:extLst>
          </a:blip>
          <a:stretch>
            <a:fillRect/>
          </a:stretch>
        </p:blipFill>
        <p:spPr>
          <a:xfrm rot="5400000">
            <a:off x="1815020" y="5833179"/>
            <a:ext cx="391657" cy="923668"/>
          </a:xfrm>
          <a:prstGeom prst="rect">
            <a:avLst/>
          </a:prstGeom>
        </p:spPr>
      </p:pic>
      <p:pic>
        <p:nvPicPr>
          <p:cNvPr id="69" name="Picture 68" descr="A close up of a device&#10;&#10;AI-generated content may be incorrect.">
            <a:extLst>
              <a:ext uri="{FF2B5EF4-FFF2-40B4-BE49-F238E27FC236}">
                <a16:creationId xmlns:a16="http://schemas.microsoft.com/office/drawing/2014/main" id="{3B1E07C2-62DB-E54C-BC54-01B3C27C813B}"/>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rot="1886490">
            <a:off x="10647808" y="3736285"/>
            <a:ext cx="482279" cy="959966"/>
          </a:xfrm>
          <a:prstGeom prst="rect">
            <a:avLst/>
          </a:prstGeom>
        </p:spPr>
      </p:pic>
      <p:pic>
        <p:nvPicPr>
          <p:cNvPr id="72" name="Picture 2">
            <a:extLst>
              <a:ext uri="{FF2B5EF4-FFF2-40B4-BE49-F238E27FC236}">
                <a16:creationId xmlns:a16="http://schemas.microsoft.com/office/drawing/2014/main" id="{F67ADF68-F9D4-1E47-809D-9EEFEC864990}"/>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11015080" y="5486395"/>
            <a:ext cx="739954" cy="54899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lose-up of a black rectangular object&#10;&#10;AI-generated content may be incorrect.">
            <a:extLst>
              <a:ext uri="{FF2B5EF4-FFF2-40B4-BE49-F238E27FC236}">
                <a16:creationId xmlns:a16="http://schemas.microsoft.com/office/drawing/2014/main" id="{EC19ED1A-05DA-3A16-86C9-D547CC36EC69}"/>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10901130" y="2143038"/>
            <a:ext cx="381106" cy="470609"/>
          </a:xfrm>
          <a:prstGeom prst="rect">
            <a:avLst/>
          </a:prstGeom>
          <a:noFill/>
          <a:extLst>
            <a:ext uri="{909E8E84-426E-40DD-AFC4-6F175D3DCCD1}">
              <a14:hiddenFill xmlns:a14="http://schemas.microsoft.com/office/drawing/2010/main">
                <a:solidFill>
                  <a:srgbClr val="FFFFFF"/>
                </a:solidFill>
              </a14:hiddenFill>
            </a:ext>
          </a:extLst>
        </p:spPr>
      </p:pic>
      <p:sp>
        <p:nvSpPr>
          <p:cNvPr id="73" name="TextBox 72">
            <a:extLst>
              <a:ext uri="{FF2B5EF4-FFF2-40B4-BE49-F238E27FC236}">
                <a16:creationId xmlns:a16="http://schemas.microsoft.com/office/drawing/2014/main" id="{1F40FA10-BC2E-1442-8DC1-2A9803FBB904}"/>
              </a:ext>
            </a:extLst>
          </p:cNvPr>
          <p:cNvSpPr txBox="1"/>
          <p:nvPr/>
        </p:nvSpPr>
        <p:spPr>
          <a:xfrm>
            <a:off x="8352400" y="5387535"/>
            <a:ext cx="2596550" cy="891776"/>
          </a:xfrm>
          <a:prstGeom prst="rect">
            <a:avLst/>
          </a:prstGeom>
          <a:ln>
            <a:noFill/>
          </a:ln>
        </p:spPr>
        <p:txBody>
          <a:bodyPr vert="horz" wrap="square" lIns="91440" tIns="45720" rIns="91440" bIns="45720" rtlCol="0" anchor="t" anchorCtr="0">
            <a:noAutofit/>
          </a:bodyPr>
          <a:lstStyle/>
          <a:p>
            <a:pPr>
              <a:spcAft>
                <a:spcPts val="600"/>
              </a:spcAft>
            </a:pPr>
            <a:r>
              <a:rPr lang="en-US" altLang="en-US" sz="1200" dirty="0">
                <a:latin typeface="Zebra Sans" pitchFamily="2" charset="77"/>
                <a:ea typeface="Arial" charset="0"/>
                <a:cs typeface="Arial"/>
              </a:rPr>
              <a:t>Just purchase the right shims and cups to continue to use your existing legacy </a:t>
            </a:r>
            <a:r>
              <a:rPr lang="en-US" altLang="en-US" sz="1200" dirty="0" err="1">
                <a:latin typeface="Zebra Sans" pitchFamily="2" charset="77"/>
                <a:ea typeface="Arial" charset="0"/>
                <a:cs typeface="Arial"/>
              </a:rPr>
              <a:t>ShareCradles</a:t>
            </a:r>
            <a:r>
              <a:rPr lang="en-US" altLang="en-US" sz="1200" dirty="0">
                <a:latin typeface="Zebra Sans" pitchFamily="2" charset="77"/>
                <a:ea typeface="Arial" charset="0"/>
                <a:cs typeface="Arial"/>
              </a:rPr>
              <a:t> to charge the TC501/TC701</a:t>
            </a:r>
            <a:r>
              <a:rPr lang="en-US" sz="1200" dirty="0">
                <a:latin typeface="Zebra Sans" pitchFamily="2" charset="77"/>
              </a:rPr>
              <a:t>—with or without the rugged boot</a:t>
            </a:r>
          </a:p>
          <a:p>
            <a:pPr>
              <a:spcAft>
                <a:spcPts val="600"/>
              </a:spcAft>
            </a:pPr>
            <a:endParaRPr lang="en-US" sz="1200" dirty="0">
              <a:latin typeface="Zebra Sans" pitchFamily="2" charset="77"/>
              <a:cs typeface="Arial"/>
            </a:endParaRPr>
          </a:p>
        </p:txBody>
      </p:sp>
    </p:spTree>
    <p:extLst>
      <p:ext uri="{BB962C8B-B14F-4D97-AF65-F5344CB8AC3E}">
        <p14:creationId xmlns:p14="http://schemas.microsoft.com/office/powerpoint/2010/main" val="380130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43</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7" name="Title 1">
            <a:extLst>
              <a:ext uri="{FF2B5EF4-FFF2-40B4-BE49-F238E27FC236}">
                <a16:creationId xmlns:a16="http://schemas.microsoft.com/office/drawing/2014/main" id="{B3C81EAB-16E1-0F43-9898-47EE34964C8E}"/>
              </a:ext>
            </a:extLst>
          </p:cNvPr>
          <p:cNvSpPr txBox="1">
            <a:spLocks/>
          </p:cNvSpPr>
          <p:nvPr/>
        </p:nvSpPr>
        <p:spPr>
          <a:xfrm>
            <a:off x="457200" y="556011"/>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Next-generation ShareCradle</a:t>
            </a:r>
          </a:p>
        </p:txBody>
      </p:sp>
      <p:sp>
        <p:nvSpPr>
          <p:cNvPr id="8" name="Text Placeholder 6">
            <a:extLst>
              <a:ext uri="{FF2B5EF4-FFF2-40B4-BE49-F238E27FC236}">
                <a16:creationId xmlns:a16="http://schemas.microsoft.com/office/drawing/2014/main" id="{6B353FC0-123E-4E4B-B2ED-27DE9C8046A6}"/>
              </a:ext>
            </a:extLst>
          </p:cNvPr>
          <p:cNvSpPr txBox="1">
            <a:spLocks/>
          </p:cNvSpPr>
          <p:nvPr/>
        </p:nvSpPr>
        <p:spPr>
          <a:xfrm>
            <a:off x="457200" y="1014984"/>
            <a:ext cx="11277600" cy="317500"/>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Modular platform lets you add components today—and adapt for tomorrow</a:t>
            </a:r>
          </a:p>
        </p:txBody>
      </p:sp>
      <p:sp>
        <p:nvSpPr>
          <p:cNvPr id="9" name="Text Placeholder 6">
            <a:extLst>
              <a:ext uri="{FF2B5EF4-FFF2-40B4-BE49-F238E27FC236}">
                <a16:creationId xmlns:a16="http://schemas.microsoft.com/office/drawing/2014/main" id="{21B0DD72-773E-024E-8C76-ECD60479FD29}"/>
              </a:ext>
            </a:extLst>
          </p:cNvPr>
          <p:cNvSpPr txBox="1">
            <a:spLocks/>
          </p:cNvSpPr>
          <p:nvPr/>
        </p:nvSpPr>
        <p:spPr>
          <a:xfrm>
            <a:off x="457198" y="2802436"/>
            <a:ext cx="2710076" cy="669074"/>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dirty="0"/>
              <a:t>1-Slot Base</a:t>
            </a:r>
          </a:p>
          <a:p>
            <a:pPr>
              <a:spcBef>
                <a:spcPts val="600"/>
              </a:spcBef>
            </a:pPr>
            <a:r>
              <a:rPr lang="en-US" sz="1050" dirty="0"/>
              <a:t>(Charge + Ethernet)</a:t>
            </a:r>
          </a:p>
        </p:txBody>
      </p:sp>
      <p:sp>
        <p:nvSpPr>
          <p:cNvPr id="10" name="Text Placeholder 6">
            <a:extLst>
              <a:ext uri="{FF2B5EF4-FFF2-40B4-BE49-F238E27FC236}">
                <a16:creationId xmlns:a16="http://schemas.microsoft.com/office/drawing/2014/main" id="{D26D1E83-A3D0-F74C-AD48-50AA648CDF29}"/>
              </a:ext>
            </a:extLst>
          </p:cNvPr>
          <p:cNvSpPr txBox="1">
            <a:spLocks/>
          </p:cNvSpPr>
          <p:nvPr/>
        </p:nvSpPr>
        <p:spPr>
          <a:xfrm>
            <a:off x="9024725" y="3917213"/>
            <a:ext cx="2266127" cy="933085"/>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Move incoming shipments from dock to stock faster</a:t>
            </a:r>
          </a:p>
        </p:txBody>
      </p:sp>
      <p:cxnSp>
        <p:nvCxnSpPr>
          <p:cNvPr id="11" name="Straight Connector 10">
            <a:extLst>
              <a:ext uri="{FF2B5EF4-FFF2-40B4-BE49-F238E27FC236}">
                <a16:creationId xmlns:a16="http://schemas.microsoft.com/office/drawing/2014/main" id="{1BBDBB15-9C5C-8D42-B9E8-AB197AFC7B65}"/>
              </a:ext>
            </a:extLst>
          </p:cNvPr>
          <p:cNvCxnSpPr>
            <a:cxnSpLocks/>
          </p:cNvCxnSpPr>
          <p:nvPr/>
        </p:nvCxnSpPr>
        <p:spPr>
          <a:xfrm>
            <a:off x="457198" y="1630018"/>
            <a:ext cx="2710076"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6">
            <a:extLst>
              <a:ext uri="{FF2B5EF4-FFF2-40B4-BE49-F238E27FC236}">
                <a16:creationId xmlns:a16="http://schemas.microsoft.com/office/drawing/2014/main" id="{97204072-C36C-5248-A915-A9951FBD706E}"/>
              </a:ext>
            </a:extLst>
          </p:cNvPr>
          <p:cNvSpPr txBox="1">
            <a:spLocks/>
          </p:cNvSpPr>
          <p:nvPr/>
        </p:nvSpPr>
        <p:spPr>
          <a:xfrm>
            <a:off x="457198" y="1719108"/>
            <a:ext cx="2228850" cy="379268"/>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3000"/>
              </a:lnSpc>
              <a:spcBef>
                <a:spcPts val="0"/>
              </a:spcBef>
            </a:pPr>
            <a:r>
              <a:rPr lang="en-US" sz="2000" b="1" dirty="0">
                <a:latin typeface="Zebra Sans Cnd ExtraBold" pitchFamily="2" charset="77"/>
              </a:rPr>
              <a:t>1. Choose a base</a:t>
            </a:r>
          </a:p>
        </p:txBody>
      </p:sp>
      <p:pic>
        <p:nvPicPr>
          <p:cNvPr id="13" name="Picture 12" descr="A black rectangular object with a black background&#10;&#10;AI-generated content may be incorrect.">
            <a:extLst>
              <a:ext uri="{FF2B5EF4-FFF2-40B4-BE49-F238E27FC236}">
                <a16:creationId xmlns:a16="http://schemas.microsoft.com/office/drawing/2014/main" id="{D939FF6C-9D4C-B64F-B348-5E678011936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383992" y="2134251"/>
            <a:ext cx="787111" cy="747231"/>
          </a:xfrm>
          <a:prstGeom prst="rect">
            <a:avLst/>
          </a:prstGeom>
        </p:spPr>
      </p:pic>
      <p:pic>
        <p:nvPicPr>
          <p:cNvPr id="14" name="Picture 13">
            <a:extLst>
              <a:ext uri="{FF2B5EF4-FFF2-40B4-BE49-F238E27FC236}">
                <a16:creationId xmlns:a16="http://schemas.microsoft.com/office/drawing/2014/main" id="{1746B893-E5ED-DA41-8356-E0F2F2ADCEF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339922" y="3388072"/>
            <a:ext cx="2473945" cy="932675"/>
          </a:xfrm>
          <a:prstGeom prst="rect">
            <a:avLst/>
          </a:prstGeom>
        </p:spPr>
      </p:pic>
      <p:sp>
        <p:nvSpPr>
          <p:cNvPr id="15" name="Text Placeholder 6">
            <a:extLst>
              <a:ext uri="{FF2B5EF4-FFF2-40B4-BE49-F238E27FC236}">
                <a16:creationId xmlns:a16="http://schemas.microsoft.com/office/drawing/2014/main" id="{DE8F13CC-BA0A-5946-A196-5F4364615134}"/>
              </a:ext>
            </a:extLst>
          </p:cNvPr>
          <p:cNvSpPr txBox="1">
            <a:spLocks/>
          </p:cNvSpPr>
          <p:nvPr/>
        </p:nvSpPr>
        <p:spPr>
          <a:xfrm>
            <a:off x="457198" y="4141141"/>
            <a:ext cx="2137146" cy="669074"/>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dirty="0"/>
              <a:t>5-Slot Base</a:t>
            </a:r>
          </a:p>
          <a:p>
            <a:pPr>
              <a:spcBef>
                <a:spcPts val="600"/>
              </a:spcBef>
            </a:pPr>
            <a:r>
              <a:rPr lang="en-US" sz="1050" dirty="0"/>
              <a:t>(Charge Only, Charge + Ethernet, or Fast Charge)</a:t>
            </a:r>
            <a:endParaRPr lang="en-US" sz="1200" dirty="0"/>
          </a:p>
        </p:txBody>
      </p:sp>
      <p:cxnSp>
        <p:nvCxnSpPr>
          <p:cNvPr id="16" name="Straight Connector 15">
            <a:extLst>
              <a:ext uri="{FF2B5EF4-FFF2-40B4-BE49-F238E27FC236}">
                <a16:creationId xmlns:a16="http://schemas.microsoft.com/office/drawing/2014/main" id="{DFDECBE7-8933-B049-AA90-102EFCFB1E54}"/>
              </a:ext>
            </a:extLst>
          </p:cNvPr>
          <p:cNvCxnSpPr>
            <a:cxnSpLocks/>
          </p:cNvCxnSpPr>
          <p:nvPr/>
        </p:nvCxnSpPr>
        <p:spPr>
          <a:xfrm>
            <a:off x="3313040" y="1630018"/>
            <a:ext cx="2710076"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Text Placeholder 6">
            <a:extLst>
              <a:ext uri="{FF2B5EF4-FFF2-40B4-BE49-F238E27FC236}">
                <a16:creationId xmlns:a16="http://schemas.microsoft.com/office/drawing/2014/main" id="{E30657EE-0C38-F941-8AA0-4B0D5526C9DA}"/>
              </a:ext>
            </a:extLst>
          </p:cNvPr>
          <p:cNvSpPr txBox="1">
            <a:spLocks/>
          </p:cNvSpPr>
          <p:nvPr/>
        </p:nvSpPr>
        <p:spPr>
          <a:xfrm>
            <a:off x="3313040" y="1719108"/>
            <a:ext cx="2710074" cy="378504"/>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3000"/>
              </a:lnSpc>
              <a:spcBef>
                <a:spcPts val="0"/>
              </a:spcBef>
            </a:pPr>
            <a:r>
              <a:rPr lang="en-US" sz="2000" b="1" dirty="0">
                <a:latin typeface="Zebra Sans Cnd ExtraBold" pitchFamily="2" charset="77"/>
              </a:rPr>
              <a:t>2. Add cradle cups*</a:t>
            </a:r>
          </a:p>
        </p:txBody>
      </p:sp>
      <p:sp>
        <p:nvSpPr>
          <p:cNvPr id="18" name="Text Placeholder 6">
            <a:extLst>
              <a:ext uri="{FF2B5EF4-FFF2-40B4-BE49-F238E27FC236}">
                <a16:creationId xmlns:a16="http://schemas.microsoft.com/office/drawing/2014/main" id="{F3503B5C-3BA4-1048-BECA-03A94EBFF68D}"/>
              </a:ext>
            </a:extLst>
          </p:cNvPr>
          <p:cNvSpPr txBox="1">
            <a:spLocks/>
          </p:cNvSpPr>
          <p:nvPr/>
        </p:nvSpPr>
        <p:spPr>
          <a:xfrm>
            <a:off x="3313040" y="2105557"/>
            <a:ext cx="2710075" cy="299962"/>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b="1" dirty="0">
                <a:solidFill>
                  <a:srgbClr val="757575"/>
                </a:solidFill>
                <a:latin typeface="Zebra Mono" pitchFamily="2" charset="77"/>
              </a:rPr>
              <a:t>FOR HANDHELD MOBILE COMPUTERS</a:t>
            </a:r>
          </a:p>
        </p:txBody>
      </p:sp>
      <p:pic>
        <p:nvPicPr>
          <p:cNvPr id="19" name="Picture 18">
            <a:extLst>
              <a:ext uri="{FF2B5EF4-FFF2-40B4-BE49-F238E27FC236}">
                <a16:creationId xmlns:a16="http://schemas.microsoft.com/office/drawing/2014/main" id="{51E6C328-C6AF-214D-B1B7-FA66BDD5B88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3259636" y="2271589"/>
            <a:ext cx="529486" cy="598669"/>
          </a:xfrm>
          <a:prstGeom prst="rect">
            <a:avLst/>
          </a:prstGeom>
        </p:spPr>
      </p:pic>
      <p:sp>
        <p:nvSpPr>
          <p:cNvPr id="20" name="Text Placeholder 6">
            <a:extLst>
              <a:ext uri="{FF2B5EF4-FFF2-40B4-BE49-F238E27FC236}">
                <a16:creationId xmlns:a16="http://schemas.microsoft.com/office/drawing/2014/main" id="{86BBAE3D-12C5-E342-AF0A-E193D5C175D9}"/>
              </a:ext>
            </a:extLst>
          </p:cNvPr>
          <p:cNvSpPr txBox="1">
            <a:spLocks/>
          </p:cNvSpPr>
          <p:nvPr/>
        </p:nvSpPr>
        <p:spPr>
          <a:xfrm>
            <a:off x="3961493" y="2433420"/>
            <a:ext cx="1936581" cy="323923"/>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dirty="0"/>
              <a:t>1 Device Fast Charge</a:t>
            </a:r>
          </a:p>
        </p:txBody>
      </p:sp>
      <p:pic>
        <p:nvPicPr>
          <p:cNvPr id="21" name="Picture 20">
            <a:extLst>
              <a:ext uri="{FF2B5EF4-FFF2-40B4-BE49-F238E27FC236}">
                <a16:creationId xmlns:a16="http://schemas.microsoft.com/office/drawing/2014/main" id="{D0A9AF53-3A37-9E4D-9237-435E038573B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172006" y="2630784"/>
            <a:ext cx="704747" cy="796829"/>
          </a:xfrm>
          <a:prstGeom prst="rect">
            <a:avLst/>
          </a:prstGeom>
        </p:spPr>
      </p:pic>
      <p:sp>
        <p:nvSpPr>
          <p:cNvPr id="22" name="Text Placeholder 6">
            <a:extLst>
              <a:ext uri="{FF2B5EF4-FFF2-40B4-BE49-F238E27FC236}">
                <a16:creationId xmlns:a16="http://schemas.microsoft.com/office/drawing/2014/main" id="{F6E72C86-8925-EB46-8BC6-216696F01F41}"/>
              </a:ext>
            </a:extLst>
          </p:cNvPr>
          <p:cNvSpPr txBox="1">
            <a:spLocks/>
          </p:cNvSpPr>
          <p:nvPr/>
        </p:nvSpPr>
        <p:spPr>
          <a:xfrm>
            <a:off x="3961493" y="2961863"/>
            <a:ext cx="1936581" cy="323923"/>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dirty="0"/>
              <a:t>2 Device Charge</a:t>
            </a:r>
            <a:endParaRPr lang="en-US" sz="1200" baseline="30000" dirty="0"/>
          </a:p>
        </p:txBody>
      </p:sp>
      <p:pic>
        <p:nvPicPr>
          <p:cNvPr id="23" name="Picture 22">
            <a:extLst>
              <a:ext uri="{FF2B5EF4-FFF2-40B4-BE49-F238E27FC236}">
                <a16:creationId xmlns:a16="http://schemas.microsoft.com/office/drawing/2014/main" id="{CFC4617E-53FD-B84D-B112-9A34DB3A7CF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172006" y="3162412"/>
            <a:ext cx="704747" cy="796829"/>
          </a:xfrm>
          <a:prstGeom prst="rect">
            <a:avLst/>
          </a:prstGeom>
        </p:spPr>
      </p:pic>
      <p:sp>
        <p:nvSpPr>
          <p:cNvPr id="24" name="Text Placeholder 6">
            <a:extLst>
              <a:ext uri="{FF2B5EF4-FFF2-40B4-BE49-F238E27FC236}">
                <a16:creationId xmlns:a16="http://schemas.microsoft.com/office/drawing/2014/main" id="{698FA286-CFE4-0E4A-B813-8C10C66E4237}"/>
              </a:ext>
            </a:extLst>
          </p:cNvPr>
          <p:cNvSpPr txBox="1">
            <a:spLocks/>
          </p:cNvSpPr>
          <p:nvPr/>
        </p:nvSpPr>
        <p:spPr>
          <a:xfrm>
            <a:off x="3961493" y="3490306"/>
            <a:ext cx="1936581" cy="323923"/>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dirty="0"/>
              <a:t>1 Device / </a:t>
            </a:r>
            <a:br>
              <a:rPr lang="en-US" sz="1200" dirty="0"/>
            </a:br>
            <a:r>
              <a:rPr lang="en-US" sz="1200" dirty="0"/>
              <a:t>1 Battery Charge</a:t>
            </a:r>
            <a:endParaRPr lang="en-US" sz="1200" baseline="30000" dirty="0"/>
          </a:p>
        </p:txBody>
      </p:sp>
      <p:pic>
        <p:nvPicPr>
          <p:cNvPr id="27" name="Picture 26">
            <a:extLst>
              <a:ext uri="{FF2B5EF4-FFF2-40B4-BE49-F238E27FC236}">
                <a16:creationId xmlns:a16="http://schemas.microsoft.com/office/drawing/2014/main" id="{278E5F01-D9C2-7142-9CE1-7F05D070827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3172006" y="3757838"/>
            <a:ext cx="704747" cy="796829"/>
          </a:xfrm>
          <a:prstGeom prst="rect">
            <a:avLst/>
          </a:prstGeom>
        </p:spPr>
      </p:pic>
      <p:sp>
        <p:nvSpPr>
          <p:cNvPr id="28" name="Text Placeholder 6">
            <a:extLst>
              <a:ext uri="{FF2B5EF4-FFF2-40B4-BE49-F238E27FC236}">
                <a16:creationId xmlns:a16="http://schemas.microsoft.com/office/drawing/2014/main" id="{D66F15DC-EF00-F74B-A9BF-C1925C17B305}"/>
              </a:ext>
            </a:extLst>
          </p:cNvPr>
          <p:cNvSpPr txBox="1">
            <a:spLocks/>
          </p:cNvSpPr>
          <p:nvPr/>
        </p:nvSpPr>
        <p:spPr>
          <a:xfrm>
            <a:off x="3961493" y="4018749"/>
            <a:ext cx="1936581" cy="323923"/>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dirty="0"/>
              <a:t>4 Battery Charge</a:t>
            </a:r>
            <a:endParaRPr lang="en-US" sz="1200" baseline="30000" dirty="0"/>
          </a:p>
        </p:txBody>
      </p:sp>
      <p:sp>
        <p:nvSpPr>
          <p:cNvPr id="29" name="Text Placeholder 6">
            <a:extLst>
              <a:ext uri="{FF2B5EF4-FFF2-40B4-BE49-F238E27FC236}">
                <a16:creationId xmlns:a16="http://schemas.microsoft.com/office/drawing/2014/main" id="{1E304A26-7522-5745-B8BE-4B9316C0DD31}"/>
              </a:ext>
            </a:extLst>
          </p:cNvPr>
          <p:cNvSpPr txBox="1">
            <a:spLocks/>
          </p:cNvSpPr>
          <p:nvPr/>
        </p:nvSpPr>
        <p:spPr>
          <a:xfrm>
            <a:off x="3313040" y="4646737"/>
            <a:ext cx="2710075" cy="299962"/>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b="1" dirty="0">
                <a:solidFill>
                  <a:srgbClr val="757575"/>
                </a:solidFill>
                <a:latin typeface="Zebra Mono" pitchFamily="2" charset="77"/>
              </a:rPr>
              <a:t>FOR WEARABLE MOBILE COMPUTERS</a:t>
            </a:r>
          </a:p>
        </p:txBody>
      </p:sp>
      <p:pic>
        <p:nvPicPr>
          <p:cNvPr id="30" name="Picture 29">
            <a:extLst>
              <a:ext uri="{FF2B5EF4-FFF2-40B4-BE49-F238E27FC236}">
                <a16:creationId xmlns:a16="http://schemas.microsoft.com/office/drawing/2014/main" id="{7CC45CE8-56E5-AD47-9A80-19E88A78FAA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204040" y="4728644"/>
            <a:ext cx="640679" cy="724390"/>
          </a:xfrm>
          <a:prstGeom prst="rect">
            <a:avLst/>
          </a:prstGeom>
        </p:spPr>
      </p:pic>
      <p:sp>
        <p:nvSpPr>
          <p:cNvPr id="31" name="Text Placeholder 6">
            <a:extLst>
              <a:ext uri="{FF2B5EF4-FFF2-40B4-BE49-F238E27FC236}">
                <a16:creationId xmlns:a16="http://schemas.microsoft.com/office/drawing/2014/main" id="{9022A46F-826A-D241-9CB9-923217E0B23A}"/>
              </a:ext>
            </a:extLst>
          </p:cNvPr>
          <p:cNvSpPr txBox="1">
            <a:spLocks/>
          </p:cNvSpPr>
          <p:nvPr/>
        </p:nvSpPr>
        <p:spPr>
          <a:xfrm>
            <a:off x="3961493" y="5006499"/>
            <a:ext cx="1936581" cy="323923"/>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dirty="0"/>
              <a:t>4 Device Charge</a:t>
            </a:r>
            <a:endParaRPr lang="en-US" sz="1200" baseline="30000" dirty="0"/>
          </a:p>
        </p:txBody>
      </p:sp>
      <p:pic>
        <p:nvPicPr>
          <p:cNvPr id="32" name="Picture 31">
            <a:extLst>
              <a:ext uri="{FF2B5EF4-FFF2-40B4-BE49-F238E27FC236}">
                <a16:creationId xmlns:a16="http://schemas.microsoft.com/office/drawing/2014/main" id="{6AA4DE68-3811-204F-AE82-177F36D2EA24}"/>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3172006" y="5214496"/>
            <a:ext cx="704747" cy="796829"/>
          </a:xfrm>
          <a:prstGeom prst="rect">
            <a:avLst/>
          </a:prstGeom>
        </p:spPr>
      </p:pic>
      <p:sp>
        <p:nvSpPr>
          <p:cNvPr id="33" name="Text Placeholder 6">
            <a:extLst>
              <a:ext uri="{FF2B5EF4-FFF2-40B4-BE49-F238E27FC236}">
                <a16:creationId xmlns:a16="http://schemas.microsoft.com/office/drawing/2014/main" id="{BA7F1F77-0F8F-0944-BDFF-300414C4A913}"/>
              </a:ext>
            </a:extLst>
          </p:cNvPr>
          <p:cNvSpPr txBox="1">
            <a:spLocks/>
          </p:cNvSpPr>
          <p:nvPr/>
        </p:nvSpPr>
        <p:spPr>
          <a:xfrm>
            <a:off x="3961493" y="5534942"/>
            <a:ext cx="1936581" cy="323923"/>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dirty="0"/>
              <a:t>6 WS101 Battery Charge</a:t>
            </a:r>
            <a:endParaRPr lang="en-US" sz="1200" baseline="30000" dirty="0"/>
          </a:p>
        </p:txBody>
      </p:sp>
      <p:pic>
        <p:nvPicPr>
          <p:cNvPr id="34" name="Picture 33">
            <a:extLst>
              <a:ext uri="{FF2B5EF4-FFF2-40B4-BE49-F238E27FC236}">
                <a16:creationId xmlns:a16="http://schemas.microsoft.com/office/drawing/2014/main" id="{A3D861DC-3601-8543-B596-0E0F0B4885E4}"/>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3172006" y="5767390"/>
            <a:ext cx="704747" cy="796829"/>
          </a:xfrm>
          <a:prstGeom prst="rect">
            <a:avLst/>
          </a:prstGeom>
        </p:spPr>
      </p:pic>
      <p:sp>
        <p:nvSpPr>
          <p:cNvPr id="35" name="Text Placeholder 6">
            <a:extLst>
              <a:ext uri="{FF2B5EF4-FFF2-40B4-BE49-F238E27FC236}">
                <a16:creationId xmlns:a16="http://schemas.microsoft.com/office/drawing/2014/main" id="{F57EC7B9-2F8E-5F4E-A73C-8A790A1BD76D}"/>
              </a:ext>
            </a:extLst>
          </p:cNvPr>
          <p:cNvSpPr txBox="1">
            <a:spLocks/>
          </p:cNvSpPr>
          <p:nvPr/>
        </p:nvSpPr>
        <p:spPr>
          <a:xfrm>
            <a:off x="3961493" y="6063385"/>
            <a:ext cx="1936581" cy="323923"/>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dirty="0"/>
              <a:t>6 WS301 Battery Charge</a:t>
            </a:r>
            <a:endParaRPr lang="en-US" sz="1200" baseline="30000" dirty="0"/>
          </a:p>
        </p:txBody>
      </p:sp>
      <p:cxnSp>
        <p:nvCxnSpPr>
          <p:cNvPr id="36" name="Straight Connector 35">
            <a:extLst>
              <a:ext uri="{FF2B5EF4-FFF2-40B4-BE49-F238E27FC236}">
                <a16:creationId xmlns:a16="http://schemas.microsoft.com/office/drawing/2014/main" id="{97705EE6-0932-534C-8F40-C958D32C3D5E}"/>
              </a:ext>
            </a:extLst>
          </p:cNvPr>
          <p:cNvCxnSpPr>
            <a:cxnSpLocks/>
          </p:cNvCxnSpPr>
          <p:nvPr/>
        </p:nvCxnSpPr>
        <p:spPr>
          <a:xfrm>
            <a:off x="6165280" y="1630018"/>
            <a:ext cx="2710076"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37" name="Text Placeholder 6">
            <a:extLst>
              <a:ext uri="{FF2B5EF4-FFF2-40B4-BE49-F238E27FC236}">
                <a16:creationId xmlns:a16="http://schemas.microsoft.com/office/drawing/2014/main" id="{56E0D08E-D5A9-F144-9EB5-DE062DC1AF8D}"/>
              </a:ext>
            </a:extLst>
          </p:cNvPr>
          <p:cNvSpPr txBox="1">
            <a:spLocks/>
          </p:cNvSpPr>
          <p:nvPr/>
        </p:nvSpPr>
        <p:spPr>
          <a:xfrm>
            <a:off x="6165280" y="1719108"/>
            <a:ext cx="2710074" cy="379268"/>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3000"/>
              </a:lnSpc>
              <a:spcBef>
                <a:spcPts val="0"/>
              </a:spcBef>
            </a:pPr>
            <a:r>
              <a:rPr lang="en-US" sz="2000" b="1" dirty="0">
                <a:latin typeface="Zebra Sans Cnd ExtraBold" pitchFamily="2" charset="77"/>
              </a:rPr>
              <a:t>3. Mix and match </a:t>
            </a:r>
          </a:p>
        </p:txBody>
      </p:sp>
      <p:sp>
        <p:nvSpPr>
          <p:cNvPr id="38" name="Text Placeholder 6">
            <a:extLst>
              <a:ext uri="{FF2B5EF4-FFF2-40B4-BE49-F238E27FC236}">
                <a16:creationId xmlns:a16="http://schemas.microsoft.com/office/drawing/2014/main" id="{0F5AB227-8594-E14D-8A00-1844AC36E32F}"/>
              </a:ext>
            </a:extLst>
          </p:cNvPr>
          <p:cNvSpPr txBox="1">
            <a:spLocks/>
          </p:cNvSpPr>
          <p:nvPr/>
        </p:nvSpPr>
        <p:spPr>
          <a:xfrm>
            <a:off x="6165280" y="3479742"/>
            <a:ext cx="2137146" cy="669074"/>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dirty="0"/>
              <a:t>Handheld Mobile Computer ShareCradle</a:t>
            </a:r>
          </a:p>
        </p:txBody>
      </p:sp>
      <p:sp>
        <p:nvSpPr>
          <p:cNvPr id="39" name="Text Placeholder 6">
            <a:extLst>
              <a:ext uri="{FF2B5EF4-FFF2-40B4-BE49-F238E27FC236}">
                <a16:creationId xmlns:a16="http://schemas.microsoft.com/office/drawing/2014/main" id="{62E4556A-0D48-DC48-8962-9469230822ED}"/>
              </a:ext>
            </a:extLst>
          </p:cNvPr>
          <p:cNvSpPr txBox="1">
            <a:spLocks/>
          </p:cNvSpPr>
          <p:nvPr/>
        </p:nvSpPr>
        <p:spPr>
          <a:xfrm>
            <a:off x="6165280" y="5489298"/>
            <a:ext cx="2137146" cy="669074"/>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200" dirty="0"/>
              <a:t>Wearable Mobile Computer ShareCradle</a:t>
            </a:r>
          </a:p>
        </p:txBody>
      </p:sp>
      <p:pic>
        <p:nvPicPr>
          <p:cNvPr id="40" name="Picture 39">
            <a:extLst>
              <a:ext uri="{FF2B5EF4-FFF2-40B4-BE49-F238E27FC236}">
                <a16:creationId xmlns:a16="http://schemas.microsoft.com/office/drawing/2014/main" id="{3814E876-5F88-2D41-8278-C5D6F9C2C803}"/>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6048004" y="4274921"/>
            <a:ext cx="2473945" cy="1369531"/>
          </a:xfrm>
          <a:prstGeom prst="rect">
            <a:avLst/>
          </a:prstGeom>
        </p:spPr>
      </p:pic>
      <p:sp>
        <p:nvSpPr>
          <p:cNvPr id="41" name="Text Placeholder 4">
            <a:extLst>
              <a:ext uri="{FF2B5EF4-FFF2-40B4-BE49-F238E27FC236}">
                <a16:creationId xmlns:a16="http://schemas.microsoft.com/office/drawing/2014/main" id="{E533DD49-4ADB-5A4B-994E-32D646332590}"/>
              </a:ext>
            </a:extLst>
          </p:cNvPr>
          <p:cNvSpPr txBox="1">
            <a:spLocks/>
          </p:cNvSpPr>
          <p:nvPr/>
        </p:nvSpPr>
        <p:spPr>
          <a:xfrm>
            <a:off x="9024721" y="1649337"/>
            <a:ext cx="2950887" cy="4699452"/>
          </a:xfrm>
          <a:prstGeom prst="roundRect">
            <a:avLst>
              <a:gd name="adj" fmla="val 3977"/>
            </a:avLst>
          </a:prstGeom>
          <a:solidFill>
            <a:schemeClr val="tx1"/>
          </a:solidFill>
          <a:ln>
            <a:noFill/>
          </a:ln>
        </p:spPr>
        <p:txBody>
          <a:bodyPr vert="horz" lIns="182880" tIns="182880" rIns="182880" bIns="182880" rtlCol="0">
            <a:noAutofit/>
          </a:bodyPr>
          <a:lstStyle>
            <a:lvl1pPr marL="0" indent="0" algn="l" defTabSz="914400" rtl="0" eaLnBrk="1" latinLnBrk="0" hangingPunct="1">
              <a:lnSpc>
                <a:spcPct val="90000"/>
              </a:lnSpc>
              <a:spcBef>
                <a:spcPts val="1800"/>
              </a:spcBef>
              <a:buFont typeface="Arial" panose="020B0604020202020204" pitchFamily="34" charset="0"/>
              <a:buNone/>
              <a:defRPr sz="2800" b="0" i="0" kern="1200">
                <a:solidFill>
                  <a:schemeClr val="tx1"/>
                </a:solidFill>
                <a:latin typeface="Zebra Sans Cnd ExtraBold"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6675">
              <a:spcAft>
                <a:spcPts val="1800"/>
              </a:spcAft>
            </a:pPr>
            <a:r>
              <a:rPr lang="en-US" sz="2400" dirty="0">
                <a:solidFill>
                  <a:schemeClr val="bg1"/>
                </a:solidFill>
              </a:rPr>
              <a:t>Next generation modular future-proof design </a:t>
            </a:r>
            <a:r>
              <a:rPr lang="en-US" sz="2400" dirty="0">
                <a:solidFill>
                  <a:schemeClr val="accent2"/>
                </a:solidFill>
              </a:rPr>
              <a:t>redefines</a:t>
            </a:r>
            <a:br>
              <a:rPr lang="en-US" sz="2400" dirty="0">
                <a:solidFill>
                  <a:schemeClr val="accent2"/>
                </a:solidFill>
              </a:rPr>
            </a:br>
            <a:r>
              <a:rPr lang="en-US" sz="2400" dirty="0">
                <a:solidFill>
                  <a:schemeClr val="accent2"/>
                </a:solidFill>
              </a:rPr>
              <a:t>adaptable charging</a:t>
            </a:r>
          </a:p>
          <a:p>
            <a:pPr marL="66675">
              <a:lnSpc>
                <a:spcPct val="100000"/>
              </a:lnSpc>
              <a:spcBef>
                <a:spcPts val="0"/>
              </a:spcBef>
              <a:spcAft>
                <a:spcPts val="1000"/>
              </a:spcAft>
            </a:pPr>
            <a:r>
              <a:rPr lang="en-US" sz="1600" b="1" dirty="0">
                <a:solidFill>
                  <a:schemeClr val="bg1"/>
                </a:solidFill>
                <a:latin typeface="Zebra Sans Bold" pitchFamily="2" charset="77"/>
              </a:rPr>
              <a:t>Fast charging: from </a:t>
            </a:r>
            <a:br>
              <a:rPr lang="en-US" sz="1600" b="1" dirty="0">
                <a:solidFill>
                  <a:schemeClr val="bg1"/>
                </a:solidFill>
                <a:latin typeface="Zebra Sans Bold" pitchFamily="2" charset="77"/>
              </a:rPr>
            </a:br>
            <a:r>
              <a:rPr lang="en-US" sz="1600" b="1" dirty="0">
                <a:solidFill>
                  <a:schemeClr val="bg1"/>
                </a:solidFill>
                <a:latin typeface="Zebra Sans Bold" pitchFamily="2" charset="77"/>
              </a:rPr>
              <a:t>0 to 70% in 45 minutes</a:t>
            </a:r>
          </a:p>
          <a:p>
            <a:pPr marL="66675">
              <a:lnSpc>
                <a:spcPct val="100000"/>
              </a:lnSpc>
              <a:spcBef>
                <a:spcPts val="0"/>
              </a:spcBef>
              <a:spcAft>
                <a:spcPts val="1000"/>
              </a:spcAft>
            </a:pPr>
            <a:r>
              <a:rPr lang="en-US" sz="1600" b="1" dirty="0">
                <a:solidFill>
                  <a:schemeClr val="bg1"/>
                </a:solidFill>
                <a:latin typeface="Zebra Sans Bold" pitchFamily="2" charset="77"/>
              </a:rPr>
              <a:t>Smaller footprint to fit</a:t>
            </a:r>
            <a:br>
              <a:rPr lang="en-US" sz="1600" b="1" dirty="0">
                <a:solidFill>
                  <a:schemeClr val="bg1"/>
                </a:solidFill>
                <a:latin typeface="Zebra Sans Bold" pitchFamily="2" charset="77"/>
              </a:rPr>
            </a:br>
            <a:r>
              <a:rPr lang="en-US" sz="1600" b="1" dirty="0">
                <a:solidFill>
                  <a:schemeClr val="bg1"/>
                </a:solidFill>
                <a:latin typeface="Zebra Sans Bold" pitchFamily="2" charset="77"/>
              </a:rPr>
              <a:t> just about anywhere</a:t>
            </a:r>
          </a:p>
          <a:p>
            <a:pPr marL="66675">
              <a:spcBef>
                <a:spcPts val="0"/>
              </a:spcBef>
              <a:spcAft>
                <a:spcPts val="800"/>
              </a:spcAft>
            </a:pPr>
            <a:r>
              <a:rPr lang="en-US" sz="1600" b="1" dirty="0">
                <a:solidFill>
                  <a:schemeClr val="bg1"/>
                </a:solidFill>
                <a:latin typeface="Zebra Sans Bold" pitchFamily="2" charset="77"/>
              </a:rPr>
              <a:t>High density options </a:t>
            </a:r>
            <a:br>
              <a:rPr lang="en-US" sz="1600" b="1" dirty="0">
                <a:solidFill>
                  <a:schemeClr val="bg1"/>
                </a:solidFill>
                <a:latin typeface="Zebra Sans Bold" pitchFamily="2" charset="77"/>
              </a:rPr>
            </a:br>
            <a:r>
              <a:rPr lang="en-US" sz="1600" b="1" dirty="0">
                <a:solidFill>
                  <a:schemeClr val="bg1"/>
                </a:solidFill>
                <a:latin typeface="Zebra Sans Bold" pitchFamily="2" charset="77"/>
              </a:rPr>
              <a:t>to double backroom capacity</a:t>
            </a:r>
          </a:p>
          <a:p>
            <a:pPr marL="66675">
              <a:spcBef>
                <a:spcPts val="0"/>
              </a:spcBef>
              <a:spcAft>
                <a:spcPts val="800"/>
              </a:spcAft>
            </a:pPr>
            <a:r>
              <a:rPr lang="en-US" sz="1600" b="1" dirty="0">
                <a:solidFill>
                  <a:schemeClr val="bg1"/>
                </a:solidFill>
                <a:latin typeface="Zebra Sans Bold" pitchFamily="2" charset="77"/>
              </a:rPr>
              <a:t>Easier to upgrade</a:t>
            </a:r>
          </a:p>
          <a:p>
            <a:pPr marL="66675">
              <a:spcBef>
                <a:spcPts val="0"/>
              </a:spcBef>
              <a:spcAft>
                <a:spcPts val="800"/>
              </a:spcAft>
            </a:pPr>
            <a:r>
              <a:rPr lang="en-US" sz="1600" b="1" dirty="0">
                <a:solidFill>
                  <a:schemeClr val="bg1"/>
                </a:solidFill>
                <a:latin typeface="Zebra Sans Bold" pitchFamily="2" charset="77"/>
              </a:rPr>
              <a:t>More sustainable</a:t>
            </a:r>
          </a:p>
          <a:p>
            <a:endParaRPr lang="en-US" sz="1800" b="1" dirty="0">
              <a:solidFill>
                <a:schemeClr val="accent2"/>
              </a:solidFill>
              <a:latin typeface="Zebra Sans Bold" pitchFamily="2" charset="77"/>
            </a:endParaRPr>
          </a:p>
        </p:txBody>
      </p:sp>
      <p:pic>
        <p:nvPicPr>
          <p:cNvPr id="42" name="Picture 41" descr="A group of cell phones in a charging station&#10;&#10;Description automatically generated">
            <a:extLst>
              <a:ext uri="{FF2B5EF4-FFF2-40B4-BE49-F238E27FC236}">
                <a16:creationId xmlns:a16="http://schemas.microsoft.com/office/drawing/2014/main" id="{E45CE697-8D7C-3B47-8155-8D83C8B7D37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015912" y="2195148"/>
            <a:ext cx="2506037" cy="1409476"/>
          </a:xfrm>
          <a:prstGeom prst="rect">
            <a:avLst/>
          </a:prstGeom>
        </p:spPr>
      </p:pic>
      <p:grpSp>
        <p:nvGrpSpPr>
          <p:cNvPr id="4" name="Group 3">
            <a:extLst>
              <a:ext uri="{FF2B5EF4-FFF2-40B4-BE49-F238E27FC236}">
                <a16:creationId xmlns:a16="http://schemas.microsoft.com/office/drawing/2014/main" id="{31FC3E7A-2FBA-3741-A59B-AAD2A42B2BA5}"/>
              </a:ext>
            </a:extLst>
          </p:cNvPr>
          <p:cNvGrpSpPr/>
          <p:nvPr/>
        </p:nvGrpSpPr>
        <p:grpSpPr>
          <a:xfrm>
            <a:off x="430854" y="5330422"/>
            <a:ext cx="2473946" cy="1108022"/>
            <a:chOff x="-852981" y="-755275"/>
            <a:chExt cx="2473946" cy="1108022"/>
          </a:xfrm>
        </p:grpSpPr>
        <p:sp>
          <p:nvSpPr>
            <p:cNvPr id="44" name="Text Placeholder 4">
              <a:extLst>
                <a:ext uri="{FF2B5EF4-FFF2-40B4-BE49-F238E27FC236}">
                  <a16:creationId xmlns:a16="http://schemas.microsoft.com/office/drawing/2014/main" id="{4FF55C40-18F4-D14C-9D6E-DADC72643755}"/>
                </a:ext>
              </a:extLst>
            </p:cNvPr>
            <p:cNvSpPr txBox="1">
              <a:spLocks/>
            </p:cNvSpPr>
            <p:nvPr/>
          </p:nvSpPr>
          <p:spPr>
            <a:xfrm>
              <a:off x="-852981" y="-755275"/>
              <a:ext cx="2473946" cy="1108022"/>
            </a:xfrm>
            <a:prstGeom prst="roundRect">
              <a:avLst>
                <a:gd name="adj" fmla="val 3977"/>
              </a:avLst>
            </a:prstGeom>
            <a:solidFill>
              <a:schemeClr val="accent2"/>
            </a:solidFill>
            <a:ln>
              <a:noFill/>
            </a:ln>
          </p:spPr>
          <p:txBody>
            <a:bodyPr vert="horz" lIns="182880" tIns="182880" rIns="182880" bIns="182880" rtlCol="0">
              <a:noAutofit/>
            </a:bodyPr>
            <a:lstStyle>
              <a:lvl1pPr marL="0" indent="0" algn="l" defTabSz="914400" rtl="0" eaLnBrk="1" latinLnBrk="0" hangingPunct="1">
                <a:lnSpc>
                  <a:spcPct val="90000"/>
                </a:lnSpc>
                <a:spcBef>
                  <a:spcPts val="1800"/>
                </a:spcBef>
                <a:buFont typeface="Arial" panose="020B0604020202020204" pitchFamily="34" charset="0"/>
                <a:buNone/>
                <a:defRPr sz="2800" b="0" i="0" kern="1200">
                  <a:solidFill>
                    <a:schemeClr val="tx1"/>
                  </a:solidFill>
                  <a:latin typeface="Zebra Sans Cnd ExtraBold"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b="1" dirty="0">
                <a:solidFill>
                  <a:schemeClr val="accent2"/>
                </a:solidFill>
                <a:latin typeface="Zebra Sans Bold" pitchFamily="2" charset="77"/>
              </a:endParaRPr>
            </a:p>
          </p:txBody>
        </p:sp>
        <p:sp>
          <p:nvSpPr>
            <p:cNvPr id="43" name="Text Placeholder 6">
              <a:extLst>
                <a:ext uri="{FF2B5EF4-FFF2-40B4-BE49-F238E27FC236}">
                  <a16:creationId xmlns:a16="http://schemas.microsoft.com/office/drawing/2014/main" id="{E447C73E-C34F-2548-85E5-4F14C79E2E34}"/>
                </a:ext>
              </a:extLst>
            </p:cNvPr>
            <p:cNvSpPr txBox="1">
              <a:spLocks/>
            </p:cNvSpPr>
            <p:nvPr/>
          </p:nvSpPr>
          <p:spPr>
            <a:xfrm>
              <a:off x="-723660" y="-586245"/>
              <a:ext cx="2329619" cy="764061"/>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Font typeface="Arial" panose="020B0604020202020204" pitchFamily="34" charset="0"/>
                <a:buNone/>
                <a:defRPr lang="en-US" sz="1800" b="0" i="0" kern="1200" cap="none" baseline="0" dirty="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000" dirty="0"/>
                <a:t>* ADDED FLEXIBILITY:</a:t>
              </a:r>
              <a:br>
                <a:rPr lang="en-US" sz="1000" dirty="0"/>
              </a:br>
              <a:r>
                <a:rPr lang="en-US" sz="1000" dirty="0"/>
                <a:t>Individual device and battery cradle cups can be used without a base as standalone chargers, enabling easy charging anywhere in the enterprise.</a:t>
              </a:r>
            </a:p>
          </p:txBody>
        </p:sp>
      </p:grpSp>
    </p:spTree>
    <p:extLst>
      <p:ext uri="{BB962C8B-B14F-4D97-AF65-F5344CB8AC3E}">
        <p14:creationId xmlns:p14="http://schemas.microsoft.com/office/powerpoint/2010/main" val="363515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A30B2-0D91-12E7-6E69-AE749837B4E8}"/>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67E0FEBA-867E-5A49-BA84-D6687914E51C}"/>
              </a:ext>
            </a:extLst>
          </p:cNvPr>
          <p:cNvGrpSpPr/>
          <p:nvPr/>
        </p:nvGrpSpPr>
        <p:grpSpPr>
          <a:xfrm>
            <a:off x="457199" y="4655791"/>
            <a:ext cx="7409710" cy="1084818"/>
            <a:chOff x="549694" y="4919742"/>
            <a:chExt cx="7409710" cy="1084818"/>
          </a:xfrm>
        </p:grpSpPr>
        <p:sp>
          <p:nvSpPr>
            <p:cNvPr id="8" name="Title 6">
              <a:extLst>
                <a:ext uri="{FF2B5EF4-FFF2-40B4-BE49-F238E27FC236}">
                  <a16:creationId xmlns:a16="http://schemas.microsoft.com/office/drawing/2014/main" id="{87E30526-9F80-5147-9ACC-2EE41932BA9F}"/>
                </a:ext>
              </a:extLst>
            </p:cNvPr>
            <p:cNvSpPr txBox="1">
              <a:spLocks/>
            </p:cNvSpPr>
            <p:nvPr/>
          </p:nvSpPr>
          <p:spPr>
            <a:xfrm>
              <a:off x="549694" y="4919742"/>
              <a:ext cx="7409710" cy="689269"/>
            </a:xfrm>
            <a:prstGeom prst="rect">
              <a:avLst/>
            </a:prstGeom>
          </p:spPr>
          <p:txBody>
            <a:bodyPr anchor="b"/>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4400" dirty="0">
                  <a:solidFill>
                    <a:schemeClr val="bg1"/>
                  </a:solidFill>
                </a:rPr>
                <a:t>Zebra DNA</a:t>
              </a:r>
            </a:p>
          </p:txBody>
        </p:sp>
        <p:sp>
          <p:nvSpPr>
            <p:cNvPr id="9" name="Subtitle 3">
              <a:extLst>
                <a:ext uri="{FF2B5EF4-FFF2-40B4-BE49-F238E27FC236}">
                  <a16:creationId xmlns:a16="http://schemas.microsoft.com/office/drawing/2014/main" id="{EF8C6C86-96AE-9144-BE1B-99DD0C331248}"/>
                </a:ext>
              </a:extLst>
            </p:cNvPr>
            <p:cNvSpPr txBox="1">
              <a:spLocks/>
            </p:cNvSpPr>
            <p:nvPr/>
          </p:nvSpPr>
          <p:spPr>
            <a:xfrm>
              <a:off x="549694" y="5540234"/>
              <a:ext cx="5638801" cy="464326"/>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bg1"/>
                  </a:solidFill>
                </a:rPr>
                <a:t>The software suite in every Zebra mobile computer that sets Zebra devices in a class of their own</a:t>
              </a:r>
            </a:p>
          </p:txBody>
        </p:sp>
      </p:grpSp>
    </p:spTree>
    <p:extLst>
      <p:ext uri="{BB962C8B-B14F-4D97-AF65-F5344CB8AC3E}">
        <p14:creationId xmlns:p14="http://schemas.microsoft.com/office/powerpoint/2010/main" val="355733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45</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9" name="Rectangle 8">
            <a:extLst>
              <a:ext uri="{FF2B5EF4-FFF2-40B4-BE49-F238E27FC236}">
                <a16:creationId xmlns:a16="http://schemas.microsoft.com/office/drawing/2014/main" id="{D879770B-06F7-BC46-9FEF-0A70622F10B2}"/>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10" name="TextBox 9">
            <a:extLst>
              <a:ext uri="{FF2B5EF4-FFF2-40B4-BE49-F238E27FC236}">
                <a16:creationId xmlns:a16="http://schemas.microsoft.com/office/drawing/2014/main" id="{E9ED2C96-CA52-7F4D-A801-ED4D44693933}"/>
              </a:ext>
            </a:extLst>
          </p:cNvPr>
          <p:cNvSpPr txBox="1"/>
          <p:nvPr/>
        </p:nvSpPr>
        <p:spPr>
          <a:xfrm>
            <a:off x="481013" y="1846730"/>
            <a:ext cx="7443788" cy="2366684"/>
          </a:xfrm>
          <a:prstGeom prst="rect">
            <a:avLst/>
          </a:prstGeom>
          <a:noFill/>
        </p:spPr>
        <p:txBody>
          <a:bodyPr wrap="square" lIns="0" tIns="0" rIns="0" bIns="0" rtlCol="0" anchor="b">
            <a:noAutofit/>
          </a:bodyPr>
          <a:lstStyle/>
          <a:p>
            <a:pPr>
              <a:lnSpc>
                <a:spcPct val="85000"/>
              </a:lnSpc>
              <a:spcBef>
                <a:spcPct val="0"/>
              </a:spcBef>
            </a:pPr>
            <a:r>
              <a:rPr lang="en-US" sz="4800" dirty="0">
                <a:solidFill>
                  <a:schemeClr val="bg1"/>
                </a:solidFill>
                <a:latin typeface="Zebra Sans Cnd ExtraBold" pitchFamily="2" charset="77"/>
                <a:ea typeface="+mj-ea"/>
                <a:cs typeface="+mj-cs"/>
              </a:rPr>
              <a:t>Empower your workforce. </a:t>
            </a:r>
            <a:br>
              <a:rPr lang="en-US" sz="4800" dirty="0">
                <a:solidFill>
                  <a:schemeClr val="bg1"/>
                </a:solidFill>
                <a:latin typeface="Zebra Sans Cnd ExtraBold" pitchFamily="2" charset="77"/>
                <a:ea typeface="+mj-ea"/>
                <a:cs typeface="+mj-cs"/>
              </a:rPr>
            </a:br>
            <a:r>
              <a:rPr lang="en-US" sz="4800" dirty="0">
                <a:solidFill>
                  <a:schemeClr val="bg1"/>
                </a:solidFill>
                <a:latin typeface="Zebra Sans Cnd ExtraBold" pitchFamily="2" charset="77"/>
                <a:ea typeface="+mj-ea"/>
                <a:cs typeface="+mj-cs"/>
              </a:rPr>
              <a:t>Drive results. </a:t>
            </a:r>
          </a:p>
          <a:p>
            <a:pPr>
              <a:lnSpc>
                <a:spcPct val="85000"/>
              </a:lnSpc>
              <a:spcBef>
                <a:spcPct val="0"/>
              </a:spcBef>
              <a:tabLst>
                <a:tab pos="1028700" algn="l"/>
              </a:tabLst>
            </a:pPr>
            <a:r>
              <a:rPr lang="en-US" sz="4800" dirty="0">
                <a:solidFill>
                  <a:schemeClr val="accent2"/>
                </a:solidFill>
                <a:latin typeface="Zebra Sans Cnd ExtraBold" pitchFamily="2" charset="77"/>
                <a:ea typeface="+mj-ea"/>
                <a:cs typeface="+mj-cs"/>
              </a:rPr>
              <a:t>Intelligence made simple </a:t>
            </a:r>
            <a:br>
              <a:rPr lang="en-US" sz="4800" dirty="0">
                <a:solidFill>
                  <a:schemeClr val="accent2"/>
                </a:solidFill>
                <a:latin typeface="Zebra Sans Cnd ExtraBold" pitchFamily="2" charset="77"/>
                <a:ea typeface="+mj-ea"/>
                <a:cs typeface="+mj-cs"/>
              </a:rPr>
            </a:br>
            <a:r>
              <a:rPr lang="en-US" sz="4800" dirty="0">
                <a:solidFill>
                  <a:schemeClr val="accent2"/>
                </a:solidFill>
                <a:latin typeface="Zebra Sans Cnd ExtraBold" pitchFamily="2" charset="77"/>
                <a:ea typeface="+mj-ea"/>
                <a:cs typeface="+mj-cs"/>
              </a:rPr>
              <a:t>in every Zebra device. </a:t>
            </a:r>
          </a:p>
          <a:p>
            <a:pPr>
              <a:lnSpc>
                <a:spcPct val="85000"/>
              </a:lnSpc>
              <a:spcBef>
                <a:spcPct val="0"/>
              </a:spcBef>
            </a:pPr>
            <a:endParaRPr lang="en-US" sz="4800" dirty="0">
              <a:solidFill>
                <a:schemeClr val="bg1"/>
              </a:solidFill>
              <a:latin typeface="Zebra Sans Cnd ExtraBold" pitchFamily="2" charset="77"/>
              <a:ea typeface="+mj-ea"/>
              <a:cs typeface="+mj-cs"/>
            </a:endParaRPr>
          </a:p>
        </p:txBody>
      </p:sp>
      <p:sp>
        <p:nvSpPr>
          <p:cNvPr id="11" name="TextBox 10">
            <a:extLst>
              <a:ext uri="{FF2B5EF4-FFF2-40B4-BE49-F238E27FC236}">
                <a16:creationId xmlns:a16="http://schemas.microsoft.com/office/drawing/2014/main" id="{B9858E88-EA48-6648-92F4-293CE3376AD0}"/>
              </a:ext>
            </a:extLst>
          </p:cNvPr>
          <p:cNvSpPr txBox="1"/>
          <p:nvPr/>
        </p:nvSpPr>
        <p:spPr>
          <a:xfrm>
            <a:off x="481013" y="3952832"/>
            <a:ext cx="8761461" cy="1831271"/>
          </a:xfrm>
          <a:prstGeom prst="rect">
            <a:avLst/>
          </a:prstGeom>
          <a:noFill/>
        </p:spPr>
        <p:txBody>
          <a:bodyPr wrap="square" lIns="0" rtlCol="0">
            <a:spAutoFit/>
          </a:bodyPr>
          <a:lstStyle/>
          <a:p>
            <a:pPr>
              <a:spcAft>
                <a:spcPts val="600"/>
              </a:spcAft>
            </a:pPr>
            <a:r>
              <a:rPr lang="en-US" sz="2400" dirty="0">
                <a:solidFill>
                  <a:schemeClr val="bg1"/>
                </a:solidFill>
                <a:latin typeface="Zebra Sans" pitchFamily="2" charset="77"/>
              </a:rPr>
              <a:t>Zebra DNA spans every stage of your hardware’s lifecycle—from app development to integration, from security to device management and performance optimization.</a:t>
            </a:r>
          </a:p>
          <a:p>
            <a:r>
              <a:rPr lang="en-US" sz="1100" dirty="0">
                <a:latin typeface="Zebra Sans" pitchFamily="2" charset="77"/>
              </a:rPr>
              <a:t>Note: Many Zebra DNA tools are included at no cost. Depending on configuration, some tools require an additional Zebra DNA for Mobile Computers Enterprise license. </a:t>
            </a:r>
          </a:p>
          <a:p>
            <a:endParaRPr lang="en-US" sz="1400" dirty="0">
              <a:latin typeface="Zebra Sans" pitchFamily="2" charset="77"/>
              <a:cs typeface="Arial" panose="020B0604020202020204" pitchFamily="34" charset="0"/>
            </a:endParaRPr>
          </a:p>
        </p:txBody>
      </p:sp>
    </p:spTree>
    <p:extLst>
      <p:ext uri="{BB962C8B-B14F-4D97-AF65-F5344CB8AC3E}">
        <p14:creationId xmlns:p14="http://schemas.microsoft.com/office/powerpoint/2010/main" val="764451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46</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14" name="Title 1">
            <a:extLst>
              <a:ext uri="{FF2B5EF4-FFF2-40B4-BE49-F238E27FC236}">
                <a16:creationId xmlns:a16="http://schemas.microsoft.com/office/drawing/2014/main" id="{0D8B708A-E669-1B45-9FB5-60E27D5BBDCA}"/>
              </a:ext>
            </a:extLst>
          </p:cNvPr>
          <p:cNvSpPr txBox="1">
            <a:spLocks/>
          </p:cNvSpPr>
          <p:nvPr/>
        </p:nvSpPr>
        <p:spPr>
          <a:xfrm>
            <a:off x="397568" y="522882"/>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Zebra DNA for Mobile Computers</a:t>
            </a:r>
          </a:p>
        </p:txBody>
      </p:sp>
      <p:sp>
        <p:nvSpPr>
          <p:cNvPr id="19" name="Rectangle: Rounded Corners 14">
            <a:extLst>
              <a:ext uri="{FF2B5EF4-FFF2-40B4-BE49-F238E27FC236}">
                <a16:creationId xmlns:a16="http://schemas.microsoft.com/office/drawing/2014/main" id="{6413F788-E316-C847-8636-43630FFEF2AB}"/>
              </a:ext>
            </a:extLst>
          </p:cNvPr>
          <p:cNvSpPr/>
          <p:nvPr/>
        </p:nvSpPr>
        <p:spPr>
          <a:xfrm>
            <a:off x="3696733" y="2365758"/>
            <a:ext cx="4740188" cy="4100127"/>
          </a:xfrm>
          <a:prstGeom prst="roundRect">
            <a:avLst>
              <a:gd name="adj" fmla="val 3590"/>
            </a:avLst>
          </a:prstGeom>
          <a:solidFill>
            <a:schemeClr val="bg1">
              <a:lumMod val="9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20" name="Rectangle: Rounded Corners 14">
            <a:extLst>
              <a:ext uri="{FF2B5EF4-FFF2-40B4-BE49-F238E27FC236}">
                <a16:creationId xmlns:a16="http://schemas.microsoft.com/office/drawing/2014/main" id="{357E3A1A-E9A2-DA4D-BA96-F33D6416B77D}"/>
              </a:ext>
            </a:extLst>
          </p:cNvPr>
          <p:cNvSpPr/>
          <p:nvPr/>
        </p:nvSpPr>
        <p:spPr>
          <a:xfrm>
            <a:off x="389194" y="2387607"/>
            <a:ext cx="3192189" cy="4078278"/>
          </a:xfrm>
          <a:prstGeom prst="roundRect">
            <a:avLst>
              <a:gd name="adj" fmla="val 3590"/>
            </a:avLst>
          </a:prstGeom>
          <a:solidFill>
            <a:schemeClr val="bg1">
              <a:lumMod val="9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21" name="TextBox 20">
            <a:extLst>
              <a:ext uri="{FF2B5EF4-FFF2-40B4-BE49-F238E27FC236}">
                <a16:creationId xmlns:a16="http://schemas.microsoft.com/office/drawing/2014/main" id="{35AF6E30-7341-3C49-A5F4-B181D73D7889}"/>
              </a:ext>
            </a:extLst>
          </p:cNvPr>
          <p:cNvSpPr txBox="1"/>
          <p:nvPr/>
        </p:nvSpPr>
        <p:spPr>
          <a:xfrm>
            <a:off x="457200" y="981192"/>
            <a:ext cx="10972800" cy="877163"/>
          </a:xfrm>
          <a:prstGeom prst="rect">
            <a:avLst/>
          </a:prstGeom>
          <a:noFill/>
        </p:spPr>
        <p:txBody>
          <a:bodyPr wrap="square" lIns="0" rtlCol="0">
            <a:spAutoFit/>
          </a:bodyPr>
          <a:lstStyle/>
          <a:p>
            <a:pPr>
              <a:spcAft>
                <a:spcPts val="600"/>
              </a:spcAft>
            </a:pPr>
            <a:r>
              <a:rPr lang="en-US" sz="1600" dirty="0">
                <a:latin typeface="Zebra Sans" pitchFamily="2" charset="77"/>
              </a:rPr>
              <a:t>Zebra DNA spans every stage of your hardware’s lifetime—from app development to integration, </a:t>
            </a:r>
            <a:br>
              <a:rPr lang="en-US" sz="1600" dirty="0">
                <a:latin typeface="Zebra Sans" pitchFamily="2" charset="77"/>
              </a:rPr>
            </a:br>
            <a:r>
              <a:rPr lang="en-US" sz="1600" dirty="0">
                <a:latin typeface="Zebra Sans" pitchFamily="2" charset="77"/>
              </a:rPr>
              <a:t>from security to device management and optimizing performance</a:t>
            </a:r>
            <a:r>
              <a:rPr lang="en-US" sz="1100" dirty="0">
                <a:latin typeface="Zebra Sans" pitchFamily="2" charset="77"/>
              </a:rPr>
              <a:t>. </a:t>
            </a:r>
          </a:p>
          <a:p>
            <a:endParaRPr lang="en-US" sz="1400" dirty="0">
              <a:latin typeface="Zebra Sans" pitchFamily="2" charset="77"/>
              <a:cs typeface="Arial" panose="020B0604020202020204" pitchFamily="34" charset="0"/>
            </a:endParaRPr>
          </a:p>
        </p:txBody>
      </p:sp>
      <p:grpSp>
        <p:nvGrpSpPr>
          <p:cNvPr id="22" name="Group 21">
            <a:extLst>
              <a:ext uri="{FF2B5EF4-FFF2-40B4-BE49-F238E27FC236}">
                <a16:creationId xmlns:a16="http://schemas.microsoft.com/office/drawing/2014/main" id="{A7B7740D-EFAF-6349-9674-0DD6FC07F831}"/>
              </a:ext>
            </a:extLst>
          </p:cNvPr>
          <p:cNvGrpSpPr/>
          <p:nvPr/>
        </p:nvGrpSpPr>
        <p:grpSpPr>
          <a:xfrm>
            <a:off x="5643051" y="2510405"/>
            <a:ext cx="2849786" cy="3617395"/>
            <a:chOff x="5643051" y="2640719"/>
            <a:chExt cx="2849786" cy="3617395"/>
          </a:xfrm>
        </p:grpSpPr>
        <p:sp>
          <p:nvSpPr>
            <p:cNvPr id="23" name="Rectangle 22">
              <a:extLst>
                <a:ext uri="{FF2B5EF4-FFF2-40B4-BE49-F238E27FC236}">
                  <a16:creationId xmlns:a16="http://schemas.microsoft.com/office/drawing/2014/main" id="{2DDD4318-932F-AB4B-A528-6B5C431E8399}"/>
                </a:ext>
              </a:extLst>
            </p:cNvPr>
            <p:cNvSpPr/>
            <p:nvPr/>
          </p:nvSpPr>
          <p:spPr>
            <a:xfrm>
              <a:off x="5643051" y="3290273"/>
              <a:ext cx="2649172" cy="5457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a:cs typeface="Arial"/>
                </a:rPr>
                <a:t>RxLogger: Capture system and application logs to identify problems and avoid sending no-failure found devices for repair</a:t>
              </a:r>
              <a:endParaRPr lang="en-US" sz="85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39749078-1CD8-0F42-BF1D-0CD3A7E1780A}"/>
                </a:ext>
              </a:extLst>
            </p:cNvPr>
            <p:cNvSpPr/>
            <p:nvPr/>
          </p:nvSpPr>
          <p:spPr>
            <a:xfrm>
              <a:off x="5643051" y="2640719"/>
              <a:ext cx="2849786" cy="4166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a:cs typeface="Arial"/>
                </a:rPr>
                <a:t>Enterprise Home Screen: Control the user interface, including access </a:t>
              </a:r>
              <a:br>
                <a:rPr lang="en-US" sz="850" dirty="0">
                  <a:solidFill>
                    <a:schemeClr val="tx1"/>
                  </a:solidFill>
                  <a:effectLst/>
                  <a:latin typeface="Arial"/>
                  <a:ea typeface="Calibri"/>
                  <a:cs typeface="Arial"/>
                </a:rPr>
              </a:br>
              <a:r>
                <a:rPr lang="en-US" sz="850" dirty="0">
                  <a:solidFill>
                    <a:schemeClr val="tx1"/>
                  </a:solidFill>
                  <a:effectLst/>
                  <a:latin typeface="Arial"/>
                  <a:ea typeface="Calibri"/>
                  <a:cs typeface="Arial"/>
                </a:rPr>
                <a:t>to applications and settings</a:t>
              </a:r>
            </a:p>
          </p:txBody>
        </p:sp>
        <p:sp>
          <p:nvSpPr>
            <p:cNvPr id="27" name="Rectangle 26">
              <a:extLst>
                <a:ext uri="{FF2B5EF4-FFF2-40B4-BE49-F238E27FC236}">
                  <a16:creationId xmlns:a16="http://schemas.microsoft.com/office/drawing/2014/main" id="{F7F0B9EB-3082-9141-B29C-F767EC2AC1A0}"/>
                </a:ext>
              </a:extLst>
            </p:cNvPr>
            <p:cNvSpPr/>
            <p:nvPr/>
          </p:nvSpPr>
          <p:spPr>
            <a:xfrm>
              <a:off x="5643051" y="4002350"/>
              <a:ext cx="2747237" cy="9682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a:cs typeface="Arial"/>
                </a:rPr>
                <a:t>Identity Guardian: Simple, secure and personalized access to shared devices with multifactor biometric facial login</a:t>
              </a:r>
            </a:p>
          </p:txBody>
        </p:sp>
        <p:sp>
          <p:nvSpPr>
            <p:cNvPr id="28" name="Rectangle 27">
              <a:extLst>
                <a:ext uri="{FF2B5EF4-FFF2-40B4-BE49-F238E27FC236}">
                  <a16:creationId xmlns:a16="http://schemas.microsoft.com/office/drawing/2014/main" id="{EE3534BD-EC2D-2445-88F7-9D896BD8078B}"/>
                </a:ext>
              </a:extLst>
            </p:cNvPr>
            <p:cNvSpPr/>
            <p:nvPr/>
          </p:nvSpPr>
          <p:spPr>
            <a:xfrm>
              <a:off x="5643051" y="4728323"/>
              <a:ext cx="2648771" cy="5639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a:cs typeface="Arial"/>
                </a:rPr>
                <a:t>OEM Config: </a:t>
              </a:r>
              <a:r>
                <a:rPr lang="en-US" sz="850" dirty="0">
                  <a:solidFill>
                    <a:schemeClr val="tx1"/>
                  </a:solidFill>
                  <a:latin typeface="Arial"/>
                  <a:ea typeface="Calibri"/>
                  <a:cs typeface="Arial"/>
                </a:rPr>
                <a:t>D</a:t>
              </a:r>
              <a:r>
                <a:rPr lang="en-US" sz="850" dirty="0">
                  <a:solidFill>
                    <a:schemeClr val="tx1"/>
                  </a:solidFill>
                  <a:effectLst/>
                  <a:latin typeface="Arial"/>
                  <a:ea typeface="Calibri"/>
                  <a:cs typeface="Arial"/>
                </a:rPr>
                <a:t>ay </a:t>
              </a:r>
              <a:r>
                <a:rPr lang="en-US" sz="850" dirty="0">
                  <a:solidFill>
                    <a:schemeClr val="tx1"/>
                  </a:solidFill>
                  <a:latin typeface="Arial"/>
                  <a:ea typeface="Calibri"/>
                  <a:cs typeface="Arial"/>
                </a:rPr>
                <a:t>one </a:t>
              </a:r>
              <a:r>
                <a:rPr lang="en-US" sz="850" dirty="0">
                  <a:solidFill>
                    <a:schemeClr val="tx1"/>
                  </a:solidFill>
                  <a:effectLst/>
                  <a:latin typeface="Arial"/>
                  <a:ea typeface="Calibri"/>
                  <a:cs typeface="Arial"/>
                </a:rPr>
                <a:t>support for all device features in Mobility Extensions (Mx) </a:t>
              </a:r>
              <a:r>
                <a:rPr lang="en-US" sz="850" dirty="0">
                  <a:solidFill>
                    <a:schemeClr val="tx1"/>
                  </a:solidFill>
                  <a:latin typeface="Arial"/>
                  <a:ea typeface="Calibri"/>
                  <a:cs typeface="Arial"/>
                </a:rPr>
                <a:t>via your EMM</a:t>
              </a:r>
            </a:p>
          </p:txBody>
        </p:sp>
        <p:sp>
          <p:nvSpPr>
            <p:cNvPr id="29" name="Rectangle 28">
              <a:extLst>
                <a:ext uri="{FF2B5EF4-FFF2-40B4-BE49-F238E27FC236}">
                  <a16:creationId xmlns:a16="http://schemas.microsoft.com/office/drawing/2014/main" id="{01D1E136-F1F5-1B4A-B710-CB4FA6EB73A9}"/>
                </a:ext>
              </a:extLst>
            </p:cNvPr>
            <p:cNvSpPr/>
            <p:nvPr/>
          </p:nvSpPr>
          <p:spPr>
            <a:xfrm>
              <a:off x="5643051" y="5328897"/>
              <a:ext cx="2540403" cy="9292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a:cs typeface="Arial"/>
                </a:rPr>
                <a:t>Wireless Insights: </a:t>
              </a:r>
              <a:r>
                <a:rPr lang="en-US" sz="850" dirty="0">
                  <a:solidFill>
                    <a:schemeClr val="tx1"/>
                  </a:solidFill>
                  <a:latin typeface="Arial"/>
                  <a:ea typeface="Calibri"/>
                  <a:cs typeface="Arial"/>
                </a:rPr>
                <a:t>R</a:t>
              </a:r>
              <a:r>
                <a:rPr lang="en-US" sz="850" dirty="0">
                  <a:solidFill>
                    <a:schemeClr val="tx1"/>
                  </a:solidFill>
                  <a:effectLst/>
                  <a:latin typeface="Arial"/>
                  <a:ea typeface="Calibri"/>
                  <a:cs typeface="Arial"/>
                </a:rPr>
                <a:t>eal-time visibility of wireless network performance to troubleshoot and optimize connectivity</a:t>
              </a:r>
              <a:endParaRPr lang="en-US" sz="85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30" name="Graphic 29">
              <a:extLst>
                <a:ext uri="{FF2B5EF4-FFF2-40B4-BE49-F238E27FC236}">
                  <a16:creationId xmlns:a16="http://schemas.microsoft.com/office/drawing/2014/main" id="{BB02EEBE-DB78-254A-8E84-360D514969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91239" y="3392434"/>
              <a:ext cx="381000" cy="381000"/>
            </a:xfrm>
            <a:prstGeom prst="rect">
              <a:avLst/>
            </a:prstGeom>
          </p:spPr>
        </p:pic>
        <p:pic>
          <p:nvPicPr>
            <p:cNvPr id="31" name="Graphic 30">
              <a:extLst>
                <a:ext uri="{FF2B5EF4-FFF2-40B4-BE49-F238E27FC236}">
                  <a16:creationId xmlns:a16="http://schemas.microsoft.com/office/drawing/2014/main" id="{213034D5-AF57-A94C-BBD7-8033515C00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86692" y="4067861"/>
              <a:ext cx="381000" cy="381000"/>
            </a:xfrm>
            <a:prstGeom prst="rect">
              <a:avLst/>
            </a:prstGeom>
          </p:spPr>
        </p:pic>
        <p:pic>
          <p:nvPicPr>
            <p:cNvPr id="32" name="Graphic 31">
              <a:extLst>
                <a:ext uri="{FF2B5EF4-FFF2-40B4-BE49-F238E27FC236}">
                  <a16:creationId xmlns:a16="http://schemas.microsoft.com/office/drawing/2014/main" id="{8E76AA13-75C1-EF4D-8169-5A398BC64D3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89708" y="4794349"/>
              <a:ext cx="381000" cy="381000"/>
            </a:xfrm>
            <a:prstGeom prst="rect">
              <a:avLst/>
            </a:prstGeom>
          </p:spPr>
        </p:pic>
        <p:pic>
          <p:nvPicPr>
            <p:cNvPr id="33" name="Graphic 32">
              <a:extLst>
                <a:ext uri="{FF2B5EF4-FFF2-40B4-BE49-F238E27FC236}">
                  <a16:creationId xmlns:a16="http://schemas.microsoft.com/office/drawing/2014/main" id="{A710FB3F-D3F2-A448-BFBD-0D956D6DABA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89708" y="5400039"/>
              <a:ext cx="381000" cy="381000"/>
            </a:xfrm>
            <a:prstGeom prst="rect">
              <a:avLst/>
            </a:prstGeom>
          </p:spPr>
        </p:pic>
        <p:pic>
          <p:nvPicPr>
            <p:cNvPr id="34" name="Graphic 33">
              <a:extLst>
                <a:ext uri="{FF2B5EF4-FFF2-40B4-BE49-F238E27FC236}">
                  <a16:creationId xmlns:a16="http://schemas.microsoft.com/office/drawing/2014/main" id="{4B296E95-5C3F-754E-8275-47C4E6A3C8A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999187" y="2754320"/>
              <a:ext cx="381000" cy="381000"/>
            </a:xfrm>
            <a:prstGeom prst="rect">
              <a:avLst/>
            </a:prstGeom>
          </p:spPr>
        </p:pic>
      </p:grpSp>
      <p:grpSp>
        <p:nvGrpSpPr>
          <p:cNvPr id="35" name="Group 34">
            <a:extLst>
              <a:ext uri="{FF2B5EF4-FFF2-40B4-BE49-F238E27FC236}">
                <a16:creationId xmlns:a16="http://schemas.microsoft.com/office/drawing/2014/main" id="{157DB96E-200D-144F-8AA6-6F5A1F55A424}"/>
              </a:ext>
            </a:extLst>
          </p:cNvPr>
          <p:cNvGrpSpPr/>
          <p:nvPr/>
        </p:nvGrpSpPr>
        <p:grpSpPr>
          <a:xfrm>
            <a:off x="8410479" y="2378947"/>
            <a:ext cx="3385466" cy="4086937"/>
            <a:chOff x="8537596" y="2458459"/>
            <a:chExt cx="3385466" cy="4086937"/>
          </a:xfrm>
        </p:grpSpPr>
        <p:sp>
          <p:nvSpPr>
            <p:cNvPr id="36" name="Rectangle: Rounded Corners 14">
              <a:extLst>
                <a:ext uri="{FF2B5EF4-FFF2-40B4-BE49-F238E27FC236}">
                  <a16:creationId xmlns:a16="http://schemas.microsoft.com/office/drawing/2014/main" id="{76BBC058-0CD1-2343-BA26-B57BD273ACB9}"/>
                </a:ext>
              </a:extLst>
            </p:cNvPr>
            <p:cNvSpPr/>
            <p:nvPr/>
          </p:nvSpPr>
          <p:spPr>
            <a:xfrm>
              <a:off x="8693011" y="2458459"/>
              <a:ext cx="3192189" cy="4086937"/>
            </a:xfrm>
            <a:prstGeom prst="roundRect">
              <a:avLst>
                <a:gd name="adj" fmla="val 3590"/>
              </a:avLst>
            </a:prstGeom>
            <a:solidFill>
              <a:schemeClr val="bg1">
                <a:lumMod val="9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37" name="Rectangle 36">
              <a:extLst>
                <a:ext uri="{FF2B5EF4-FFF2-40B4-BE49-F238E27FC236}">
                  <a16:creationId xmlns:a16="http://schemas.microsoft.com/office/drawing/2014/main" id="{07E4918C-AB43-B944-8ADA-E950E0333D40}"/>
                </a:ext>
              </a:extLst>
            </p:cNvPr>
            <p:cNvSpPr/>
            <p:nvPr/>
          </p:nvSpPr>
          <p:spPr>
            <a:xfrm>
              <a:off x="8537596" y="2620946"/>
              <a:ext cx="3385466" cy="6025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5875"/>
              <a:r>
                <a:rPr lang="en-US" sz="850" dirty="0">
                  <a:solidFill>
                    <a:schemeClr val="tx1"/>
                  </a:solidFill>
                  <a:latin typeface="Arial"/>
                  <a:ea typeface="Calibri"/>
                  <a:cs typeface="Arial"/>
                </a:rPr>
                <a:t>All Touch T</a:t>
              </a:r>
              <a:r>
                <a:rPr lang="en-US" sz="850" dirty="0">
                  <a:solidFill>
                    <a:schemeClr val="tx1"/>
                  </a:solidFill>
                  <a:effectLst/>
                  <a:latin typeface="Arial"/>
                  <a:ea typeface="Calibri"/>
                  <a:cs typeface="Arial"/>
                </a:rPr>
                <a:t>erminal Emulation: </a:t>
              </a:r>
              <a:r>
                <a:rPr lang="en-US" sz="850" dirty="0">
                  <a:solidFill>
                    <a:schemeClr val="tx1"/>
                  </a:solidFill>
                  <a:latin typeface="Arial"/>
                  <a:ea typeface="Calibri"/>
                  <a:cs typeface="Arial"/>
                </a:rPr>
                <a:t>Drive better productivity by converting legacy green screens to a modern, all touch UI</a:t>
              </a:r>
              <a:endParaRPr lang="en-U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E55312D7-94ED-1C4E-A80B-FC75F543F604}"/>
                </a:ext>
              </a:extLst>
            </p:cNvPr>
            <p:cNvSpPr/>
            <p:nvPr/>
          </p:nvSpPr>
          <p:spPr>
            <a:xfrm>
              <a:off x="8537596" y="3273011"/>
              <a:ext cx="3246921" cy="6084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5875"/>
              <a:r>
                <a:rPr lang="en-US" sz="850" dirty="0">
                  <a:solidFill>
                    <a:schemeClr val="tx1"/>
                  </a:solidFill>
                  <a:effectLst/>
                  <a:latin typeface="Arial"/>
                  <a:ea typeface="Calibri"/>
                  <a:cs typeface="Arial"/>
                </a:rPr>
                <a:t>OCR Wedge: Boost productivity with optical character recognition that works on TIN, VIN, SSN licenses, plates</a:t>
              </a:r>
              <a:r>
                <a:rPr lang="en-US" sz="850" dirty="0">
                  <a:solidFill>
                    <a:schemeClr val="tx1"/>
                  </a:solidFill>
                  <a:latin typeface="Arial"/>
                  <a:ea typeface="Calibri"/>
                  <a:cs typeface="Arial"/>
                </a:rPr>
                <a:t> </a:t>
              </a:r>
              <a:r>
                <a:rPr lang="en-US" sz="850" dirty="0">
                  <a:solidFill>
                    <a:schemeClr val="tx1"/>
                  </a:solidFill>
                  <a:effectLst/>
                  <a:latin typeface="Arial"/>
                  <a:ea typeface="Calibri"/>
                  <a:cs typeface="Arial"/>
                </a:rPr>
                <a:t>and more</a:t>
              </a:r>
              <a:r>
                <a:rPr lang="en-US" sz="850" dirty="0">
                  <a:solidFill>
                    <a:schemeClr val="tx1"/>
                  </a:solidFill>
                  <a:latin typeface="Arial"/>
                  <a:ea typeface="Calibri"/>
                  <a:cs typeface="Arial"/>
                </a:rPr>
                <a:t> </a:t>
              </a:r>
              <a:endParaRPr lang="en-US" sz="85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8B0DC529-89BA-2A40-8E55-B72B0E4E17FF}"/>
                </a:ext>
              </a:extLst>
            </p:cNvPr>
            <p:cNvSpPr/>
            <p:nvPr/>
          </p:nvSpPr>
          <p:spPr>
            <a:xfrm>
              <a:off x="8537596" y="3921391"/>
              <a:ext cx="3246921" cy="5423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5875"/>
              <a:r>
                <a:rPr lang="en-US" sz="850" dirty="0">
                  <a:solidFill>
                    <a:schemeClr val="tx1"/>
                  </a:solidFill>
                  <a:effectLst/>
                  <a:latin typeface="Arial"/>
                  <a:ea typeface="Calibri"/>
                  <a:cs typeface="Arial"/>
                </a:rPr>
                <a:t>Wireless Analyzer: </a:t>
              </a:r>
              <a:r>
                <a:rPr lang="en-US" sz="850" dirty="0">
                  <a:solidFill>
                    <a:schemeClr val="tx1"/>
                  </a:solidFill>
                  <a:latin typeface="Arial"/>
                  <a:ea typeface="Calibri"/>
                  <a:cs typeface="Arial"/>
                </a:rPr>
                <a:t>C</a:t>
              </a:r>
              <a:r>
                <a:rPr lang="en-US" sz="850" dirty="0">
                  <a:solidFill>
                    <a:schemeClr val="tx1"/>
                  </a:solidFill>
                  <a:effectLst/>
                  <a:latin typeface="Arial"/>
                  <a:ea typeface="Calibri"/>
                  <a:cs typeface="Arial"/>
                </a:rPr>
                <a:t>omprehensive network diagnostics</a:t>
              </a:r>
              <a:r>
                <a:rPr lang="en-US" sz="850" dirty="0">
                  <a:solidFill>
                    <a:schemeClr val="tx1"/>
                  </a:solidFill>
                  <a:latin typeface="Arial"/>
                  <a:ea typeface="Calibri"/>
                  <a:cs typeface="Arial"/>
                </a:rPr>
                <a:t> for </a:t>
              </a:r>
              <a:r>
                <a:rPr lang="en-US" sz="850" dirty="0">
                  <a:solidFill>
                    <a:schemeClr val="tx1"/>
                  </a:solidFill>
                  <a:effectLst/>
                  <a:latin typeface="Arial"/>
                  <a:ea typeface="Calibri"/>
                  <a:cs typeface="Arial"/>
                </a:rPr>
                <a:t>rapid identification and resolution of connectivity issues </a:t>
              </a:r>
              <a:endParaRPr lang="en-US" sz="85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0" name="Rectangle 39">
              <a:extLst>
                <a:ext uri="{FF2B5EF4-FFF2-40B4-BE49-F238E27FC236}">
                  <a16:creationId xmlns:a16="http://schemas.microsoft.com/office/drawing/2014/main" id="{BCE8AA71-8614-4E40-90C6-3170A3FB7B78}"/>
                </a:ext>
              </a:extLst>
            </p:cNvPr>
            <p:cNvSpPr/>
            <p:nvPr/>
          </p:nvSpPr>
          <p:spPr>
            <a:xfrm>
              <a:off x="8537596" y="4569376"/>
              <a:ext cx="3207546" cy="5378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5875"/>
              <a:r>
                <a:rPr lang="en-US" sz="850" dirty="0">
                  <a:solidFill>
                    <a:schemeClr val="tx1"/>
                  </a:solidFill>
                  <a:effectLst/>
                  <a:ea typeface="Calibri"/>
                  <a:cs typeface="Arial"/>
                </a:rPr>
                <a:t>Device Central: </a:t>
              </a:r>
              <a:r>
                <a:rPr lang="en-US" sz="850" dirty="0">
                  <a:solidFill>
                    <a:schemeClr val="tx1"/>
                  </a:solidFill>
                  <a:ea typeface="Calibri"/>
                  <a:cs typeface="Arial"/>
                </a:rPr>
                <a:t>S</a:t>
              </a:r>
              <a:r>
                <a:rPr lang="en-US" sz="850" dirty="0">
                  <a:solidFill>
                    <a:schemeClr val="tx1"/>
                  </a:solidFill>
                  <a:effectLst/>
                  <a:cs typeface="Arial" panose="020B0604020202020204" pitchFamily="34" charset="0"/>
                </a:rPr>
                <a:t>implified pairing, unpairing, locating and troubleshooting with </a:t>
              </a:r>
              <a:r>
                <a:rPr lang="en-US" sz="850" dirty="0">
                  <a:solidFill>
                    <a:schemeClr val="tx1"/>
                  </a:solidFill>
                  <a:cs typeface="Arial" panose="020B0604020202020204" pitchFamily="34" charset="0"/>
                </a:rPr>
                <a:t>B</a:t>
              </a:r>
              <a:r>
                <a:rPr lang="en-US" sz="850" dirty="0">
                  <a:solidFill>
                    <a:schemeClr val="tx1"/>
                  </a:solidFill>
                  <a:effectLst/>
                  <a:cs typeface="Arial" panose="020B0604020202020204" pitchFamily="34" charset="0"/>
                </a:rPr>
                <a:t>luetooth</a:t>
              </a:r>
              <a:r>
                <a:rPr lang="en-US" sz="850" baseline="30000" dirty="0">
                  <a:solidFill>
                    <a:schemeClr val="tx1"/>
                  </a:solidFill>
                  <a:effectLst/>
                  <a:cs typeface="Arial" panose="020B0604020202020204" pitchFamily="34" charset="0"/>
                </a:rPr>
                <a:t>®</a:t>
              </a:r>
              <a:r>
                <a:rPr lang="en-US" sz="850" dirty="0">
                  <a:solidFill>
                    <a:schemeClr val="tx1"/>
                  </a:solidFill>
                  <a:cs typeface="Arial" panose="020B0604020202020204" pitchFamily="34" charset="0"/>
                </a:rPr>
                <a:t> </a:t>
              </a:r>
              <a:r>
                <a:rPr lang="en-US" sz="850" dirty="0">
                  <a:solidFill>
                    <a:schemeClr val="tx1"/>
                  </a:solidFill>
                  <a:effectLst/>
                  <a:cs typeface="Arial" panose="020B0604020202020204" pitchFamily="34" charset="0"/>
                </a:rPr>
                <a:t>accessories </a:t>
              </a:r>
              <a:r>
                <a:rPr lang="en-US" sz="850" dirty="0">
                  <a:solidFill>
                    <a:srgbClr val="3F3F3F"/>
                  </a:solidFill>
                  <a:cs typeface="Arial" panose="020B0604020202020204" pitchFamily="34" charset="0"/>
                </a:rPr>
                <a:t> </a:t>
              </a:r>
              <a:endParaRPr lang="en-US" sz="850" dirty="0">
                <a:solidFill>
                  <a:schemeClr val="tx1"/>
                </a:solidFill>
                <a:effectLst/>
                <a:ea typeface="Calibri"/>
                <a:cs typeface="Arial"/>
              </a:endParaRPr>
            </a:p>
          </p:txBody>
        </p:sp>
        <p:sp>
          <p:nvSpPr>
            <p:cNvPr id="41" name="Rectangle 40">
              <a:extLst>
                <a:ext uri="{FF2B5EF4-FFF2-40B4-BE49-F238E27FC236}">
                  <a16:creationId xmlns:a16="http://schemas.microsoft.com/office/drawing/2014/main" id="{7859CACD-3A2A-2147-AE2B-54487E3DD01F}"/>
                </a:ext>
              </a:extLst>
            </p:cNvPr>
            <p:cNvSpPr/>
            <p:nvPr/>
          </p:nvSpPr>
          <p:spPr>
            <a:xfrm>
              <a:off x="8537596" y="5176087"/>
              <a:ext cx="3168171" cy="54143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5875"/>
              <a:r>
                <a:rPr lang="en-US" sz="850" dirty="0">
                  <a:solidFill>
                    <a:schemeClr val="tx1"/>
                  </a:solidFill>
                  <a:latin typeface="Arial"/>
                  <a:ea typeface="Calibri"/>
                  <a:cs typeface="Arial"/>
                </a:rPr>
                <a:t>N</a:t>
              </a:r>
              <a:r>
                <a:rPr lang="en-US" sz="850" dirty="0">
                  <a:solidFill>
                    <a:schemeClr val="tx1"/>
                  </a:solidFill>
                  <a:effectLst/>
                  <a:latin typeface="Arial"/>
                  <a:ea typeface="Calibri"/>
                  <a:cs typeface="Arial"/>
                </a:rPr>
                <a:t>G Simulscan: </a:t>
              </a:r>
              <a:r>
                <a:rPr lang="en-US" sz="850" dirty="0">
                  <a:solidFill>
                    <a:schemeClr val="tx1"/>
                  </a:solidFill>
                  <a:latin typeface="Arial"/>
                  <a:ea typeface="Calibri"/>
                  <a:cs typeface="Arial"/>
                </a:rPr>
                <a:t>F</a:t>
              </a:r>
              <a:r>
                <a:rPr lang="en-US" sz="850" dirty="0">
                  <a:solidFill>
                    <a:schemeClr val="tx1"/>
                  </a:solidFill>
                  <a:effectLst/>
                  <a:latin typeface="Arial"/>
                  <a:ea typeface="Calibri"/>
                  <a:cs typeface="Arial"/>
                </a:rPr>
                <a:t>ast and accurate data capture from multiple barcodes. Capture text, signature, images and documents </a:t>
              </a:r>
              <a:endParaRPr lang="en-US" sz="85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2" name="Rectangle 41">
              <a:extLst>
                <a:ext uri="{FF2B5EF4-FFF2-40B4-BE49-F238E27FC236}">
                  <a16:creationId xmlns:a16="http://schemas.microsoft.com/office/drawing/2014/main" id="{56084025-5896-3D46-955B-F86F5D8C03AD}"/>
                </a:ext>
              </a:extLst>
            </p:cNvPr>
            <p:cNvSpPr/>
            <p:nvPr/>
          </p:nvSpPr>
          <p:spPr>
            <a:xfrm>
              <a:off x="8537596" y="5807847"/>
              <a:ext cx="3072207" cy="4651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5875"/>
              <a:r>
                <a:rPr lang="en-US" sz="850" dirty="0">
                  <a:solidFill>
                    <a:schemeClr val="tx1"/>
                  </a:solidFill>
                  <a:effectLst/>
                  <a:latin typeface="Arial"/>
                  <a:ea typeface="Calibri"/>
                  <a:cs typeface="Arial"/>
                </a:rPr>
                <a:t>Enterprise Keyboard: </a:t>
              </a:r>
              <a:r>
                <a:rPr lang="en-US" sz="850" dirty="0">
                  <a:solidFill>
                    <a:schemeClr val="tx1"/>
                  </a:solidFill>
                  <a:latin typeface="Arial"/>
                  <a:ea typeface="Calibri"/>
                  <a:cs typeface="Arial"/>
                </a:rPr>
                <a:t>C</a:t>
              </a:r>
              <a:r>
                <a:rPr lang="en-US" sz="850" dirty="0">
                  <a:solidFill>
                    <a:schemeClr val="tx1"/>
                  </a:solidFill>
                  <a:effectLst/>
                  <a:latin typeface="Arial"/>
                  <a:ea typeface="Calibri"/>
                  <a:cs typeface="Arial"/>
                </a:rPr>
                <a:t>ustomized keys and layouts for specific workflows</a:t>
              </a:r>
            </a:p>
          </p:txBody>
        </p:sp>
        <p:pic>
          <p:nvPicPr>
            <p:cNvPr id="43" name="Graphic 42">
              <a:extLst>
                <a:ext uri="{FF2B5EF4-FFF2-40B4-BE49-F238E27FC236}">
                  <a16:creationId xmlns:a16="http://schemas.microsoft.com/office/drawing/2014/main" id="{762AE04E-EAA1-CA48-8893-46C11280CCA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811432" y="4010703"/>
              <a:ext cx="381000" cy="381000"/>
            </a:xfrm>
            <a:prstGeom prst="rect">
              <a:avLst/>
            </a:prstGeom>
          </p:spPr>
        </p:pic>
        <p:pic>
          <p:nvPicPr>
            <p:cNvPr id="44" name="Graphic 43">
              <a:extLst>
                <a:ext uri="{FF2B5EF4-FFF2-40B4-BE49-F238E27FC236}">
                  <a16:creationId xmlns:a16="http://schemas.microsoft.com/office/drawing/2014/main" id="{A62066DA-6EDC-7548-8865-991B9D8646F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811432" y="5839419"/>
              <a:ext cx="381000" cy="381000"/>
            </a:xfrm>
            <a:prstGeom prst="rect">
              <a:avLst/>
            </a:prstGeom>
          </p:spPr>
        </p:pic>
        <p:pic>
          <p:nvPicPr>
            <p:cNvPr id="45" name="Graphic 44">
              <a:extLst>
                <a:ext uri="{FF2B5EF4-FFF2-40B4-BE49-F238E27FC236}">
                  <a16:creationId xmlns:a16="http://schemas.microsoft.com/office/drawing/2014/main" id="{05C49900-321F-3A4C-8F6D-144FD47D95B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783366" y="3306179"/>
              <a:ext cx="448056" cy="448056"/>
            </a:xfrm>
            <a:prstGeom prst="rect">
              <a:avLst/>
            </a:prstGeom>
          </p:spPr>
        </p:pic>
        <p:pic>
          <p:nvPicPr>
            <p:cNvPr id="46" name="Graphic 45">
              <a:extLst>
                <a:ext uri="{FF2B5EF4-FFF2-40B4-BE49-F238E27FC236}">
                  <a16:creationId xmlns:a16="http://schemas.microsoft.com/office/drawing/2014/main" id="{24094CC1-F28A-FB4B-AF02-50B2CF772BE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771491" y="4601315"/>
              <a:ext cx="448056" cy="448056"/>
            </a:xfrm>
            <a:prstGeom prst="rect">
              <a:avLst/>
            </a:prstGeom>
          </p:spPr>
        </p:pic>
        <p:pic>
          <p:nvPicPr>
            <p:cNvPr id="47" name="Graphic 46">
              <a:extLst>
                <a:ext uri="{FF2B5EF4-FFF2-40B4-BE49-F238E27FC236}">
                  <a16:creationId xmlns:a16="http://schemas.microsoft.com/office/drawing/2014/main" id="{142C86E6-581D-4C44-9AF4-A850E010C28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771491" y="5206775"/>
              <a:ext cx="448056" cy="448056"/>
            </a:xfrm>
            <a:prstGeom prst="rect">
              <a:avLst/>
            </a:prstGeom>
          </p:spPr>
        </p:pic>
        <p:pic>
          <p:nvPicPr>
            <p:cNvPr id="48" name="Graphic 47">
              <a:extLst>
                <a:ext uri="{FF2B5EF4-FFF2-40B4-BE49-F238E27FC236}">
                  <a16:creationId xmlns:a16="http://schemas.microsoft.com/office/drawing/2014/main" id="{AC974D01-7BA6-664F-82F4-EC459E131AE4}"/>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8782498" y="2673063"/>
              <a:ext cx="448056" cy="448056"/>
            </a:xfrm>
            <a:prstGeom prst="rect">
              <a:avLst/>
            </a:prstGeom>
          </p:spPr>
        </p:pic>
      </p:grpSp>
      <p:grpSp>
        <p:nvGrpSpPr>
          <p:cNvPr id="49" name="Group 48">
            <a:extLst>
              <a:ext uri="{FF2B5EF4-FFF2-40B4-BE49-F238E27FC236}">
                <a16:creationId xmlns:a16="http://schemas.microsoft.com/office/drawing/2014/main" id="{E6624AD7-27C0-F34A-AB91-B5BE8504F6CD}"/>
              </a:ext>
            </a:extLst>
          </p:cNvPr>
          <p:cNvGrpSpPr/>
          <p:nvPr/>
        </p:nvGrpSpPr>
        <p:grpSpPr>
          <a:xfrm>
            <a:off x="266438" y="2574290"/>
            <a:ext cx="3444815" cy="3483109"/>
            <a:chOff x="266438" y="2670736"/>
            <a:chExt cx="3444815" cy="3483109"/>
          </a:xfrm>
        </p:grpSpPr>
        <p:sp>
          <p:nvSpPr>
            <p:cNvPr id="50" name="Rectangle 49">
              <a:extLst>
                <a:ext uri="{FF2B5EF4-FFF2-40B4-BE49-F238E27FC236}">
                  <a16:creationId xmlns:a16="http://schemas.microsoft.com/office/drawing/2014/main" id="{5A172031-E405-9946-8DEA-BFD15C6B9B5E}"/>
                </a:ext>
              </a:extLst>
            </p:cNvPr>
            <p:cNvSpPr/>
            <p:nvPr/>
          </p:nvSpPr>
          <p:spPr>
            <a:xfrm>
              <a:off x="266438" y="3112486"/>
              <a:ext cx="3239927" cy="6773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a:cs typeface="Arial"/>
                </a:rPr>
                <a:t>Enterprise Mobility Development Toolkit (EMDK): Develop powerful customized enterprise applications </a:t>
              </a:r>
              <a:r>
                <a:rPr lang="en-US" sz="850" dirty="0">
                  <a:solidFill>
                    <a:schemeClr val="tx1"/>
                  </a:solidFill>
                  <a:latin typeface="Arial"/>
                  <a:ea typeface="Calibri"/>
                  <a:cs typeface="Arial"/>
                </a:rPr>
                <a:t>with </a:t>
              </a:r>
              <a:r>
                <a:rPr lang="en-US" sz="850" dirty="0">
                  <a:solidFill>
                    <a:schemeClr val="tx1"/>
                  </a:solidFill>
                  <a:effectLst/>
                  <a:latin typeface="Arial"/>
                  <a:ea typeface="Calibri"/>
                  <a:cs typeface="Arial"/>
                </a:rPr>
                <a:t>less time </a:t>
              </a:r>
              <a:br>
                <a:rPr lang="en-US" sz="850" dirty="0">
                  <a:solidFill>
                    <a:schemeClr val="tx1"/>
                  </a:solidFill>
                  <a:effectLst/>
                  <a:latin typeface="Arial"/>
                  <a:ea typeface="Calibri"/>
                  <a:cs typeface="Arial"/>
                </a:rPr>
              </a:br>
              <a:r>
                <a:rPr lang="en-US" sz="850" dirty="0">
                  <a:solidFill>
                    <a:schemeClr val="tx1"/>
                  </a:solidFill>
                  <a:effectLst/>
                  <a:latin typeface="Arial"/>
                  <a:ea typeface="Calibri"/>
                  <a:cs typeface="Arial"/>
                </a:rPr>
                <a:t>and effort</a:t>
              </a:r>
            </a:p>
          </p:txBody>
        </p:sp>
        <p:sp>
          <p:nvSpPr>
            <p:cNvPr id="51" name="Rectangle 50">
              <a:extLst>
                <a:ext uri="{FF2B5EF4-FFF2-40B4-BE49-F238E27FC236}">
                  <a16:creationId xmlns:a16="http://schemas.microsoft.com/office/drawing/2014/main" id="{736F7A9B-CB24-934F-A1FA-2116D9BAA000}"/>
                </a:ext>
              </a:extLst>
            </p:cNvPr>
            <p:cNvSpPr/>
            <p:nvPr/>
          </p:nvSpPr>
          <p:spPr>
            <a:xfrm>
              <a:off x="278713" y="3827141"/>
              <a:ext cx="3122157" cy="5009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a:cs typeface="Arial"/>
                </a:rPr>
                <a:t>Enterprise Browser: </a:t>
              </a:r>
              <a:r>
                <a:rPr lang="en-US" sz="850" dirty="0">
                  <a:solidFill>
                    <a:schemeClr val="tx1"/>
                  </a:solidFill>
                  <a:effectLst/>
                  <a:latin typeface="Arial" panose="020B0604020202020204" pitchFamily="34" charset="0"/>
                  <a:cs typeface="Arial" panose="020B0604020202020204" pitchFamily="34" charset="0"/>
                </a:rPr>
                <a:t>Create cost-effective web-based applications optimized to work on Zebra Android devices</a:t>
              </a:r>
              <a:endParaRPr lang="en-US" sz="850" dirty="0">
                <a:solidFill>
                  <a:schemeClr val="tx1"/>
                </a:solidFill>
                <a:effectLst/>
                <a:latin typeface="Arial" panose="020B0604020202020204" pitchFamily="34" charset="0"/>
              </a:endParaRPr>
            </a:p>
            <a:p>
              <a:pPr marL="114300"/>
              <a:endParaRPr lang="en-US" sz="85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52" name="Rectangle 51">
              <a:extLst>
                <a:ext uri="{FF2B5EF4-FFF2-40B4-BE49-F238E27FC236}">
                  <a16:creationId xmlns:a16="http://schemas.microsoft.com/office/drawing/2014/main" id="{428F3830-3E49-E24F-96DC-15A64D6C200B}"/>
                </a:ext>
              </a:extLst>
            </p:cNvPr>
            <p:cNvSpPr/>
            <p:nvPr/>
          </p:nvSpPr>
          <p:spPr>
            <a:xfrm>
              <a:off x="266438" y="5623793"/>
              <a:ext cx="2852856" cy="5300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panose="020F0502020204030204" pitchFamily="34" charset="0"/>
                  <a:cs typeface="Arial"/>
                </a:rPr>
                <a:t>Zebra Zero Touch: </a:t>
              </a:r>
              <a:r>
                <a:rPr lang="en-US" sz="850" dirty="0">
                  <a:solidFill>
                    <a:schemeClr val="tx1"/>
                  </a:solidFill>
                  <a:latin typeface="Arial"/>
                  <a:ea typeface="Calibri" panose="020F0502020204030204" pitchFamily="34" charset="0"/>
                  <a:cs typeface="Arial"/>
                </a:rPr>
                <a:t>H</a:t>
              </a:r>
              <a:r>
                <a:rPr lang="en-US" sz="850" dirty="0">
                  <a:solidFill>
                    <a:schemeClr val="tx1"/>
                  </a:solidFill>
                  <a:effectLst/>
                  <a:latin typeface="Arial"/>
                  <a:ea typeface="Calibri" panose="020F0502020204030204" pitchFamily="34" charset="0"/>
                  <a:cs typeface="Arial"/>
                </a:rPr>
                <a:t>elps automate the setup of devices into your third-party management system</a:t>
              </a:r>
              <a:endParaRPr lang="en-US" sz="850" dirty="0">
                <a:solidFill>
                  <a:schemeClr val="tx1"/>
                </a:solidFill>
              </a:endParaRPr>
            </a:p>
          </p:txBody>
        </p:sp>
        <p:sp>
          <p:nvSpPr>
            <p:cNvPr id="53" name="Rectangle 52">
              <a:extLst>
                <a:ext uri="{FF2B5EF4-FFF2-40B4-BE49-F238E27FC236}">
                  <a16:creationId xmlns:a16="http://schemas.microsoft.com/office/drawing/2014/main" id="{AA033E0C-5148-F145-98C1-BD8EFDBA3FF9}"/>
                </a:ext>
              </a:extLst>
            </p:cNvPr>
            <p:cNvSpPr/>
            <p:nvPr/>
          </p:nvSpPr>
          <p:spPr>
            <a:xfrm>
              <a:off x="266438" y="4455843"/>
              <a:ext cx="3167283" cy="5132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panose="020F0502020204030204" pitchFamily="34" charset="0"/>
                  <a:cs typeface="Arial"/>
                </a:rPr>
                <a:t>StageNow: Stage a handful or thousands </a:t>
              </a:r>
              <a:br>
                <a:rPr lang="en-US" sz="850" dirty="0">
                  <a:solidFill>
                    <a:schemeClr val="tx1"/>
                  </a:solidFill>
                  <a:effectLst/>
                  <a:latin typeface="Arial"/>
                  <a:ea typeface="Calibri" panose="020F0502020204030204" pitchFamily="34" charset="0"/>
                  <a:cs typeface="Arial"/>
                </a:rPr>
              </a:br>
              <a:r>
                <a:rPr lang="en-US" sz="850" dirty="0">
                  <a:solidFill>
                    <a:schemeClr val="tx1"/>
                  </a:solidFill>
                  <a:effectLst/>
                  <a:latin typeface="Arial"/>
                  <a:ea typeface="Calibri" panose="020F0502020204030204" pitchFamily="34" charset="0"/>
                  <a:cs typeface="Arial"/>
                </a:rPr>
                <a:t>of devices with the scan of a barcode or tap of an NFC tag</a:t>
              </a:r>
              <a:endParaRPr lang="en-US" sz="850" noProof="1">
                <a:solidFill>
                  <a:srgbClr val="000000"/>
                </a:solidFill>
                <a:latin typeface="Arial" panose="020B0604020202020204" pitchFamily="34" charset="0"/>
                <a:cs typeface="Arial" panose="020B0604020202020204" pitchFamily="34" charset="0"/>
              </a:endParaRPr>
            </a:p>
            <a:p>
              <a:pPr marL="114300"/>
              <a:endParaRPr lang="en-US" sz="85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54" name="Rectangle 53">
              <a:extLst>
                <a:ext uri="{FF2B5EF4-FFF2-40B4-BE49-F238E27FC236}">
                  <a16:creationId xmlns:a16="http://schemas.microsoft.com/office/drawing/2014/main" id="{70DF4D41-40FC-874D-925A-E5D44FFCC149}"/>
                </a:ext>
              </a:extLst>
            </p:cNvPr>
            <p:cNvSpPr/>
            <p:nvPr/>
          </p:nvSpPr>
          <p:spPr>
            <a:xfrm>
              <a:off x="266438" y="5043285"/>
              <a:ext cx="2975003" cy="5300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panose="020F0502020204030204" pitchFamily="34" charset="0"/>
                  <a:cs typeface="Arial"/>
                </a:rPr>
                <a:t>Zebra DNA Cloud: </a:t>
              </a:r>
              <a:r>
                <a:rPr lang="en-US" sz="850" dirty="0">
                  <a:solidFill>
                    <a:schemeClr val="tx1"/>
                  </a:solidFill>
                  <a:latin typeface="Arial" panose="020B0604020202020204" pitchFamily="34" charset="0"/>
                  <a:ea typeface="Calibri" panose="020F0502020204030204" pitchFamily="34" charset="0"/>
                  <a:cs typeface="Arial"/>
                </a:rPr>
                <a:t>Intuitive u</a:t>
              </a:r>
              <a:r>
                <a:rPr lang="en-US" sz="850" dirty="0">
                  <a:solidFill>
                    <a:schemeClr val="tx1"/>
                  </a:solidFill>
                  <a:effectLst/>
                  <a:latin typeface="Arial" panose="020B0604020202020204" pitchFamily="34" charset="0"/>
                  <a:cs typeface="Arial" panose="020B0604020202020204" pitchFamily="34" charset="0"/>
                </a:rPr>
                <a:t>nified interface to easily deploy, manage and support your Zebr</a:t>
              </a:r>
              <a:r>
                <a:rPr lang="en-US" sz="850" dirty="0">
                  <a:solidFill>
                    <a:schemeClr val="tx1"/>
                  </a:solidFill>
                  <a:latin typeface="Arial" panose="020B0604020202020204" pitchFamily="34" charset="0"/>
                  <a:cs typeface="Arial" panose="020B0604020202020204" pitchFamily="34" charset="0"/>
                </a:rPr>
                <a:t>a DNA tools</a:t>
              </a:r>
              <a:endParaRPr lang="en-US" sz="85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55" name="Rectangle 54">
              <a:extLst>
                <a:ext uri="{FF2B5EF4-FFF2-40B4-BE49-F238E27FC236}">
                  <a16:creationId xmlns:a16="http://schemas.microsoft.com/office/drawing/2014/main" id="{6584973F-8F42-CE4F-A1A0-6DB3EC83AA34}"/>
                </a:ext>
              </a:extLst>
            </p:cNvPr>
            <p:cNvSpPr/>
            <p:nvPr/>
          </p:nvSpPr>
          <p:spPr>
            <a:xfrm>
              <a:off x="266439" y="2670736"/>
              <a:ext cx="3444814" cy="5098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latin typeface="Arial"/>
                  <a:ea typeface="Calibri"/>
                  <a:cs typeface="Arial"/>
                </a:rPr>
                <a:t>DataWedge</a:t>
              </a:r>
              <a:r>
                <a:rPr lang="en-US" sz="850" dirty="0">
                  <a:solidFill>
                    <a:schemeClr val="tx1"/>
                  </a:solidFill>
                  <a:effectLst/>
                  <a:latin typeface="Arial"/>
                  <a:ea typeface="Calibri"/>
                  <a:cs typeface="Arial"/>
                </a:rPr>
                <a:t>: Easily capture data and send to </a:t>
              </a:r>
              <a:br>
                <a:rPr lang="en-US" sz="850" dirty="0">
                  <a:solidFill>
                    <a:schemeClr val="tx1"/>
                  </a:solidFill>
                  <a:effectLst/>
                  <a:latin typeface="Arial"/>
                  <a:ea typeface="Calibri"/>
                  <a:cs typeface="Arial"/>
                </a:rPr>
              </a:br>
              <a:r>
                <a:rPr lang="en-US" sz="850" dirty="0">
                  <a:solidFill>
                    <a:schemeClr val="tx1"/>
                  </a:solidFill>
                  <a:effectLst/>
                  <a:latin typeface="Arial"/>
                  <a:ea typeface="Calibri"/>
                  <a:cs typeface="Arial"/>
                </a:rPr>
                <a:t>your host applications without programming</a:t>
              </a:r>
            </a:p>
          </p:txBody>
        </p:sp>
        <p:pic>
          <p:nvPicPr>
            <p:cNvPr id="56" name="Graphic 55">
              <a:extLst>
                <a:ext uri="{FF2B5EF4-FFF2-40B4-BE49-F238E27FC236}">
                  <a16:creationId xmlns:a16="http://schemas.microsoft.com/office/drawing/2014/main" id="{A5D37FE8-B786-644A-A1EE-61E0A45F0351}"/>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07453" y="5166954"/>
              <a:ext cx="381000" cy="381000"/>
            </a:xfrm>
            <a:prstGeom prst="rect">
              <a:avLst/>
            </a:prstGeom>
          </p:spPr>
        </p:pic>
        <p:pic>
          <p:nvPicPr>
            <p:cNvPr id="57" name="Graphic 56">
              <a:extLst>
                <a:ext uri="{FF2B5EF4-FFF2-40B4-BE49-F238E27FC236}">
                  <a16:creationId xmlns:a16="http://schemas.microsoft.com/office/drawing/2014/main" id="{AEDD9899-DF99-2749-B763-C5F4B9F2681E}"/>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07453" y="2732646"/>
              <a:ext cx="381000" cy="381000"/>
            </a:xfrm>
            <a:prstGeom prst="rect">
              <a:avLst/>
            </a:prstGeom>
          </p:spPr>
        </p:pic>
        <p:pic>
          <p:nvPicPr>
            <p:cNvPr id="58" name="Graphic 57">
              <a:extLst>
                <a:ext uri="{FF2B5EF4-FFF2-40B4-BE49-F238E27FC236}">
                  <a16:creationId xmlns:a16="http://schemas.microsoft.com/office/drawing/2014/main" id="{4929BDB7-7C7B-3D46-B387-0C7322EA759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07453" y="4539526"/>
              <a:ext cx="381000" cy="381000"/>
            </a:xfrm>
            <a:prstGeom prst="rect">
              <a:avLst/>
            </a:prstGeom>
          </p:spPr>
        </p:pic>
        <p:pic>
          <p:nvPicPr>
            <p:cNvPr id="59" name="Graphic 58">
              <a:extLst>
                <a:ext uri="{FF2B5EF4-FFF2-40B4-BE49-F238E27FC236}">
                  <a16:creationId xmlns:a16="http://schemas.microsoft.com/office/drawing/2014/main" id="{5B25F2AE-3373-FD4E-80B0-81FA646643FF}"/>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607453" y="3932470"/>
              <a:ext cx="381000" cy="381000"/>
            </a:xfrm>
            <a:prstGeom prst="rect">
              <a:avLst/>
            </a:prstGeom>
          </p:spPr>
        </p:pic>
        <p:pic>
          <p:nvPicPr>
            <p:cNvPr id="60" name="Graphic 59">
              <a:extLst>
                <a:ext uri="{FF2B5EF4-FFF2-40B4-BE49-F238E27FC236}">
                  <a16:creationId xmlns:a16="http://schemas.microsoft.com/office/drawing/2014/main" id="{95DCD995-89FE-9249-AB05-F172A45E1DE2}"/>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07453" y="3281243"/>
              <a:ext cx="381000" cy="381000"/>
            </a:xfrm>
            <a:prstGeom prst="rect">
              <a:avLst/>
            </a:prstGeom>
          </p:spPr>
        </p:pic>
        <p:pic>
          <p:nvPicPr>
            <p:cNvPr id="61" name="Graphic 60">
              <a:extLst>
                <a:ext uri="{FF2B5EF4-FFF2-40B4-BE49-F238E27FC236}">
                  <a16:creationId xmlns:a16="http://schemas.microsoft.com/office/drawing/2014/main" id="{9B94EA48-5D0C-064D-90E4-EF47891B473A}"/>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73925" y="5702930"/>
              <a:ext cx="448056" cy="448056"/>
            </a:xfrm>
            <a:prstGeom prst="rect">
              <a:avLst/>
            </a:prstGeom>
          </p:spPr>
        </p:pic>
      </p:grpSp>
      <p:grpSp>
        <p:nvGrpSpPr>
          <p:cNvPr id="62" name="Group 61">
            <a:extLst>
              <a:ext uri="{FF2B5EF4-FFF2-40B4-BE49-F238E27FC236}">
                <a16:creationId xmlns:a16="http://schemas.microsoft.com/office/drawing/2014/main" id="{AFB76540-0438-1F40-ADAB-3814CD600203}"/>
              </a:ext>
            </a:extLst>
          </p:cNvPr>
          <p:cNvGrpSpPr/>
          <p:nvPr/>
        </p:nvGrpSpPr>
        <p:grpSpPr>
          <a:xfrm>
            <a:off x="3385694" y="2510405"/>
            <a:ext cx="2791498" cy="3862985"/>
            <a:chOff x="3385694" y="2640719"/>
            <a:chExt cx="2791498" cy="3862985"/>
          </a:xfrm>
        </p:grpSpPr>
        <p:sp>
          <p:nvSpPr>
            <p:cNvPr id="63" name="Rectangle 62">
              <a:extLst>
                <a:ext uri="{FF2B5EF4-FFF2-40B4-BE49-F238E27FC236}">
                  <a16:creationId xmlns:a16="http://schemas.microsoft.com/office/drawing/2014/main" id="{C31ABCDF-2A17-4147-AEA7-F5ACA21931B6}"/>
                </a:ext>
              </a:extLst>
            </p:cNvPr>
            <p:cNvSpPr/>
            <p:nvPr/>
          </p:nvSpPr>
          <p:spPr>
            <a:xfrm>
              <a:off x="3417591" y="2640719"/>
              <a:ext cx="2649172" cy="5098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latin typeface="Arial"/>
                  <a:ea typeface="Calibri"/>
                  <a:cs typeface="Arial"/>
                </a:rPr>
                <a:t>Device Diagnostic Tool: </a:t>
              </a:r>
              <a:br>
                <a:rPr lang="en-US" sz="850" dirty="0">
                  <a:solidFill>
                    <a:schemeClr val="tx1"/>
                  </a:solidFill>
                  <a:latin typeface="Arial"/>
                  <a:ea typeface="Calibri"/>
                  <a:cs typeface="Arial"/>
                </a:rPr>
              </a:br>
              <a:r>
                <a:rPr lang="en-US" sz="850" dirty="0">
                  <a:solidFill>
                    <a:schemeClr val="tx1"/>
                  </a:solidFill>
                  <a:effectLst/>
                  <a:latin typeface="Arial"/>
                  <a:ea typeface="Calibri"/>
                  <a:cs typeface="Arial"/>
                </a:rPr>
                <a:t>Instantly test and diagnose hardware operability to </a:t>
              </a:r>
              <a:br>
                <a:rPr lang="en-US" sz="850" dirty="0">
                  <a:solidFill>
                    <a:schemeClr val="tx1"/>
                  </a:solidFill>
                  <a:effectLst/>
                  <a:latin typeface="Arial"/>
                  <a:ea typeface="Calibri"/>
                  <a:cs typeface="Arial"/>
                </a:rPr>
              </a:br>
              <a:r>
                <a:rPr lang="en-US" sz="850" dirty="0">
                  <a:solidFill>
                    <a:schemeClr val="tx1"/>
                  </a:solidFill>
                  <a:effectLst/>
                  <a:latin typeface="Arial"/>
                  <a:ea typeface="Calibri"/>
                  <a:cs typeface="Arial"/>
                </a:rPr>
                <a:t>determine system health</a:t>
              </a:r>
            </a:p>
          </p:txBody>
        </p:sp>
        <p:sp>
          <p:nvSpPr>
            <p:cNvPr id="64" name="Rectangle 63">
              <a:extLst>
                <a:ext uri="{FF2B5EF4-FFF2-40B4-BE49-F238E27FC236}">
                  <a16:creationId xmlns:a16="http://schemas.microsoft.com/office/drawing/2014/main" id="{701222A3-23A8-6241-8190-6517610B232F}"/>
                </a:ext>
              </a:extLst>
            </p:cNvPr>
            <p:cNvSpPr/>
            <p:nvPr/>
          </p:nvSpPr>
          <p:spPr>
            <a:xfrm>
              <a:off x="3400870" y="3324141"/>
              <a:ext cx="2606912" cy="5457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a:cs typeface="Arial"/>
                </a:rPr>
                <a:t>GMS Restricted Mode:</a:t>
              </a:r>
              <a:r>
                <a:rPr lang="en-US" sz="850" dirty="0">
                  <a:solidFill>
                    <a:schemeClr val="tx1"/>
                  </a:solidFill>
                  <a:latin typeface="Arial"/>
                  <a:ea typeface="Calibri"/>
                  <a:cs typeface="Arial"/>
                </a:rPr>
                <a:t> </a:t>
              </a:r>
              <a:r>
                <a:rPr lang="en-US" sz="850" dirty="0">
                  <a:solidFill>
                    <a:schemeClr val="tx1"/>
                  </a:solidFill>
                  <a:effectLst/>
                  <a:latin typeface="Arial"/>
                  <a:ea typeface="Calibri"/>
                  <a:cs typeface="Arial"/>
                </a:rPr>
                <a:t>Gain data control and enhance security by controlling Google Mobile Services</a:t>
              </a:r>
            </a:p>
          </p:txBody>
        </p:sp>
        <p:sp>
          <p:nvSpPr>
            <p:cNvPr id="65" name="Rectangle 64">
              <a:extLst>
                <a:ext uri="{FF2B5EF4-FFF2-40B4-BE49-F238E27FC236}">
                  <a16:creationId xmlns:a16="http://schemas.microsoft.com/office/drawing/2014/main" id="{E88CD742-A0EB-044C-A69B-59D872267A49}"/>
                </a:ext>
              </a:extLst>
            </p:cNvPr>
            <p:cNvSpPr/>
            <p:nvPr/>
          </p:nvSpPr>
          <p:spPr>
            <a:xfrm>
              <a:off x="3385694" y="4002350"/>
              <a:ext cx="2681069" cy="5602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effectLst/>
                  <a:latin typeface="Arial"/>
                  <a:ea typeface="Calibri"/>
                  <a:cs typeface="Arial"/>
                </a:rPr>
                <a:t>LifeGuard for Android:</a:t>
              </a:r>
              <a:r>
                <a:rPr lang="en-US" sz="850" dirty="0">
                  <a:solidFill>
                    <a:schemeClr val="tx1"/>
                  </a:solidFill>
                  <a:latin typeface="Arial"/>
                  <a:ea typeface="Calibri"/>
                  <a:cs typeface="Arial"/>
                </a:rPr>
                <a:t> </a:t>
              </a:r>
              <a:r>
                <a:rPr lang="en-US" sz="850" dirty="0">
                  <a:solidFill>
                    <a:schemeClr val="tx1"/>
                  </a:solidFill>
                  <a:effectLst/>
                  <a:latin typeface="Arial"/>
                  <a:ea typeface="Calibri"/>
                  <a:cs typeface="Arial"/>
                </a:rPr>
                <a:t> </a:t>
              </a:r>
              <a:br>
                <a:rPr lang="en-US" sz="850" dirty="0">
                  <a:solidFill>
                    <a:schemeClr val="tx1"/>
                  </a:solidFill>
                  <a:effectLst/>
                  <a:latin typeface="Arial"/>
                  <a:ea typeface="Calibri"/>
                  <a:cs typeface="Arial"/>
                </a:rPr>
              </a:br>
              <a:r>
                <a:rPr lang="en-US" sz="850" dirty="0">
                  <a:solidFill>
                    <a:schemeClr val="tx1"/>
                  </a:solidFill>
                  <a:latin typeface="Arial"/>
                  <a:ea typeface="Calibri"/>
                  <a:cs typeface="Arial"/>
                </a:rPr>
                <a:t>P</a:t>
              </a:r>
              <a:r>
                <a:rPr lang="en-US" sz="850" dirty="0">
                  <a:solidFill>
                    <a:schemeClr val="tx1"/>
                  </a:solidFill>
                  <a:effectLst/>
                  <a:latin typeface="Arial"/>
                  <a:ea typeface="Calibri"/>
                  <a:cs typeface="Arial"/>
                </a:rPr>
                <a:t>rotect devices from potential threats and access new features</a:t>
              </a:r>
              <a:r>
                <a:rPr lang="en-US" sz="850" dirty="0">
                  <a:solidFill>
                    <a:schemeClr val="tx1"/>
                  </a:solidFill>
                  <a:ea typeface="Calibri"/>
                  <a:cs typeface="Arial"/>
                </a:rPr>
                <a:t> with regular updates and patches</a:t>
              </a:r>
              <a:endParaRPr lang="en-US" sz="850" dirty="0">
                <a:solidFill>
                  <a:schemeClr val="tx1"/>
                </a:solidFill>
                <a:effectLst/>
                <a:latin typeface="Arial"/>
                <a:ea typeface="Calibri"/>
                <a:cs typeface="Arial"/>
              </a:endParaRPr>
            </a:p>
          </p:txBody>
        </p:sp>
        <p:sp>
          <p:nvSpPr>
            <p:cNvPr id="66" name="TextBox 65">
              <a:extLst>
                <a:ext uri="{FF2B5EF4-FFF2-40B4-BE49-F238E27FC236}">
                  <a16:creationId xmlns:a16="http://schemas.microsoft.com/office/drawing/2014/main" id="{B0F76737-A147-FE4E-A58F-C13EE163AE64}"/>
                </a:ext>
              </a:extLst>
            </p:cNvPr>
            <p:cNvSpPr txBox="1"/>
            <p:nvPr/>
          </p:nvSpPr>
          <p:spPr>
            <a:xfrm>
              <a:off x="4094099" y="4787592"/>
              <a:ext cx="1789357" cy="484748"/>
            </a:xfrm>
            <a:prstGeom prst="rect">
              <a:avLst/>
            </a:prstGeom>
            <a:noFill/>
          </p:spPr>
          <p:txBody>
            <a:bodyPr wrap="square">
              <a:spAutoFit/>
            </a:bodyPr>
            <a:lstStyle/>
            <a:p>
              <a:pPr marL="114300"/>
              <a:r>
                <a:rPr lang="en-US" sz="850" dirty="0">
                  <a:solidFill>
                    <a:schemeClr val="tx1"/>
                  </a:solidFill>
                  <a:effectLst/>
                  <a:latin typeface="Arial"/>
                  <a:ea typeface="Calibri"/>
                  <a:cs typeface="Arial"/>
                </a:rPr>
                <a:t>Device </a:t>
              </a:r>
              <a:r>
                <a:rPr lang="en-US" sz="850" dirty="0">
                  <a:latin typeface="Arial"/>
                  <a:ea typeface="Calibri"/>
                  <a:cs typeface="Arial"/>
                </a:rPr>
                <a:t>Guardian</a:t>
              </a:r>
              <a:r>
                <a:rPr lang="en-US" sz="850" dirty="0">
                  <a:solidFill>
                    <a:schemeClr val="tx1"/>
                  </a:solidFill>
                  <a:effectLst/>
                  <a:latin typeface="Arial"/>
                  <a:ea typeface="Calibri"/>
                  <a:cs typeface="Arial"/>
                </a:rPr>
                <a:t>: Easily locate and recover missing devices</a:t>
              </a:r>
              <a:r>
                <a:rPr lang="en-US" sz="850" dirty="0">
                  <a:solidFill>
                    <a:schemeClr val="tx1"/>
                  </a:solidFill>
                  <a:latin typeface="Arial"/>
                  <a:ea typeface="Calibri"/>
                  <a:cs typeface="Arial"/>
                </a:rPr>
                <a:t> to protect your investment.</a:t>
              </a:r>
              <a:endParaRPr lang="en-US" sz="850" dirty="0">
                <a:solidFill>
                  <a:schemeClr val="tx1"/>
                </a:solidFill>
                <a:effectLst/>
                <a:latin typeface="Arial"/>
                <a:ea typeface="Calibri"/>
                <a:cs typeface="Arial"/>
              </a:endParaRPr>
            </a:p>
          </p:txBody>
        </p:sp>
        <p:sp>
          <p:nvSpPr>
            <p:cNvPr id="67" name="Rectangle 66">
              <a:extLst>
                <a:ext uri="{FF2B5EF4-FFF2-40B4-BE49-F238E27FC236}">
                  <a16:creationId xmlns:a16="http://schemas.microsoft.com/office/drawing/2014/main" id="{F9BED318-25F7-2347-A92D-8F162C59E895}"/>
                </a:ext>
              </a:extLst>
            </p:cNvPr>
            <p:cNvSpPr/>
            <p:nvPr/>
          </p:nvSpPr>
          <p:spPr>
            <a:xfrm>
              <a:off x="3429957" y="5328897"/>
              <a:ext cx="2747235" cy="532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dirty="0">
                  <a:solidFill>
                    <a:schemeClr val="tx1"/>
                  </a:solidFill>
                  <a:latin typeface="Arial"/>
                  <a:ea typeface="Calibri"/>
                  <a:cs typeface="Arial"/>
                </a:rPr>
                <a:t>Mobility Extensions: A layer of enterprise features that are not available in off the shelf Android</a:t>
              </a:r>
            </a:p>
          </p:txBody>
        </p:sp>
        <p:sp>
          <p:nvSpPr>
            <p:cNvPr id="68" name="TextBox 67">
              <a:extLst>
                <a:ext uri="{FF2B5EF4-FFF2-40B4-BE49-F238E27FC236}">
                  <a16:creationId xmlns:a16="http://schemas.microsoft.com/office/drawing/2014/main" id="{602BFD21-F1B6-554D-9BC3-DDEB1C82FA39}"/>
                </a:ext>
              </a:extLst>
            </p:cNvPr>
            <p:cNvSpPr txBox="1"/>
            <p:nvPr/>
          </p:nvSpPr>
          <p:spPr>
            <a:xfrm>
              <a:off x="4084304" y="5888151"/>
              <a:ext cx="1789357" cy="615553"/>
            </a:xfrm>
            <a:prstGeom prst="rect">
              <a:avLst/>
            </a:prstGeom>
            <a:noFill/>
          </p:spPr>
          <p:txBody>
            <a:bodyPr wrap="square">
              <a:spAutoFit/>
            </a:bodyPr>
            <a:lstStyle/>
            <a:p>
              <a:pPr marL="114300"/>
              <a:r>
                <a:rPr lang="en-US" sz="850" dirty="0">
                  <a:solidFill>
                    <a:schemeClr val="tx1"/>
                  </a:solidFill>
                  <a:effectLst/>
                  <a:latin typeface="Arial"/>
                  <a:ea typeface="Calibri"/>
                  <a:cs typeface="Arial"/>
                </a:rPr>
                <a:t>Wireless Fusion: Enables seamless connectivity, and enhances the mobile operation and efficiency of Wi-Fi™</a:t>
              </a:r>
            </a:p>
          </p:txBody>
        </p:sp>
        <p:pic>
          <p:nvPicPr>
            <p:cNvPr id="69" name="Graphic 68">
              <a:extLst>
                <a:ext uri="{FF2B5EF4-FFF2-40B4-BE49-F238E27FC236}">
                  <a16:creationId xmlns:a16="http://schemas.microsoft.com/office/drawing/2014/main" id="{763AF6E1-CE82-B445-A7F7-10AF507D86E3}"/>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3780121" y="2754320"/>
              <a:ext cx="381000" cy="381000"/>
            </a:xfrm>
            <a:prstGeom prst="rect">
              <a:avLst/>
            </a:prstGeom>
          </p:spPr>
        </p:pic>
        <p:pic>
          <p:nvPicPr>
            <p:cNvPr id="70" name="Graphic 69">
              <a:extLst>
                <a:ext uri="{FF2B5EF4-FFF2-40B4-BE49-F238E27FC236}">
                  <a16:creationId xmlns:a16="http://schemas.microsoft.com/office/drawing/2014/main" id="{FFFE4080-B59B-2F49-85B2-019025BA9CB0}"/>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3780121" y="4794349"/>
              <a:ext cx="381000" cy="381000"/>
            </a:xfrm>
            <a:prstGeom prst="rect">
              <a:avLst/>
            </a:prstGeom>
          </p:spPr>
        </p:pic>
        <p:pic>
          <p:nvPicPr>
            <p:cNvPr id="71" name="Graphic 70">
              <a:extLst>
                <a:ext uri="{FF2B5EF4-FFF2-40B4-BE49-F238E27FC236}">
                  <a16:creationId xmlns:a16="http://schemas.microsoft.com/office/drawing/2014/main" id="{558F984C-C2B5-D44F-BC24-B86AEC9CB298}"/>
                </a:ext>
              </a:extLst>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3762299" y="5897602"/>
              <a:ext cx="448056" cy="448056"/>
            </a:xfrm>
            <a:prstGeom prst="rect">
              <a:avLst/>
            </a:prstGeom>
          </p:spPr>
        </p:pic>
        <p:pic>
          <p:nvPicPr>
            <p:cNvPr id="72" name="Graphic 71">
              <a:extLst>
                <a:ext uri="{FF2B5EF4-FFF2-40B4-BE49-F238E27FC236}">
                  <a16:creationId xmlns:a16="http://schemas.microsoft.com/office/drawing/2014/main" id="{1654E3D5-CD35-284E-9DE3-9B16A7327342}"/>
                </a:ext>
              </a:extLst>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3746593" y="3392434"/>
              <a:ext cx="448056" cy="448056"/>
            </a:xfrm>
            <a:prstGeom prst="rect">
              <a:avLst/>
            </a:prstGeom>
          </p:spPr>
        </p:pic>
        <p:pic>
          <p:nvPicPr>
            <p:cNvPr id="73" name="Graphic 72">
              <a:extLst>
                <a:ext uri="{FF2B5EF4-FFF2-40B4-BE49-F238E27FC236}">
                  <a16:creationId xmlns:a16="http://schemas.microsoft.com/office/drawing/2014/main" id="{CAAF996F-BABE-7E43-B788-757CBFCD2820}"/>
                </a:ext>
              </a:extLst>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3746593" y="5374638"/>
              <a:ext cx="448056" cy="448056"/>
            </a:xfrm>
            <a:prstGeom prst="rect">
              <a:avLst/>
            </a:prstGeom>
          </p:spPr>
        </p:pic>
        <p:pic>
          <p:nvPicPr>
            <p:cNvPr id="74" name="Picture 2" descr="Visit the LifeGuard for Android Mobile Computer Software page.">
              <a:extLst>
                <a:ext uri="{FF2B5EF4-FFF2-40B4-BE49-F238E27FC236}">
                  <a16:creationId xmlns:a16="http://schemas.microsoft.com/office/drawing/2014/main" id="{BB94B69D-A0C0-AF47-9892-5529CDA74382}"/>
                </a:ext>
              </a:extLst>
            </p:cNvPr>
            <p:cNvPicPr>
              <a:picLocks noChangeAspect="1" noChangeArrowheads="1"/>
            </p:cNvPicPr>
            <p:nvPr/>
          </p:nvPicPr>
          <p:blipFill>
            <a:blip r:embed="rId46" cstate="screen">
              <a:extLst>
                <a:ext uri="{28A0092B-C50C-407E-A947-70E740481C1C}">
                  <a14:useLocalDpi xmlns:a14="http://schemas.microsoft.com/office/drawing/2010/main"/>
                </a:ext>
              </a:extLst>
            </a:blip>
            <a:srcRect/>
            <a:stretch>
              <a:fillRect/>
            </a:stretch>
          </p:blipFill>
          <p:spPr bwMode="auto">
            <a:xfrm>
              <a:off x="3736798" y="4067861"/>
              <a:ext cx="448056" cy="44805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5" name="Group 74">
            <a:extLst>
              <a:ext uri="{FF2B5EF4-FFF2-40B4-BE49-F238E27FC236}">
                <a16:creationId xmlns:a16="http://schemas.microsoft.com/office/drawing/2014/main" id="{09560F85-F9A9-CC48-A75D-DC79ADDA3870}"/>
              </a:ext>
            </a:extLst>
          </p:cNvPr>
          <p:cNvGrpSpPr/>
          <p:nvPr/>
        </p:nvGrpSpPr>
        <p:grpSpPr>
          <a:xfrm>
            <a:off x="360075" y="1825934"/>
            <a:ext cx="11395388" cy="417724"/>
            <a:chOff x="457200" y="1912183"/>
            <a:chExt cx="11395388" cy="417724"/>
          </a:xfrm>
        </p:grpSpPr>
        <p:sp>
          <p:nvSpPr>
            <p:cNvPr id="76" name="Rounded Rectangle 75">
              <a:extLst>
                <a:ext uri="{FF2B5EF4-FFF2-40B4-BE49-F238E27FC236}">
                  <a16:creationId xmlns:a16="http://schemas.microsoft.com/office/drawing/2014/main" id="{39E675DE-76AA-8F45-AA5E-4F7B10D538B7}"/>
                </a:ext>
              </a:extLst>
            </p:cNvPr>
            <p:cNvSpPr/>
            <p:nvPr/>
          </p:nvSpPr>
          <p:spPr>
            <a:xfrm>
              <a:off x="457200" y="1912183"/>
              <a:ext cx="11395388" cy="417724"/>
            </a:xfrm>
            <a:prstGeom prst="roundRect">
              <a:avLst>
                <a:gd name="adj" fmla="val 30699"/>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9816E99F-9290-9B4A-A96B-8322BBDA5669}"/>
                </a:ext>
              </a:extLst>
            </p:cNvPr>
            <p:cNvSpPr/>
            <p:nvPr/>
          </p:nvSpPr>
          <p:spPr>
            <a:xfrm>
              <a:off x="533662" y="1952329"/>
              <a:ext cx="1164171" cy="3416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defTabSz="913852">
                <a:lnSpc>
                  <a:spcPct val="90000"/>
                </a:lnSpc>
                <a:spcAft>
                  <a:spcPts val="1200"/>
                </a:spcAft>
                <a:buClr>
                  <a:srgbClr val="00A7FF"/>
                </a:buClr>
                <a:defRPr/>
              </a:pPr>
              <a:r>
                <a:rPr lang="en-US" b="1" noProof="1">
                  <a:solidFill>
                    <a:schemeClr val="accent2"/>
                  </a:solidFill>
                  <a:latin typeface="Arial" panose="020B0604020202020204"/>
                </a:rPr>
                <a:t>Set Up</a:t>
              </a:r>
            </a:p>
          </p:txBody>
        </p:sp>
        <p:sp>
          <p:nvSpPr>
            <p:cNvPr id="78" name="Rectangle 77">
              <a:extLst>
                <a:ext uri="{FF2B5EF4-FFF2-40B4-BE49-F238E27FC236}">
                  <a16:creationId xmlns:a16="http://schemas.microsoft.com/office/drawing/2014/main" id="{FFF00CE3-F05E-5C44-877D-15F2A3E20A6B}"/>
                </a:ext>
              </a:extLst>
            </p:cNvPr>
            <p:cNvSpPr/>
            <p:nvPr/>
          </p:nvSpPr>
          <p:spPr>
            <a:xfrm>
              <a:off x="3320499" y="1952329"/>
              <a:ext cx="3614747" cy="3416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defTabSz="913852">
                <a:lnSpc>
                  <a:spcPct val="90000"/>
                </a:lnSpc>
                <a:spcAft>
                  <a:spcPts val="1200"/>
                </a:spcAft>
                <a:buClr>
                  <a:srgbClr val="00A7FF"/>
                </a:buClr>
                <a:defRPr/>
              </a:pPr>
              <a:r>
                <a:rPr lang="en-US" b="1" noProof="1">
                  <a:solidFill>
                    <a:schemeClr val="accent2"/>
                  </a:solidFill>
                  <a:latin typeface="Arial" panose="020B0604020202020204"/>
                </a:rPr>
                <a:t>        Secure and Manage</a:t>
              </a:r>
            </a:p>
          </p:txBody>
        </p:sp>
        <p:sp>
          <p:nvSpPr>
            <p:cNvPr id="79" name="Rectangle 78">
              <a:extLst>
                <a:ext uri="{FF2B5EF4-FFF2-40B4-BE49-F238E27FC236}">
                  <a16:creationId xmlns:a16="http://schemas.microsoft.com/office/drawing/2014/main" id="{6F776EA9-6F03-B34B-B5EA-54C508E6FCEE}"/>
                </a:ext>
              </a:extLst>
            </p:cNvPr>
            <p:cNvSpPr/>
            <p:nvPr/>
          </p:nvSpPr>
          <p:spPr>
            <a:xfrm>
              <a:off x="8606477" y="1952329"/>
              <a:ext cx="1166156" cy="3416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defTabSz="913852">
                <a:lnSpc>
                  <a:spcPct val="90000"/>
                </a:lnSpc>
                <a:spcAft>
                  <a:spcPts val="1200"/>
                </a:spcAft>
                <a:buClr>
                  <a:srgbClr val="00A7FF"/>
                </a:buClr>
                <a:defRPr/>
              </a:pPr>
              <a:r>
                <a:rPr lang="en-US" b="1" noProof="1">
                  <a:solidFill>
                    <a:schemeClr val="accent2"/>
                  </a:solidFill>
                  <a:latin typeface="Arial" panose="020B0604020202020204"/>
                </a:rPr>
                <a:t>Optimize</a:t>
              </a:r>
            </a:p>
          </p:txBody>
        </p:sp>
      </p:grpSp>
    </p:spTree>
    <p:extLst>
      <p:ext uri="{BB962C8B-B14F-4D97-AF65-F5344CB8AC3E}">
        <p14:creationId xmlns:p14="http://schemas.microsoft.com/office/powerpoint/2010/main" val="400322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grpSp>
        <p:nvGrpSpPr>
          <p:cNvPr id="6" name="Group 5">
            <a:extLst>
              <a:ext uri="{FF2B5EF4-FFF2-40B4-BE49-F238E27FC236}">
                <a16:creationId xmlns:a16="http://schemas.microsoft.com/office/drawing/2014/main" id="{97438D1F-C2A6-4445-8A4F-FC540A9047D5}"/>
              </a:ext>
            </a:extLst>
          </p:cNvPr>
          <p:cNvGrpSpPr/>
          <p:nvPr/>
        </p:nvGrpSpPr>
        <p:grpSpPr>
          <a:xfrm>
            <a:off x="-2" y="4356762"/>
            <a:ext cx="12192000" cy="2506854"/>
            <a:chOff x="0" y="4503099"/>
            <a:chExt cx="12192000" cy="2392128"/>
          </a:xfrm>
        </p:grpSpPr>
        <p:sp>
          <p:nvSpPr>
            <p:cNvPr id="7" name="Rectangle 6">
              <a:extLst>
                <a:ext uri="{FF2B5EF4-FFF2-40B4-BE49-F238E27FC236}">
                  <a16:creationId xmlns:a16="http://schemas.microsoft.com/office/drawing/2014/main" id="{7B07280F-5334-8C47-A02E-E3413AF13A9A}"/>
                </a:ext>
              </a:extLst>
            </p:cNvPr>
            <p:cNvSpPr/>
            <p:nvPr/>
          </p:nvSpPr>
          <p:spPr>
            <a:xfrm>
              <a:off x="0" y="4503099"/>
              <a:ext cx="9313503" cy="239027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pic>
          <p:nvPicPr>
            <p:cNvPr id="8" name="Picture 7" descr="A colorful background with black background&#10;&#10;AI-generated content may be incorrect.">
              <a:extLst>
                <a:ext uri="{FF2B5EF4-FFF2-40B4-BE49-F238E27FC236}">
                  <a16:creationId xmlns:a16="http://schemas.microsoft.com/office/drawing/2014/main" id="{5921EBE5-3DB6-C447-A91A-76E47A3F99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908800" y="4503099"/>
              <a:ext cx="5283200" cy="2392128"/>
            </a:xfrm>
            <a:prstGeom prst="rect">
              <a:avLst/>
            </a:prstGeom>
          </p:spPr>
        </p:pic>
      </p:grpSp>
      <p:grpSp>
        <p:nvGrpSpPr>
          <p:cNvPr id="9" name="Group 8">
            <a:extLst>
              <a:ext uri="{FF2B5EF4-FFF2-40B4-BE49-F238E27FC236}">
                <a16:creationId xmlns:a16="http://schemas.microsoft.com/office/drawing/2014/main" id="{A87FFD26-6D84-764B-A9DE-11267365D34C}"/>
              </a:ext>
            </a:extLst>
          </p:cNvPr>
          <p:cNvGrpSpPr/>
          <p:nvPr/>
        </p:nvGrpSpPr>
        <p:grpSpPr>
          <a:xfrm>
            <a:off x="609599" y="1583594"/>
            <a:ext cx="11234715" cy="2435292"/>
            <a:chOff x="457199" y="1900116"/>
            <a:chExt cx="11234715" cy="2750806"/>
          </a:xfrm>
          <a:solidFill>
            <a:schemeClr val="accent3"/>
          </a:solidFill>
        </p:grpSpPr>
        <p:sp>
          <p:nvSpPr>
            <p:cNvPr id="10" name="Rounded Rectangle 9">
              <a:extLst>
                <a:ext uri="{FF2B5EF4-FFF2-40B4-BE49-F238E27FC236}">
                  <a16:creationId xmlns:a16="http://schemas.microsoft.com/office/drawing/2014/main" id="{59A71EB6-A34A-5845-8646-276A56408028}"/>
                </a:ext>
              </a:extLst>
            </p:cNvPr>
            <p:cNvSpPr/>
            <p:nvPr/>
          </p:nvSpPr>
          <p:spPr>
            <a:xfrm>
              <a:off x="457199" y="1900116"/>
              <a:ext cx="2671247" cy="2745012"/>
            </a:xfrm>
            <a:prstGeom prst="roundRect">
              <a:avLst>
                <a:gd name="adj" fmla="val 6925"/>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a:spcAft>
                  <a:spcPts val="3600"/>
                </a:spcAft>
                <a:buClr>
                  <a:srgbClr val="0073E6"/>
                </a:buClr>
              </a:pPr>
              <a:r>
                <a:rPr lang="en-US" dirty="0">
                  <a:solidFill>
                    <a:schemeClr val="tx1"/>
                  </a:solidFill>
                  <a:latin typeface="Zebra Sans" pitchFamily="2" charset="77"/>
                </a:rPr>
                <a:t>Single interface provides a more cohesive and unified user experience</a:t>
              </a:r>
            </a:p>
          </p:txBody>
        </p:sp>
        <p:sp>
          <p:nvSpPr>
            <p:cNvPr id="11" name="Rounded Rectangle 10">
              <a:extLst>
                <a:ext uri="{FF2B5EF4-FFF2-40B4-BE49-F238E27FC236}">
                  <a16:creationId xmlns:a16="http://schemas.microsoft.com/office/drawing/2014/main" id="{8F13693C-C898-784B-985B-3F888E35B8DB}"/>
                </a:ext>
              </a:extLst>
            </p:cNvPr>
            <p:cNvSpPr/>
            <p:nvPr/>
          </p:nvSpPr>
          <p:spPr>
            <a:xfrm>
              <a:off x="3311688" y="1900116"/>
              <a:ext cx="2671247" cy="2745012"/>
            </a:xfrm>
            <a:prstGeom prst="roundRect">
              <a:avLst>
                <a:gd name="adj" fmla="val 6925"/>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a:spcAft>
                  <a:spcPts val="3600"/>
                </a:spcAft>
                <a:buClr>
                  <a:srgbClr val="0073E6"/>
                </a:buClr>
              </a:pPr>
              <a:r>
                <a:rPr lang="en-US" dirty="0">
                  <a:solidFill>
                    <a:schemeClr val="tx1"/>
                  </a:solidFill>
                  <a:latin typeface="Zebra Sans" pitchFamily="2" charset="77"/>
                  <a:cs typeface="Arial"/>
                </a:rPr>
                <a:t>Simple, intuitive </a:t>
              </a:r>
              <a:br>
                <a:rPr lang="en-US" dirty="0">
                  <a:solidFill>
                    <a:schemeClr val="tx1"/>
                  </a:solidFill>
                  <a:latin typeface="Zebra Sans" pitchFamily="2" charset="77"/>
                  <a:cs typeface="Arial"/>
                </a:rPr>
              </a:br>
              <a:r>
                <a:rPr lang="en-US" dirty="0">
                  <a:solidFill>
                    <a:schemeClr val="tx1"/>
                  </a:solidFill>
                  <a:latin typeface="Zebra Sans" pitchFamily="2" charset="77"/>
                  <a:cs typeface="Arial"/>
                </a:rPr>
                <a:t>experience designed </a:t>
              </a:r>
              <a:br>
                <a:rPr lang="en-US" dirty="0">
                  <a:solidFill>
                    <a:schemeClr val="tx1"/>
                  </a:solidFill>
                  <a:latin typeface="Zebra Sans" pitchFamily="2" charset="77"/>
                  <a:cs typeface="Arial"/>
                </a:rPr>
              </a:br>
              <a:r>
                <a:rPr lang="en-US" dirty="0">
                  <a:solidFill>
                    <a:schemeClr val="tx1"/>
                  </a:solidFill>
                  <a:latin typeface="Zebra Sans" pitchFamily="2" charset="77"/>
                  <a:cs typeface="Arial"/>
                </a:rPr>
                <a:t>for technical and non-technical </a:t>
              </a:r>
              <a:br>
                <a:rPr lang="en-US" dirty="0">
                  <a:solidFill>
                    <a:schemeClr val="tx1"/>
                  </a:solidFill>
                  <a:latin typeface="Zebra Sans" pitchFamily="2" charset="77"/>
                  <a:cs typeface="Arial"/>
                </a:rPr>
              </a:br>
              <a:r>
                <a:rPr lang="en-US" dirty="0">
                  <a:solidFill>
                    <a:schemeClr val="tx1"/>
                  </a:solidFill>
                  <a:latin typeface="Zebra Sans" pitchFamily="2" charset="77"/>
                  <a:cs typeface="Arial"/>
                </a:rPr>
                <a:t>users alike </a:t>
              </a:r>
            </a:p>
          </p:txBody>
        </p:sp>
        <p:sp>
          <p:nvSpPr>
            <p:cNvPr id="12" name="Rounded Rectangle 11">
              <a:extLst>
                <a:ext uri="{FF2B5EF4-FFF2-40B4-BE49-F238E27FC236}">
                  <a16:creationId xmlns:a16="http://schemas.microsoft.com/office/drawing/2014/main" id="{FA02C76C-A15D-C942-BC0C-23551AF7EA81}"/>
                </a:ext>
              </a:extLst>
            </p:cNvPr>
            <p:cNvSpPr/>
            <p:nvPr/>
          </p:nvSpPr>
          <p:spPr>
            <a:xfrm>
              <a:off x="6166178" y="1900117"/>
              <a:ext cx="2671247" cy="2745012"/>
            </a:xfrm>
            <a:prstGeom prst="roundRect">
              <a:avLst>
                <a:gd name="adj" fmla="val 6925"/>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a:spcAft>
                  <a:spcPts val="3600"/>
                </a:spcAft>
                <a:buClr>
                  <a:srgbClr val="0073E6"/>
                </a:buClr>
              </a:pPr>
              <a:r>
                <a:rPr lang="en-US" dirty="0">
                  <a:solidFill>
                    <a:schemeClr val="tx1"/>
                  </a:solidFill>
                  <a:latin typeface="Zebra Sans" pitchFamily="2" charset="77"/>
                  <a:cs typeface="Arial"/>
                </a:rPr>
                <a:t>Standalone fleet </a:t>
              </a:r>
              <a:br>
                <a:rPr lang="en-US" dirty="0">
                  <a:solidFill>
                    <a:schemeClr val="tx1"/>
                  </a:solidFill>
                  <a:latin typeface="Zebra Sans" pitchFamily="2" charset="77"/>
                  <a:cs typeface="Arial"/>
                </a:rPr>
              </a:br>
              <a:r>
                <a:rPr lang="en-US" dirty="0">
                  <a:solidFill>
                    <a:schemeClr val="tx1"/>
                  </a:solidFill>
                  <a:latin typeface="Zebra Sans" pitchFamily="2" charset="77"/>
                  <a:cs typeface="Arial"/>
                </a:rPr>
                <a:t>management tool that enables IT personnel to easily administer your Zebra mobile devices</a:t>
              </a:r>
            </a:p>
          </p:txBody>
        </p:sp>
        <p:sp>
          <p:nvSpPr>
            <p:cNvPr id="13" name="Rounded Rectangle 12">
              <a:extLst>
                <a:ext uri="{FF2B5EF4-FFF2-40B4-BE49-F238E27FC236}">
                  <a16:creationId xmlns:a16="http://schemas.microsoft.com/office/drawing/2014/main" id="{358CD931-CEDA-9F4B-B692-3BCE21F5A61C}"/>
                </a:ext>
              </a:extLst>
            </p:cNvPr>
            <p:cNvSpPr/>
            <p:nvPr/>
          </p:nvSpPr>
          <p:spPr>
            <a:xfrm>
              <a:off x="9020667" y="1905910"/>
              <a:ext cx="2671247" cy="2745012"/>
            </a:xfrm>
            <a:prstGeom prst="roundRect">
              <a:avLst>
                <a:gd name="adj" fmla="val 6925"/>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a:spcAft>
                  <a:spcPts val="3600"/>
                </a:spcAft>
                <a:buClr>
                  <a:srgbClr val="0073E6"/>
                </a:buClr>
              </a:pPr>
              <a:r>
                <a:rPr lang="en-US" dirty="0">
                  <a:solidFill>
                    <a:schemeClr val="tx1"/>
                  </a:solidFill>
                  <a:latin typeface="Zebra Sans" pitchFamily="2" charset="77"/>
                  <a:cs typeface="Arial"/>
                </a:rPr>
                <a:t>Easily access</a:t>
              </a:r>
              <a:br>
                <a:rPr lang="en-US" dirty="0">
                  <a:solidFill>
                    <a:schemeClr val="tx1"/>
                  </a:solidFill>
                  <a:latin typeface="Zebra Sans" pitchFamily="2" charset="77"/>
                  <a:cs typeface="Arial"/>
                </a:rPr>
              </a:br>
              <a:r>
                <a:rPr lang="en-US" dirty="0">
                  <a:solidFill>
                    <a:schemeClr val="tx1"/>
                  </a:solidFill>
                  <a:latin typeface="Zebra Sans" pitchFamily="2" charset="77"/>
                  <a:cs typeface="Arial"/>
                </a:rPr>
                <a:t>Zebra’s exclusive suite of in-device software tools and applications to drive greater efficiencies, and cost savings* </a:t>
              </a:r>
              <a:endParaRPr lang="en-US" dirty="0">
                <a:solidFill>
                  <a:schemeClr val="tx1"/>
                </a:solidFill>
                <a:latin typeface="Zebra Sans" pitchFamily="2" charset="77"/>
                <a:cs typeface="Arial" panose="020B0604020202020204" pitchFamily="34" charset="0"/>
              </a:endParaRPr>
            </a:p>
          </p:txBody>
        </p:sp>
      </p:grpSp>
      <p:sp>
        <p:nvSpPr>
          <p:cNvPr id="14" name="Title 1">
            <a:extLst>
              <a:ext uri="{FF2B5EF4-FFF2-40B4-BE49-F238E27FC236}">
                <a16:creationId xmlns:a16="http://schemas.microsoft.com/office/drawing/2014/main" id="{0D8B708A-E669-1B45-9FB5-60E27D5BBDCA}"/>
              </a:ext>
            </a:extLst>
          </p:cNvPr>
          <p:cNvSpPr txBox="1">
            <a:spLocks/>
          </p:cNvSpPr>
          <p:nvPr/>
        </p:nvSpPr>
        <p:spPr>
          <a:xfrm>
            <a:off x="609600" y="708411"/>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Zebra DNA Cloud—one simple portal to manage all of your Zebra DNA tools</a:t>
            </a:r>
          </a:p>
        </p:txBody>
      </p:sp>
      <p:sp>
        <p:nvSpPr>
          <p:cNvPr id="15" name="Text Placeholder 3">
            <a:extLst>
              <a:ext uri="{FF2B5EF4-FFF2-40B4-BE49-F238E27FC236}">
                <a16:creationId xmlns:a16="http://schemas.microsoft.com/office/drawing/2014/main" id="{2CBDE0A2-3905-3D46-9AC9-03AF04D722D4}"/>
              </a:ext>
            </a:extLst>
          </p:cNvPr>
          <p:cNvSpPr txBox="1">
            <a:spLocks/>
          </p:cNvSpPr>
          <p:nvPr/>
        </p:nvSpPr>
        <p:spPr>
          <a:xfrm>
            <a:off x="742950" y="5094854"/>
            <a:ext cx="7010400" cy="976075"/>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spcBef>
                <a:spcPct val="0"/>
              </a:spcBef>
            </a:pPr>
            <a:r>
              <a:rPr lang="en-US" sz="3600" dirty="0">
                <a:solidFill>
                  <a:schemeClr val="bg1"/>
                </a:solidFill>
                <a:latin typeface="Zebra Sans Cnd ExtraBold" pitchFamily="2" charset="77"/>
                <a:ea typeface="+mj-ea"/>
                <a:cs typeface="+mj-cs"/>
              </a:rPr>
              <a:t>The easy way to deploy, administer, and manage </a:t>
            </a:r>
            <a:r>
              <a:rPr lang="en-US" sz="3600" dirty="0">
                <a:solidFill>
                  <a:schemeClr val="accent2"/>
                </a:solidFill>
                <a:latin typeface="Zebra Sans Cnd ExtraBold" pitchFamily="2" charset="77"/>
                <a:ea typeface="+mj-ea"/>
                <a:cs typeface="+mj-cs"/>
              </a:rPr>
              <a:t>all of your Zebra DNA tools</a:t>
            </a:r>
          </a:p>
        </p:txBody>
      </p:sp>
      <p:sp>
        <p:nvSpPr>
          <p:cNvPr id="16" name="TextBox 15">
            <a:extLst>
              <a:ext uri="{FF2B5EF4-FFF2-40B4-BE49-F238E27FC236}">
                <a16:creationId xmlns:a16="http://schemas.microsoft.com/office/drawing/2014/main" id="{0016CD15-0E34-184D-9D04-88BC6BC97F03}"/>
              </a:ext>
            </a:extLst>
          </p:cNvPr>
          <p:cNvSpPr txBox="1"/>
          <p:nvPr/>
        </p:nvSpPr>
        <p:spPr>
          <a:xfrm>
            <a:off x="689485" y="4064174"/>
            <a:ext cx="7111242" cy="276999"/>
          </a:xfrm>
          <a:prstGeom prst="rect">
            <a:avLst/>
          </a:prstGeom>
          <a:noFill/>
        </p:spPr>
        <p:txBody>
          <a:bodyPr wrap="none" rtlCol="0">
            <a:spAutoFit/>
          </a:bodyPr>
          <a:lstStyle/>
          <a:p>
            <a:r>
              <a:rPr lang="en-US" sz="1200" dirty="0">
                <a:solidFill>
                  <a:schemeClr val="tx1">
                    <a:lumMod val="65000"/>
                    <a:lumOff val="35000"/>
                  </a:schemeClr>
                </a:solidFill>
                <a:latin typeface="Zebra Sans" pitchFamily="2" charset="77"/>
              </a:rPr>
              <a:t>Future release will include coexistence with EMM tools       * License required for additional features</a:t>
            </a:r>
          </a:p>
        </p:txBody>
      </p:sp>
    </p:spTree>
    <p:extLst>
      <p:ext uri="{BB962C8B-B14F-4D97-AF65-F5344CB8AC3E}">
        <p14:creationId xmlns:p14="http://schemas.microsoft.com/office/powerpoint/2010/main" val="16610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49" name="Rectangle 48">
            <a:extLst>
              <a:ext uri="{FF2B5EF4-FFF2-40B4-BE49-F238E27FC236}">
                <a16:creationId xmlns:a16="http://schemas.microsoft.com/office/drawing/2014/main" id="{3C87CE7E-616F-0C4C-B383-A30EEA15660C}"/>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pic>
        <p:nvPicPr>
          <p:cNvPr id="50" name="Picture 49" descr="A colorful background with black background&#10;&#10;AI-generated content may be incorrect.">
            <a:extLst>
              <a:ext uri="{FF2B5EF4-FFF2-40B4-BE49-F238E27FC236}">
                <a16:creationId xmlns:a16="http://schemas.microsoft.com/office/drawing/2014/main" id="{5212C103-C51C-4443-8F0F-5F1059EC751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273824" y="0"/>
            <a:ext cx="7918176" cy="6858000"/>
          </a:xfrm>
          <a:prstGeom prst="rect">
            <a:avLst/>
          </a:prstGeom>
        </p:spPr>
      </p:pic>
      <p:sp>
        <p:nvSpPr>
          <p:cNvPr id="52" name="Title 6">
            <a:extLst>
              <a:ext uri="{FF2B5EF4-FFF2-40B4-BE49-F238E27FC236}">
                <a16:creationId xmlns:a16="http://schemas.microsoft.com/office/drawing/2014/main" id="{CC008B1D-946F-1248-9947-DD17882360CD}"/>
              </a:ext>
            </a:extLst>
          </p:cNvPr>
          <p:cNvSpPr txBox="1">
            <a:spLocks/>
          </p:cNvSpPr>
          <p:nvPr/>
        </p:nvSpPr>
        <p:spPr>
          <a:xfrm>
            <a:off x="568969" y="3130659"/>
            <a:ext cx="7409710" cy="1563808"/>
          </a:xfrm>
          <a:prstGeom prst="rect">
            <a:avLst/>
          </a:prstGeom>
        </p:spPr>
        <p:txBody>
          <a:bodyPr anchor="b"/>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4400" dirty="0">
                <a:solidFill>
                  <a:schemeClr val="bg1"/>
                </a:solidFill>
              </a:rPr>
              <a:t>Better together:</a:t>
            </a:r>
          </a:p>
          <a:p>
            <a:r>
              <a:rPr lang="en-US" sz="4400" dirty="0">
                <a:solidFill>
                  <a:schemeClr val="bg1"/>
                </a:solidFill>
              </a:rPr>
              <a:t>Improve Frontline Productivity with Zebra-only Proven Solutions</a:t>
            </a:r>
          </a:p>
        </p:txBody>
      </p:sp>
    </p:spTree>
    <p:extLst>
      <p:ext uri="{BB962C8B-B14F-4D97-AF65-F5344CB8AC3E}">
        <p14:creationId xmlns:p14="http://schemas.microsoft.com/office/powerpoint/2010/main" val="2959883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90E1B-78E1-3E12-6761-5832757AEA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4C5060-B5D1-ED84-5ABF-C8D09285AD58}"/>
              </a:ext>
            </a:extLst>
          </p:cNvPr>
          <p:cNvSpPr>
            <a:spLocks noGrp="1"/>
          </p:cNvSpPr>
          <p:nvPr>
            <p:ph type="title"/>
          </p:nvPr>
        </p:nvSpPr>
        <p:spPr/>
        <p:txBody>
          <a:bodyPr/>
          <a:lstStyle/>
          <a:p>
            <a:r>
              <a:rPr lang="en-US" dirty="0"/>
              <a:t>Know where your devices are and who is using them with Zebra Guardian</a:t>
            </a:r>
          </a:p>
        </p:txBody>
      </p:sp>
      <p:sp>
        <p:nvSpPr>
          <p:cNvPr id="4" name="Text Placeholder 3">
            <a:extLst>
              <a:ext uri="{FF2B5EF4-FFF2-40B4-BE49-F238E27FC236}">
                <a16:creationId xmlns:a16="http://schemas.microsoft.com/office/drawing/2014/main" id="{3A5ACA58-9A32-EE30-11A1-F1E2A0DEAFEA}"/>
              </a:ext>
            </a:extLst>
          </p:cNvPr>
          <p:cNvSpPr>
            <a:spLocks noGrp="1"/>
          </p:cNvSpPr>
          <p:nvPr>
            <p:ph type="body" sz="quarter" idx="15"/>
          </p:nvPr>
        </p:nvSpPr>
        <p:spPr>
          <a:xfrm>
            <a:off x="457200" y="1060703"/>
            <a:ext cx="10303329" cy="425211"/>
          </a:xfrm>
        </p:spPr>
        <p:txBody>
          <a:bodyPr/>
          <a:lstStyle/>
          <a:p>
            <a:r>
              <a:rPr lang="en-US" sz="1800" cap="none" dirty="0">
                <a:latin typeface="Zebra Sans" pitchFamily="2" charset="77"/>
              </a:rPr>
              <a:t>Enhance device availability, streamline access control and ensure fully-charged devices </a:t>
            </a:r>
            <a:br>
              <a:rPr lang="en-US" sz="1800" cap="none" dirty="0">
                <a:latin typeface="Zebra Sans" pitchFamily="2" charset="77"/>
              </a:rPr>
            </a:br>
            <a:r>
              <a:rPr lang="en-US" sz="1800" cap="none" dirty="0">
                <a:latin typeface="Zebra Sans" pitchFamily="2" charset="77"/>
              </a:rPr>
              <a:t>are available at the start of every shift</a:t>
            </a:r>
          </a:p>
        </p:txBody>
      </p:sp>
      <p:pic>
        <p:nvPicPr>
          <p:cNvPr id="24" name="Picture 23">
            <a:extLst>
              <a:ext uri="{FF2B5EF4-FFF2-40B4-BE49-F238E27FC236}">
                <a16:creationId xmlns:a16="http://schemas.microsoft.com/office/drawing/2014/main" id="{CD605180-1C31-B141-2C9C-4527BCA814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463252" y="1849105"/>
            <a:ext cx="3300577" cy="4305671"/>
          </a:xfrm>
          <a:prstGeom prst="roundRect">
            <a:avLst>
              <a:gd name="adj" fmla="val 2996"/>
            </a:avLst>
          </a:prstGeom>
        </p:spPr>
      </p:pic>
      <p:grpSp>
        <p:nvGrpSpPr>
          <p:cNvPr id="25" name="Group 24">
            <a:extLst>
              <a:ext uri="{FF2B5EF4-FFF2-40B4-BE49-F238E27FC236}">
                <a16:creationId xmlns:a16="http://schemas.microsoft.com/office/drawing/2014/main" id="{16D731CC-5A04-8B5D-F8B7-73A133D422EB}"/>
              </a:ext>
            </a:extLst>
          </p:cNvPr>
          <p:cNvGrpSpPr/>
          <p:nvPr/>
        </p:nvGrpSpPr>
        <p:grpSpPr>
          <a:xfrm>
            <a:off x="428171" y="1840379"/>
            <a:ext cx="7906130" cy="4314397"/>
            <a:chOff x="457200" y="1558254"/>
            <a:chExt cx="8967788" cy="2807294"/>
          </a:xfrm>
        </p:grpSpPr>
        <p:sp>
          <p:nvSpPr>
            <p:cNvPr id="27" name="Rounded Rectangle 26">
              <a:extLst>
                <a:ext uri="{FF2B5EF4-FFF2-40B4-BE49-F238E27FC236}">
                  <a16:creationId xmlns:a16="http://schemas.microsoft.com/office/drawing/2014/main" id="{C82C3ECA-4599-2E28-7C55-710AE7A5419B}"/>
                </a:ext>
              </a:extLst>
            </p:cNvPr>
            <p:cNvSpPr/>
            <p:nvPr/>
          </p:nvSpPr>
          <p:spPr>
            <a:xfrm>
              <a:off x="457200" y="1558254"/>
              <a:ext cx="2132247" cy="2801617"/>
            </a:xfrm>
            <a:prstGeom prst="roundRect">
              <a:avLst>
                <a:gd name="adj" fmla="val 692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91440" rtlCol="0" anchor="t"/>
            <a:lstStyle/>
            <a:p>
              <a:pPr>
                <a:lnSpc>
                  <a:spcPct val="90000"/>
                </a:lnSpc>
                <a:spcBef>
                  <a:spcPts val="300"/>
                </a:spcBef>
                <a:spcAft>
                  <a:spcPts val="900"/>
                </a:spcAft>
              </a:pPr>
              <a:r>
                <a:rPr lang="en-US" sz="2000" dirty="0">
                  <a:solidFill>
                    <a:schemeClr val="bg1"/>
                  </a:solidFill>
                  <a:latin typeface="Zebra Sans Cnd ExtraBold" pitchFamily="2" charset="77"/>
                </a:rPr>
                <a:t>Identity</a:t>
              </a:r>
              <a:br>
                <a:rPr lang="en-US" sz="2000" dirty="0">
                  <a:solidFill>
                    <a:schemeClr val="bg1"/>
                  </a:solidFill>
                  <a:latin typeface="Zebra Sans Cnd ExtraBold" pitchFamily="2" charset="77"/>
                </a:rPr>
              </a:br>
              <a:r>
                <a:rPr lang="en-US" sz="2000" dirty="0">
                  <a:solidFill>
                    <a:schemeClr val="bg1"/>
                  </a:solidFill>
                  <a:latin typeface="Zebra Sans Cnd ExtraBold" pitchFamily="2" charset="77"/>
                </a:rPr>
                <a:t>Guardian</a:t>
              </a:r>
            </a:p>
            <a:p>
              <a:pPr marL="137160" indent="-137160">
                <a:spcAft>
                  <a:spcPts val="800"/>
                </a:spcAft>
                <a:buClr>
                  <a:schemeClr val="bg1"/>
                </a:buClr>
                <a:buFont typeface="Arial" panose="020B0604020202020204" pitchFamily="34" charset="0"/>
                <a:buChar char="•"/>
              </a:pPr>
              <a:r>
                <a:rPr lang="en-US" sz="1400" dirty="0">
                  <a:solidFill>
                    <a:schemeClr val="bg1"/>
                  </a:solidFill>
                  <a:latin typeface="Zebra Sans" pitchFamily="2" charset="77"/>
                </a:rPr>
                <a:t>Easy and secure personalized access</a:t>
              </a:r>
            </a:p>
            <a:p>
              <a:pPr marL="137160" indent="-137160">
                <a:spcAft>
                  <a:spcPts val="800"/>
                </a:spcAft>
                <a:buClr>
                  <a:schemeClr val="bg1"/>
                </a:buClr>
                <a:buFont typeface="Arial" panose="020B0604020202020204" pitchFamily="34" charset="0"/>
                <a:buChar char="•"/>
              </a:pPr>
              <a:r>
                <a:rPr lang="en-US" sz="1400" dirty="0">
                  <a:solidFill>
                    <a:schemeClr val="bg1"/>
                  </a:solidFill>
                  <a:latin typeface="Zebra Sans" pitchFamily="2" charset="77"/>
                </a:rPr>
                <a:t>Facial recognition instantly unlocks and automatically provisions the device with the appropriate applications and permissions</a:t>
              </a:r>
            </a:p>
            <a:p>
              <a:pPr marL="137160" indent="-137160">
                <a:spcAft>
                  <a:spcPts val="600"/>
                </a:spcAft>
                <a:buClr>
                  <a:schemeClr val="bg1"/>
                </a:buClr>
                <a:buFont typeface="Arial" panose="020B0604020202020204" pitchFamily="34" charset="0"/>
                <a:buChar char="•"/>
              </a:pPr>
              <a:r>
                <a:rPr lang="en-US" sz="1400" dirty="0">
                  <a:solidFill>
                    <a:schemeClr val="bg1"/>
                  </a:solidFill>
                  <a:latin typeface="Zebra Sans" pitchFamily="2" charset="77"/>
                </a:rPr>
                <a:t>Eliminates the risk of compromised credentials</a:t>
              </a:r>
            </a:p>
          </p:txBody>
        </p:sp>
        <p:sp>
          <p:nvSpPr>
            <p:cNvPr id="28" name="Rounded Rectangle 27">
              <a:extLst>
                <a:ext uri="{FF2B5EF4-FFF2-40B4-BE49-F238E27FC236}">
                  <a16:creationId xmlns:a16="http://schemas.microsoft.com/office/drawing/2014/main" id="{3FF39894-3569-8A92-900D-2CC42E57101F}"/>
                </a:ext>
              </a:extLst>
            </p:cNvPr>
            <p:cNvSpPr/>
            <p:nvPr/>
          </p:nvSpPr>
          <p:spPr>
            <a:xfrm>
              <a:off x="2735713" y="1558254"/>
              <a:ext cx="2132247" cy="2801616"/>
            </a:xfrm>
            <a:prstGeom prst="roundRect">
              <a:avLst>
                <a:gd name="adj" fmla="val 692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91440" rtlCol="0" anchor="t"/>
            <a:lstStyle/>
            <a:p>
              <a:pPr>
                <a:lnSpc>
                  <a:spcPct val="90000"/>
                </a:lnSpc>
                <a:spcBef>
                  <a:spcPts val="300"/>
                </a:spcBef>
                <a:spcAft>
                  <a:spcPts val="900"/>
                </a:spcAft>
              </a:pPr>
              <a:r>
                <a:rPr lang="en-US" sz="2000" dirty="0">
                  <a:solidFill>
                    <a:schemeClr val="bg1"/>
                  </a:solidFill>
                  <a:latin typeface="Zebra Sans Cnd ExtraBold" pitchFamily="2" charset="77"/>
                </a:rPr>
                <a:t>Device</a:t>
              </a:r>
              <a:br>
                <a:rPr lang="en-US" sz="2000" dirty="0">
                  <a:solidFill>
                    <a:schemeClr val="bg1"/>
                  </a:solidFill>
                  <a:latin typeface="Zebra Sans Cnd ExtraBold" pitchFamily="2" charset="77"/>
                </a:rPr>
              </a:br>
              <a:r>
                <a:rPr lang="en-US" sz="2000" dirty="0">
                  <a:solidFill>
                    <a:schemeClr val="bg1"/>
                  </a:solidFill>
                  <a:latin typeface="Zebra Sans Cnd ExtraBold" pitchFamily="2" charset="77"/>
                </a:rPr>
                <a:t>Guardian</a:t>
              </a:r>
            </a:p>
            <a:p>
              <a:pPr marL="137160" indent="-137160">
                <a:spcAft>
                  <a:spcPts val="800"/>
                </a:spcAft>
                <a:buClr>
                  <a:schemeClr val="bg1"/>
                </a:buClr>
                <a:buFont typeface="Arial" panose="020B0604020202020204" pitchFamily="34" charset="0"/>
                <a:buChar char="•"/>
              </a:pPr>
              <a:r>
                <a:rPr lang="en-US" sz="1400" dirty="0">
                  <a:latin typeface="Zebra Sans" pitchFamily="2" charset="77"/>
                </a:rPr>
                <a:t>Easily find lost or misplaced devices–whether they’re inside </a:t>
              </a:r>
              <a:br>
                <a:rPr lang="en-US" sz="1400" dirty="0">
                  <a:latin typeface="Zebra Sans" pitchFamily="2" charset="77"/>
                </a:rPr>
              </a:br>
              <a:r>
                <a:rPr lang="en-US" sz="1400" dirty="0">
                  <a:latin typeface="Zebra Sans" pitchFamily="2" charset="77"/>
                </a:rPr>
                <a:t>or outside the </a:t>
              </a:r>
              <a:br>
                <a:rPr lang="en-US" sz="1400" dirty="0">
                  <a:latin typeface="Zebra Sans" pitchFamily="2" charset="77"/>
                </a:rPr>
              </a:br>
              <a:r>
                <a:rPr lang="en-US" sz="1400" dirty="0">
                  <a:latin typeface="Zebra Sans" pitchFamily="2" charset="77"/>
                </a:rPr>
                <a:t>four walls</a:t>
              </a:r>
            </a:p>
            <a:p>
              <a:pPr marL="137160" indent="-137160">
                <a:spcAft>
                  <a:spcPts val="800"/>
                </a:spcAft>
                <a:buClr>
                  <a:schemeClr val="bg1"/>
                </a:buClr>
                <a:buFont typeface="Arial" panose="020B0604020202020204" pitchFamily="34" charset="0"/>
                <a:buChar char="•"/>
              </a:pPr>
              <a:r>
                <a:rPr lang="en-US" sz="1400" dirty="0">
                  <a:latin typeface="Zebra Sans" pitchFamily="2" charset="77"/>
                </a:rPr>
                <a:t>Protect your investment, data and productivity by proactively identifying and addressing potential device loss scenarios</a:t>
              </a:r>
            </a:p>
          </p:txBody>
        </p:sp>
        <p:sp>
          <p:nvSpPr>
            <p:cNvPr id="29" name="Rounded Rectangle 28">
              <a:extLst>
                <a:ext uri="{FF2B5EF4-FFF2-40B4-BE49-F238E27FC236}">
                  <a16:creationId xmlns:a16="http://schemas.microsoft.com/office/drawing/2014/main" id="{D3B910BF-BAAA-FE46-11E5-8BDE32FE395D}"/>
                </a:ext>
              </a:extLst>
            </p:cNvPr>
            <p:cNvSpPr/>
            <p:nvPr/>
          </p:nvSpPr>
          <p:spPr>
            <a:xfrm>
              <a:off x="5014228" y="1558255"/>
              <a:ext cx="2132247" cy="2801616"/>
            </a:xfrm>
            <a:prstGeom prst="roundRect">
              <a:avLst>
                <a:gd name="adj" fmla="val 692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91440" rtlCol="0" anchor="t"/>
            <a:lstStyle/>
            <a:p>
              <a:pPr>
                <a:lnSpc>
                  <a:spcPct val="90000"/>
                </a:lnSpc>
                <a:spcBef>
                  <a:spcPts val="300"/>
                </a:spcBef>
                <a:spcAft>
                  <a:spcPts val="900"/>
                </a:spcAft>
              </a:pPr>
              <a:r>
                <a:rPr lang="en-US" sz="2000" dirty="0">
                  <a:solidFill>
                    <a:schemeClr val="bg1"/>
                  </a:solidFill>
                  <a:latin typeface="Zebra Sans Cnd ExtraBold" pitchFamily="2" charset="77"/>
                </a:rPr>
                <a:t>Device Guardian</a:t>
              </a:r>
              <a:br>
                <a:rPr lang="en-US" sz="2000" dirty="0">
                  <a:solidFill>
                    <a:schemeClr val="bg1"/>
                  </a:solidFill>
                  <a:latin typeface="Zebra Sans Cnd ExtraBold" pitchFamily="2" charset="77"/>
                </a:rPr>
              </a:br>
              <a:r>
                <a:rPr lang="en-US" sz="2000" dirty="0">
                  <a:solidFill>
                    <a:schemeClr val="bg1"/>
                  </a:solidFill>
                  <a:latin typeface="Zebra Sans Cnd ExtraBold" pitchFamily="2" charset="77"/>
                </a:rPr>
                <a:t>Access Management</a:t>
              </a:r>
            </a:p>
            <a:p>
              <a:pPr marL="137160" indent="-137160">
                <a:spcAft>
                  <a:spcPts val="800"/>
                </a:spcAft>
                <a:buClr>
                  <a:schemeClr val="bg1"/>
                </a:buClr>
                <a:buFont typeface="Arial" panose="020B0604020202020204" pitchFamily="34" charset="0"/>
                <a:buChar char="•"/>
              </a:pPr>
              <a:r>
                <a:rPr lang="en-US" sz="1400" dirty="0">
                  <a:latin typeface="Zebra Sans" pitchFamily="2" charset="77"/>
                </a:rPr>
                <a:t>Monitor </a:t>
              </a:r>
              <a:br>
                <a:rPr lang="en-US" sz="1400" dirty="0">
                  <a:latin typeface="Zebra Sans" pitchFamily="2" charset="77"/>
                </a:rPr>
              </a:br>
              <a:r>
                <a:rPr lang="en-US" sz="1400" dirty="0">
                  <a:latin typeface="Zebra Sans" pitchFamily="2" charset="77"/>
                </a:rPr>
                <a:t>your entire </a:t>
              </a:r>
              <a:br>
                <a:rPr lang="en-US" sz="1400" dirty="0">
                  <a:latin typeface="Zebra Sans" pitchFamily="2" charset="77"/>
                </a:rPr>
              </a:br>
              <a:r>
                <a:rPr lang="en-US" sz="1400" dirty="0">
                  <a:latin typeface="Zebra Sans" pitchFamily="2" charset="77"/>
                </a:rPr>
                <a:t>device pool</a:t>
              </a:r>
            </a:p>
            <a:p>
              <a:pPr marL="137160" indent="-137160">
                <a:spcAft>
                  <a:spcPts val="800"/>
                </a:spcAft>
                <a:buClr>
                  <a:schemeClr val="bg1"/>
                </a:buClr>
                <a:buFont typeface="Arial" panose="020B0604020202020204" pitchFamily="34" charset="0"/>
                <a:buChar char="•"/>
              </a:pPr>
              <a:r>
                <a:rPr lang="en-US" sz="1400" dirty="0">
                  <a:latin typeface="Zebra Sans" pitchFamily="2" charset="77"/>
                </a:rPr>
                <a:t>Real-time visibility into device availability and charge status</a:t>
              </a:r>
            </a:p>
            <a:p>
              <a:pPr marL="137160" indent="-137160">
                <a:spcAft>
                  <a:spcPts val="600"/>
                </a:spcAft>
                <a:buClr>
                  <a:schemeClr val="bg1"/>
                </a:buClr>
                <a:buFont typeface="Arial" panose="020B0604020202020204" pitchFamily="34" charset="0"/>
                <a:buChar char="•"/>
              </a:pPr>
              <a:r>
                <a:rPr lang="en-US" sz="1400" dirty="0">
                  <a:latin typeface="Zebra Sans" pitchFamily="2" charset="77"/>
                </a:rPr>
                <a:t>Ensure devices are charged </a:t>
              </a:r>
              <a:br>
                <a:rPr lang="en-US" sz="1400" dirty="0">
                  <a:latin typeface="Zebra Sans" pitchFamily="2" charset="77"/>
                </a:rPr>
              </a:br>
              <a:r>
                <a:rPr lang="en-US" sz="1400" dirty="0">
                  <a:latin typeface="Zebra Sans" pitchFamily="2" charset="77"/>
                </a:rPr>
                <a:t>and ready for </a:t>
              </a:r>
              <a:br>
                <a:rPr lang="en-US" sz="1400" dirty="0">
                  <a:latin typeface="Zebra Sans" pitchFamily="2" charset="77"/>
                </a:rPr>
              </a:br>
              <a:r>
                <a:rPr lang="en-US" sz="1400" dirty="0">
                  <a:latin typeface="Zebra Sans" pitchFamily="2" charset="77"/>
                </a:rPr>
                <a:t>the next shift </a:t>
              </a:r>
            </a:p>
          </p:txBody>
        </p:sp>
        <p:sp>
          <p:nvSpPr>
            <p:cNvPr id="30" name="Rounded Rectangle 29">
              <a:extLst>
                <a:ext uri="{FF2B5EF4-FFF2-40B4-BE49-F238E27FC236}">
                  <a16:creationId xmlns:a16="http://schemas.microsoft.com/office/drawing/2014/main" id="{FB192D33-2DAA-0CB0-83C5-FCF63794079A}"/>
                </a:ext>
              </a:extLst>
            </p:cNvPr>
            <p:cNvSpPr/>
            <p:nvPr/>
          </p:nvSpPr>
          <p:spPr>
            <a:xfrm>
              <a:off x="7292741" y="1563932"/>
              <a:ext cx="2132247" cy="2801616"/>
            </a:xfrm>
            <a:prstGeom prst="roundRect">
              <a:avLst>
                <a:gd name="adj" fmla="val 692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91440" rtlCol="0" anchor="t"/>
            <a:lstStyle/>
            <a:p>
              <a:pPr>
                <a:lnSpc>
                  <a:spcPct val="90000"/>
                </a:lnSpc>
                <a:spcBef>
                  <a:spcPts val="300"/>
                </a:spcBef>
                <a:spcAft>
                  <a:spcPts val="900"/>
                </a:spcAft>
              </a:pPr>
              <a:r>
                <a:rPr lang="en-US" sz="2000" dirty="0">
                  <a:solidFill>
                    <a:schemeClr val="bg1"/>
                  </a:solidFill>
                  <a:latin typeface="Zebra Sans Cnd ExtraBold" pitchFamily="2" charset="77"/>
                </a:rPr>
                <a:t>Guardian</a:t>
              </a:r>
              <a:br>
                <a:rPr lang="en-US" sz="2000" dirty="0">
                  <a:solidFill>
                    <a:schemeClr val="bg1"/>
                  </a:solidFill>
                  <a:latin typeface="Zebra Sans Cnd ExtraBold" pitchFamily="2" charset="77"/>
                </a:rPr>
              </a:br>
              <a:r>
                <a:rPr lang="en-US" sz="2000" dirty="0">
                  <a:solidFill>
                    <a:schemeClr val="bg1"/>
                  </a:solidFill>
                  <a:latin typeface="Zebra Sans Cnd ExtraBold" pitchFamily="2" charset="77"/>
                </a:rPr>
                <a:t>Cabinets</a:t>
              </a:r>
            </a:p>
            <a:p>
              <a:pPr marL="137160" indent="-137160">
                <a:spcAft>
                  <a:spcPts val="800"/>
                </a:spcAft>
                <a:buClr>
                  <a:schemeClr val="bg1"/>
                </a:buClr>
                <a:buFont typeface="Arial" panose="020B0604020202020204" pitchFamily="34" charset="0"/>
                <a:buChar char="•"/>
              </a:pPr>
              <a:r>
                <a:rPr lang="en-US" sz="1400" dirty="0">
                  <a:latin typeface="Zebra Sans" pitchFamily="2" charset="77"/>
                </a:rPr>
                <a:t>Secure and smart </a:t>
              </a:r>
              <a:br>
                <a:rPr lang="en-US" sz="1400" dirty="0">
                  <a:latin typeface="Zebra Sans" pitchFamily="2" charset="77"/>
                </a:rPr>
              </a:br>
              <a:r>
                <a:rPr lang="en-US" sz="1400" dirty="0">
                  <a:latin typeface="Zebra Sans" pitchFamily="2" charset="77"/>
                </a:rPr>
                <a:t>storage options</a:t>
              </a:r>
            </a:p>
            <a:p>
              <a:pPr marL="137160" indent="-137160">
                <a:spcAft>
                  <a:spcPts val="800"/>
                </a:spcAft>
                <a:buClr>
                  <a:schemeClr val="bg1"/>
                </a:buClr>
                <a:buFont typeface="Arial" panose="020B0604020202020204" pitchFamily="34" charset="0"/>
                <a:buChar char="•"/>
              </a:pPr>
              <a:r>
                <a:rPr lang="en-US" sz="1400" dirty="0">
                  <a:latin typeface="Zebra Sans" pitchFamily="2" charset="77"/>
                </a:rPr>
                <a:t>Control where your devices </a:t>
              </a:r>
              <a:br>
                <a:rPr lang="en-US" sz="1400" dirty="0">
                  <a:latin typeface="Zebra Sans" pitchFamily="2" charset="77"/>
                </a:rPr>
              </a:br>
              <a:r>
                <a:rPr lang="en-US" sz="1400" dirty="0">
                  <a:latin typeface="Zebra Sans" pitchFamily="2" charset="77"/>
                </a:rPr>
                <a:t>start and end up in the beginning and end of a worker’s shift</a:t>
              </a:r>
            </a:p>
          </p:txBody>
        </p:sp>
      </p:grpSp>
      <p:cxnSp>
        <p:nvCxnSpPr>
          <p:cNvPr id="15" name="Straight Connector 14">
            <a:extLst>
              <a:ext uri="{FF2B5EF4-FFF2-40B4-BE49-F238E27FC236}">
                <a16:creationId xmlns:a16="http://schemas.microsoft.com/office/drawing/2014/main" id="{D11560A6-F509-BBDB-D46F-CBAB462985A4}"/>
              </a:ext>
            </a:extLst>
          </p:cNvPr>
          <p:cNvCxnSpPr>
            <a:cxnSpLocks/>
          </p:cNvCxnSpPr>
          <p:nvPr/>
        </p:nvCxnSpPr>
        <p:spPr>
          <a:xfrm>
            <a:off x="457198" y="6226092"/>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56D768AF-7DF8-2574-5C26-BC4B6E8B1DFF}"/>
              </a:ext>
            </a:extLst>
          </p:cNvPr>
          <p:cNvSpPr txBox="1"/>
          <p:nvPr/>
        </p:nvSpPr>
        <p:spPr>
          <a:xfrm>
            <a:off x="12429067" y="1659467"/>
            <a:ext cx="0" cy="0"/>
          </a:xfrm>
          <a:prstGeom prst="rect">
            <a:avLst/>
          </a:prstGeom>
          <a:noFill/>
        </p:spPr>
        <p:txBody>
          <a:bodyPr wrap="none" lIns="0" tIns="0" rIns="0" bIns="0" rtlCol="0">
            <a:noAutofit/>
          </a:bodyPr>
          <a:lstStyle/>
          <a:p>
            <a:pPr algn="l">
              <a:spcBef>
                <a:spcPts val="300"/>
              </a:spcBef>
            </a:pPr>
            <a:endParaRPr lang="en-US" dirty="0">
              <a:latin typeface="Zebra Sans" pitchFamily="2" charset="77"/>
            </a:endParaRPr>
          </a:p>
        </p:txBody>
      </p:sp>
      <p:sp>
        <p:nvSpPr>
          <p:cNvPr id="18" name="Slide Number Placeholder 1">
            <a:extLst>
              <a:ext uri="{FF2B5EF4-FFF2-40B4-BE49-F238E27FC236}">
                <a16:creationId xmlns:a16="http://schemas.microsoft.com/office/drawing/2014/main" id="{0EAF8FA0-346C-C8FD-DB6D-EFA0A000C800}"/>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49</a:t>
            </a:fld>
            <a:endParaRPr lang="en-US" dirty="0">
              <a:latin typeface="Zebra Sans" pitchFamily="2" charset="77"/>
            </a:endParaRPr>
          </a:p>
        </p:txBody>
      </p:sp>
      <p:sp>
        <p:nvSpPr>
          <p:cNvPr id="22" name="TextBox 21">
            <a:extLst>
              <a:ext uri="{FF2B5EF4-FFF2-40B4-BE49-F238E27FC236}">
                <a16:creationId xmlns:a16="http://schemas.microsoft.com/office/drawing/2014/main" id="{D258E945-D5B2-0ABC-CADC-B20227A51E2C}"/>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Tree>
    <p:extLst>
      <p:ext uri="{BB962C8B-B14F-4D97-AF65-F5344CB8AC3E}">
        <p14:creationId xmlns:p14="http://schemas.microsoft.com/office/powerpoint/2010/main" val="258026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4A831-18AF-745E-A852-394F7669DBFB}"/>
            </a:ext>
          </a:extLst>
        </p:cNvPr>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85DF556E-EEC4-C55F-09B4-C06E9A8F5159}"/>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FD72DFAC-EEF8-8606-2EDA-F05DB3B83723}"/>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5</a:t>
            </a:fld>
            <a:endParaRPr lang="en-US" dirty="0">
              <a:solidFill>
                <a:srgbClr val="000000"/>
              </a:solidFill>
            </a:endParaRPr>
          </a:p>
        </p:txBody>
      </p:sp>
      <p:sp>
        <p:nvSpPr>
          <p:cNvPr id="67" name="TextBox 66">
            <a:extLst>
              <a:ext uri="{FF2B5EF4-FFF2-40B4-BE49-F238E27FC236}">
                <a16:creationId xmlns:a16="http://schemas.microsoft.com/office/drawing/2014/main" id="{5E166DBC-6F3D-60C5-E123-A8BDB1713706}"/>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68" name="Rounded Rectangle 67">
            <a:extLst>
              <a:ext uri="{FF2B5EF4-FFF2-40B4-BE49-F238E27FC236}">
                <a16:creationId xmlns:a16="http://schemas.microsoft.com/office/drawing/2014/main" id="{F8739496-0EB4-C0B2-434A-A529CB0F2FFF}"/>
              </a:ext>
            </a:extLst>
          </p:cNvPr>
          <p:cNvSpPr/>
          <p:nvPr/>
        </p:nvSpPr>
        <p:spPr>
          <a:xfrm>
            <a:off x="457198" y="1244347"/>
            <a:ext cx="2614749" cy="3313537"/>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69" name="Rounded Rectangle 68">
            <a:extLst>
              <a:ext uri="{FF2B5EF4-FFF2-40B4-BE49-F238E27FC236}">
                <a16:creationId xmlns:a16="http://schemas.microsoft.com/office/drawing/2014/main" id="{2AFDA0A4-9FDF-B21E-7BA2-6A4504D4311D}"/>
              </a:ext>
            </a:extLst>
          </p:cNvPr>
          <p:cNvSpPr/>
          <p:nvPr/>
        </p:nvSpPr>
        <p:spPr>
          <a:xfrm>
            <a:off x="3314698" y="1244347"/>
            <a:ext cx="2614749" cy="3313537"/>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70" name="Rounded Rectangle 69">
            <a:extLst>
              <a:ext uri="{FF2B5EF4-FFF2-40B4-BE49-F238E27FC236}">
                <a16:creationId xmlns:a16="http://schemas.microsoft.com/office/drawing/2014/main" id="{AE14285E-3467-E544-EFC1-3CE4E1C11DD3}"/>
              </a:ext>
            </a:extLst>
          </p:cNvPr>
          <p:cNvSpPr/>
          <p:nvPr/>
        </p:nvSpPr>
        <p:spPr>
          <a:xfrm>
            <a:off x="6143623" y="1244347"/>
            <a:ext cx="2614749" cy="3313537"/>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71" name="Rounded Rectangle 70">
            <a:extLst>
              <a:ext uri="{FF2B5EF4-FFF2-40B4-BE49-F238E27FC236}">
                <a16:creationId xmlns:a16="http://schemas.microsoft.com/office/drawing/2014/main" id="{54F3A415-8F18-73A3-8FC4-0E4CC7CCA7B1}"/>
              </a:ext>
            </a:extLst>
          </p:cNvPr>
          <p:cNvSpPr/>
          <p:nvPr/>
        </p:nvSpPr>
        <p:spPr>
          <a:xfrm>
            <a:off x="9001123" y="1244347"/>
            <a:ext cx="2614749" cy="3313537"/>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72" name="TextBox 71">
            <a:extLst>
              <a:ext uri="{FF2B5EF4-FFF2-40B4-BE49-F238E27FC236}">
                <a16:creationId xmlns:a16="http://schemas.microsoft.com/office/drawing/2014/main" id="{2E1CFBBE-7130-DE10-5F2F-9DDBED61D369}"/>
              </a:ext>
            </a:extLst>
          </p:cNvPr>
          <p:cNvSpPr txBox="1"/>
          <p:nvPr/>
        </p:nvSpPr>
        <p:spPr>
          <a:xfrm>
            <a:off x="457200" y="532398"/>
            <a:ext cx="10763250" cy="535531"/>
          </a:xfrm>
          <a:prstGeom prst="rect">
            <a:avLst/>
          </a:prstGeom>
          <a:noFill/>
        </p:spPr>
        <p:txBody>
          <a:bodyPr wrap="square">
            <a:spAutoFit/>
          </a:bodyPr>
          <a:lstStyle/>
          <a:p>
            <a:pPr>
              <a:lnSpc>
                <a:spcPct val="90000"/>
              </a:lnSpc>
              <a:spcBef>
                <a:spcPct val="0"/>
              </a:spcBef>
            </a:pPr>
            <a:r>
              <a:rPr lang="en-US" sz="3200" dirty="0">
                <a:latin typeface="Zebra Sans Cnd ExtraBold" pitchFamily="2" charset="77"/>
                <a:ea typeface="+mj-ea"/>
                <a:cs typeface="+mj-cs"/>
              </a:rPr>
              <a:t>Today’s top business challenges…</a:t>
            </a:r>
            <a:endParaRPr lang="en-US" dirty="0"/>
          </a:p>
        </p:txBody>
      </p:sp>
      <p:sp>
        <p:nvSpPr>
          <p:cNvPr id="73" name="TextBox 72">
            <a:extLst>
              <a:ext uri="{FF2B5EF4-FFF2-40B4-BE49-F238E27FC236}">
                <a16:creationId xmlns:a16="http://schemas.microsoft.com/office/drawing/2014/main" id="{E144CEBE-8789-2845-3850-8AADE25EAA94}"/>
              </a:ext>
            </a:extLst>
          </p:cNvPr>
          <p:cNvSpPr txBox="1"/>
          <p:nvPr/>
        </p:nvSpPr>
        <p:spPr>
          <a:xfrm>
            <a:off x="712408" y="1472462"/>
            <a:ext cx="2214566" cy="701731"/>
          </a:xfrm>
          <a:prstGeom prst="rect">
            <a:avLst/>
          </a:prstGeom>
          <a:noFill/>
        </p:spPr>
        <p:txBody>
          <a:bodyPr wrap="square">
            <a:spAutoFit/>
          </a:bodyPr>
          <a:lstStyle/>
          <a:p>
            <a:pPr>
              <a:lnSpc>
                <a:spcPct val="90000"/>
              </a:lnSpc>
              <a:spcBef>
                <a:spcPct val="0"/>
              </a:spcBef>
            </a:pPr>
            <a:r>
              <a:rPr lang="en-US" sz="2200" b="1" dirty="0">
                <a:latin typeface="Zebra Sans Cnd ExtraBold" pitchFamily="2" charset="77"/>
                <a:ea typeface="+mj-ea"/>
                <a:cs typeface="+mj-cs"/>
              </a:rPr>
              <a:t>Improve current staff productivity</a:t>
            </a:r>
            <a:endParaRPr lang="en-US" sz="2200" b="1" dirty="0">
              <a:latin typeface="Zebra Sans Cnd ExtraBold" pitchFamily="2" charset="77"/>
            </a:endParaRPr>
          </a:p>
        </p:txBody>
      </p:sp>
      <p:sp>
        <p:nvSpPr>
          <p:cNvPr id="74" name="TextBox 73">
            <a:extLst>
              <a:ext uri="{FF2B5EF4-FFF2-40B4-BE49-F238E27FC236}">
                <a16:creationId xmlns:a16="http://schemas.microsoft.com/office/drawing/2014/main" id="{2E8E094B-5789-1296-61B8-54ED7D166A69}"/>
              </a:ext>
            </a:extLst>
          </p:cNvPr>
          <p:cNvSpPr txBox="1"/>
          <p:nvPr/>
        </p:nvSpPr>
        <p:spPr>
          <a:xfrm>
            <a:off x="701848" y="2253071"/>
            <a:ext cx="2225126" cy="1643527"/>
          </a:xfrm>
          <a:prstGeom prst="rect">
            <a:avLst/>
          </a:prstGeom>
          <a:noFill/>
        </p:spPr>
        <p:txBody>
          <a:bodyPr wrap="square">
            <a:spAutoFit/>
          </a:bodyPr>
          <a:lstStyle/>
          <a:p>
            <a:pPr>
              <a:lnSpc>
                <a:spcPct val="90000"/>
              </a:lnSpc>
              <a:spcBef>
                <a:spcPct val="0"/>
              </a:spcBef>
            </a:pPr>
            <a:r>
              <a:rPr lang="en-US" sz="1600" dirty="0">
                <a:latin typeface="Zebra Sans" pitchFamily="2" charset="77"/>
                <a:ea typeface="+mj-ea"/>
                <a:cs typeface="+mj-cs"/>
              </a:rPr>
              <a:t>Need to get more done in less time, with greater accuracy, with 77% of CEOs surveyed focused </a:t>
            </a:r>
            <a:br>
              <a:rPr lang="en-US" sz="1600" dirty="0">
                <a:latin typeface="Zebra Sans" pitchFamily="2" charset="77"/>
                <a:ea typeface="+mj-ea"/>
                <a:cs typeface="+mj-cs"/>
              </a:rPr>
            </a:br>
            <a:r>
              <a:rPr lang="en-US" sz="1600" dirty="0">
                <a:latin typeface="Zebra Sans" pitchFamily="2" charset="77"/>
                <a:ea typeface="+mj-ea"/>
                <a:cs typeface="+mj-cs"/>
              </a:rPr>
              <a:t>on enhancing productivity.</a:t>
            </a:r>
            <a:r>
              <a:rPr lang="en-US" sz="1600" baseline="30000" dirty="0">
                <a:latin typeface="Zebra Sans" pitchFamily="2" charset="77"/>
                <a:ea typeface="+mj-ea"/>
                <a:cs typeface="+mj-cs"/>
              </a:rPr>
              <a:t>1</a:t>
            </a:r>
          </a:p>
        </p:txBody>
      </p:sp>
      <p:sp>
        <p:nvSpPr>
          <p:cNvPr id="75" name="TextBox 74">
            <a:extLst>
              <a:ext uri="{FF2B5EF4-FFF2-40B4-BE49-F238E27FC236}">
                <a16:creationId xmlns:a16="http://schemas.microsoft.com/office/drawing/2014/main" id="{FA603230-C698-9C3B-BAE0-58743F857719}"/>
              </a:ext>
            </a:extLst>
          </p:cNvPr>
          <p:cNvSpPr txBox="1"/>
          <p:nvPr/>
        </p:nvSpPr>
        <p:spPr>
          <a:xfrm>
            <a:off x="3150675" y="1472462"/>
            <a:ext cx="2993600" cy="701731"/>
          </a:xfrm>
          <a:prstGeom prst="rect">
            <a:avLst/>
          </a:prstGeom>
          <a:noFill/>
        </p:spPr>
        <p:txBody>
          <a:bodyPr wrap="square">
            <a:spAutoFit/>
          </a:bodyPr>
          <a:lstStyle/>
          <a:p>
            <a:pPr algn="ctr">
              <a:lnSpc>
                <a:spcPct val="90000"/>
              </a:lnSpc>
              <a:spcBef>
                <a:spcPct val="0"/>
              </a:spcBef>
            </a:pPr>
            <a:r>
              <a:rPr lang="en-US" sz="2200" b="1" dirty="0">
                <a:latin typeface="Zebra Sans Cnd ExtraBold" pitchFamily="2" charset="77"/>
                <a:ea typeface="+mj-ea"/>
                <a:cs typeface="+mj-cs"/>
              </a:rPr>
              <a:t>Continually increasing customer expectations</a:t>
            </a:r>
            <a:endParaRPr lang="en-US" sz="2200" b="1" dirty="0">
              <a:latin typeface="Zebra Sans Cnd ExtraBold" pitchFamily="2" charset="77"/>
            </a:endParaRPr>
          </a:p>
        </p:txBody>
      </p:sp>
      <p:sp>
        <p:nvSpPr>
          <p:cNvPr id="76" name="TextBox 75">
            <a:extLst>
              <a:ext uri="{FF2B5EF4-FFF2-40B4-BE49-F238E27FC236}">
                <a16:creationId xmlns:a16="http://schemas.microsoft.com/office/drawing/2014/main" id="{D37E9E25-2612-5E1E-8889-F826E3E6D5AA}"/>
              </a:ext>
            </a:extLst>
          </p:cNvPr>
          <p:cNvSpPr txBox="1"/>
          <p:nvPr/>
        </p:nvSpPr>
        <p:spPr>
          <a:xfrm>
            <a:off x="6295400" y="1479167"/>
            <a:ext cx="2462972" cy="701731"/>
          </a:xfrm>
          <a:prstGeom prst="rect">
            <a:avLst/>
          </a:prstGeom>
          <a:noFill/>
        </p:spPr>
        <p:txBody>
          <a:bodyPr wrap="square">
            <a:spAutoFit/>
          </a:bodyPr>
          <a:lstStyle/>
          <a:p>
            <a:pPr>
              <a:lnSpc>
                <a:spcPct val="90000"/>
              </a:lnSpc>
              <a:spcBef>
                <a:spcPct val="0"/>
              </a:spcBef>
            </a:pPr>
            <a:r>
              <a:rPr lang="en-US" sz="2200" b="1" dirty="0">
                <a:latin typeface="Zebra Sans Cnd ExtraBold" pitchFamily="2" charset="77"/>
                <a:ea typeface="+mj-ea"/>
                <a:cs typeface="+mj-cs"/>
              </a:rPr>
              <a:t>High turnover and</a:t>
            </a:r>
            <a:br>
              <a:rPr lang="en-US" sz="2200" b="1" dirty="0">
                <a:latin typeface="Zebra Sans Cnd ExtraBold" pitchFamily="2" charset="77"/>
                <a:ea typeface="+mj-ea"/>
                <a:cs typeface="+mj-cs"/>
              </a:rPr>
            </a:br>
            <a:r>
              <a:rPr lang="en-US" sz="2200" b="1" dirty="0">
                <a:latin typeface="Zebra Sans Cnd ExtraBold" pitchFamily="2" charset="77"/>
                <a:ea typeface="+mj-ea"/>
                <a:cs typeface="+mj-cs"/>
              </a:rPr>
              <a:t>shortage of labor</a:t>
            </a:r>
            <a:endParaRPr lang="en-US" sz="2200" b="1" dirty="0">
              <a:latin typeface="Zebra Sans Cnd ExtraBold" pitchFamily="2" charset="77"/>
            </a:endParaRPr>
          </a:p>
        </p:txBody>
      </p:sp>
      <p:sp>
        <p:nvSpPr>
          <p:cNvPr id="78" name="Text Placeholder 4">
            <a:extLst>
              <a:ext uri="{FF2B5EF4-FFF2-40B4-BE49-F238E27FC236}">
                <a16:creationId xmlns:a16="http://schemas.microsoft.com/office/drawing/2014/main" id="{BE7BF47B-1426-B91B-40B3-A434CC5DCBF2}"/>
              </a:ext>
            </a:extLst>
          </p:cNvPr>
          <p:cNvSpPr txBox="1">
            <a:spLocks/>
          </p:cNvSpPr>
          <p:nvPr/>
        </p:nvSpPr>
        <p:spPr>
          <a:xfrm>
            <a:off x="731867" y="5699340"/>
            <a:ext cx="11127065" cy="701731"/>
          </a:xfrm>
          <a:prstGeom prst="roundRect">
            <a:avLst>
              <a:gd name="adj" fmla="val 20056"/>
            </a:avLst>
          </a:prstGeom>
          <a:solidFill>
            <a:schemeClr val="bg1">
              <a:lumMod val="95000"/>
            </a:schemeClr>
          </a:solidFill>
        </p:spPr>
        <p:txBody>
          <a:bodyPr lIns="216000" tIns="180000" rIns="216000" bIns="180000" anchor="ctr" anchorCtr="0"/>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bg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bg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bg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bg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bg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bg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63" lvl="1" indent="0">
              <a:spcBef>
                <a:spcPts val="300"/>
              </a:spcBef>
              <a:buNone/>
              <a:defRPr/>
            </a:pPr>
            <a:r>
              <a:rPr kumimoji="0" lang="en-GB" sz="1100" u="none" strike="noStrike" kern="1200" cap="none" spc="0" normalizeH="0" baseline="0" noProof="0" dirty="0">
                <a:ln>
                  <a:noFill/>
                </a:ln>
                <a:solidFill>
                  <a:schemeClr val="tx1"/>
                </a:solidFill>
                <a:effectLst/>
                <a:uLnTx/>
                <a:uFillTx/>
              </a:rPr>
              <a:t>1. Oliver Wyman Forum; The CEO Agenda 2025; In Black and White; </a:t>
            </a:r>
          </a:p>
          <a:p>
            <a:pPr marL="4763" lvl="1" indent="0">
              <a:spcBef>
                <a:spcPts val="300"/>
              </a:spcBef>
              <a:buNone/>
              <a:defRPr/>
            </a:pPr>
            <a:r>
              <a:rPr kumimoji="0" lang="en-GB" sz="1100" u="none" strike="noStrike" kern="1200" cap="none" spc="0" normalizeH="0" baseline="0" noProof="0" dirty="0">
                <a:ln>
                  <a:noFill/>
                </a:ln>
                <a:solidFill>
                  <a:schemeClr val="tx1"/>
                </a:solidFill>
                <a:effectLst/>
                <a:uLnTx/>
                <a:uFillTx/>
              </a:rPr>
              <a:t>2. Global Risk Management Survey (3,000 leaders in 60 countries) </a:t>
            </a:r>
            <a:r>
              <a:rPr lang="en-US" sz="1100" dirty="0">
                <a:solidFill>
                  <a:schemeClr val="tx1"/>
                </a:solidFill>
              </a:rPr>
              <a:t>Increasing Competition Is Intensifying Risk for Organizations; October 1, 2025; AON </a:t>
            </a:r>
            <a:endParaRPr kumimoji="0" lang="en-GB" sz="1100" u="none" strike="noStrike" kern="1200" cap="none" spc="0" normalizeH="0" baseline="0" noProof="0" dirty="0">
              <a:ln>
                <a:noFill/>
              </a:ln>
              <a:solidFill>
                <a:schemeClr val="tx1"/>
              </a:solidFill>
              <a:effectLst/>
              <a:uLnTx/>
              <a:uFillTx/>
            </a:endParaRPr>
          </a:p>
        </p:txBody>
      </p:sp>
      <p:sp>
        <p:nvSpPr>
          <p:cNvPr id="79" name="TextBox 78">
            <a:extLst>
              <a:ext uri="{FF2B5EF4-FFF2-40B4-BE49-F238E27FC236}">
                <a16:creationId xmlns:a16="http://schemas.microsoft.com/office/drawing/2014/main" id="{DF8D1FDE-ACA4-FB03-5D3A-88697BD689D1}"/>
              </a:ext>
            </a:extLst>
          </p:cNvPr>
          <p:cNvSpPr txBox="1"/>
          <p:nvPr/>
        </p:nvSpPr>
        <p:spPr>
          <a:xfrm>
            <a:off x="3454099" y="2216138"/>
            <a:ext cx="2356766"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600" u="none" strike="noStrike" kern="1200" cap="none" spc="0" normalizeH="0" baseline="0" noProof="0" dirty="0">
                <a:ln>
                  <a:noFill/>
                </a:ln>
                <a:effectLst/>
                <a:uLnTx/>
                <a:uFillTx/>
                <a:latin typeface="Zebra Sans" pitchFamily="2" charset="77"/>
              </a:rPr>
              <a:t>For 85% of customers, experience is as important as your product or service. </a:t>
            </a:r>
          </a:p>
        </p:txBody>
      </p:sp>
      <p:sp>
        <p:nvSpPr>
          <p:cNvPr id="80" name="TextBox 79">
            <a:extLst>
              <a:ext uri="{FF2B5EF4-FFF2-40B4-BE49-F238E27FC236}">
                <a16:creationId xmlns:a16="http://schemas.microsoft.com/office/drawing/2014/main" id="{00275B59-099E-1C74-8E0F-06C342F6C657}"/>
              </a:ext>
            </a:extLst>
          </p:cNvPr>
          <p:cNvSpPr txBox="1"/>
          <p:nvPr/>
        </p:nvSpPr>
        <p:spPr>
          <a:xfrm>
            <a:off x="6295400" y="2216137"/>
            <a:ext cx="2305675" cy="1685077"/>
          </a:xfrm>
          <a:prstGeom prst="rect">
            <a:avLst/>
          </a:prstGeom>
          <a:noFill/>
        </p:spPr>
        <p:txBody>
          <a:bodyPr wrap="square">
            <a:sp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600" u="none" strike="noStrike" kern="1200" cap="none" spc="0" normalizeH="0" baseline="0" noProof="0" dirty="0">
                <a:ln>
                  <a:noFill/>
                </a:ln>
                <a:effectLst/>
                <a:uLnTx/>
                <a:uFillTx/>
                <a:latin typeface="Zebra Sans" pitchFamily="2" charset="77"/>
              </a:rPr>
              <a:t>Need to minimize ramp up time due to high frontline </a:t>
            </a:r>
            <a:r>
              <a:rPr lang="en-US" sz="1600" dirty="0">
                <a:latin typeface="Zebra Sans" pitchFamily="2" charset="77"/>
              </a:rPr>
              <a:t>c</a:t>
            </a:r>
            <a:r>
              <a:rPr kumimoji="0" lang="en-US" sz="1600" u="none" strike="noStrike" kern="1200" cap="none" spc="0" normalizeH="0" baseline="0" noProof="0" dirty="0">
                <a:ln>
                  <a:noFill/>
                </a:ln>
                <a:effectLst/>
                <a:uLnTx/>
                <a:uFillTx/>
                <a:latin typeface="Zebra Sans" pitchFamily="2" charset="77"/>
              </a:rPr>
              <a:t>hurn: </a:t>
            </a:r>
          </a:p>
          <a:p>
            <a:pPr marL="176213" marR="0" lvl="0" indent="-176213" algn="l" defTabSz="914400" rtl="0" eaLnBrk="1" fontAlgn="auto" latinLnBrk="0" hangingPunct="1">
              <a:lnSpc>
                <a:spcPct val="100000"/>
              </a:lnSpc>
              <a:spcBef>
                <a:spcPts val="300"/>
              </a:spcBef>
              <a:spcAft>
                <a:spcPts val="0"/>
              </a:spcAft>
              <a:buClrTx/>
              <a:buSzTx/>
              <a:buFont typeface="Arial" panose="020B0604020202020204" pitchFamily="34" charset="0"/>
              <a:buChar char="•"/>
              <a:defRPr/>
            </a:pPr>
            <a:r>
              <a:rPr kumimoji="0" lang="en-US" sz="1600" u="none" strike="noStrike" kern="1200" cap="none" spc="0" normalizeH="0" baseline="0" noProof="0" dirty="0">
                <a:ln>
                  <a:noFill/>
                </a:ln>
                <a:effectLst/>
                <a:uLnTx/>
                <a:uFillTx/>
                <a:latin typeface="Zebra Sans" pitchFamily="2" charset="77"/>
              </a:rPr>
              <a:t>87% in QSR</a:t>
            </a:r>
          </a:p>
          <a:p>
            <a:pPr marL="176213" marR="0" lvl="0" indent="-176213" algn="l" defTabSz="914400" rtl="0" eaLnBrk="1" fontAlgn="auto" latinLnBrk="0" hangingPunct="1">
              <a:lnSpc>
                <a:spcPct val="100000"/>
              </a:lnSpc>
              <a:spcBef>
                <a:spcPts val="300"/>
              </a:spcBef>
              <a:spcAft>
                <a:spcPts val="0"/>
              </a:spcAft>
              <a:buClrTx/>
              <a:buSzTx/>
              <a:buFont typeface="Arial" panose="020B0604020202020204" pitchFamily="34" charset="0"/>
              <a:buChar char="•"/>
              <a:defRPr/>
            </a:pPr>
            <a:r>
              <a:rPr kumimoji="0" lang="en-US" sz="1600" u="none" strike="noStrike" kern="1200" cap="none" spc="0" normalizeH="0" baseline="0" noProof="0" dirty="0">
                <a:ln>
                  <a:noFill/>
                </a:ln>
                <a:effectLst/>
                <a:uLnTx/>
                <a:uFillTx/>
                <a:latin typeface="Zebra Sans" pitchFamily="2" charset="77"/>
              </a:rPr>
              <a:t>81% in Retail</a:t>
            </a:r>
            <a:endParaRPr kumimoji="0" lang="en-US" sz="1600" u="none" strike="noStrike" kern="1200" cap="none" spc="0" normalizeH="0" baseline="0" dirty="0">
              <a:ln>
                <a:noFill/>
              </a:ln>
              <a:effectLst/>
              <a:uLnTx/>
              <a:uFillTx/>
              <a:latin typeface="Zebra Sans" pitchFamily="2" charset="77"/>
            </a:endParaRPr>
          </a:p>
          <a:p>
            <a:pPr marL="176213" marR="0" lvl="0" indent="-176213" algn="l" defTabSz="914400" rtl="0" eaLnBrk="1" fontAlgn="auto" latinLnBrk="0" hangingPunct="1">
              <a:lnSpc>
                <a:spcPct val="100000"/>
              </a:lnSpc>
              <a:spcBef>
                <a:spcPts val="300"/>
              </a:spcBef>
              <a:spcAft>
                <a:spcPts val="0"/>
              </a:spcAft>
              <a:buClrTx/>
              <a:buSzTx/>
              <a:buFont typeface="Arial" panose="020B0604020202020204" pitchFamily="34" charset="0"/>
              <a:buChar char="•"/>
              <a:defRPr/>
            </a:pPr>
            <a:r>
              <a:rPr kumimoji="0" lang="en-US" sz="1600" u="none" strike="noStrike" kern="1200" cap="none" spc="0" normalizeH="0" baseline="0" noProof="0" dirty="0">
                <a:ln>
                  <a:noFill/>
                </a:ln>
                <a:effectLst/>
                <a:uLnTx/>
                <a:uFillTx/>
                <a:latin typeface="Zebra Sans" pitchFamily="2" charset="77"/>
              </a:rPr>
              <a:t>73% in T&amp;L </a:t>
            </a:r>
          </a:p>
        </p:txBody>
      </p:sp>
      <p:sp>
        <p:nvSpPr>
          <p:cNvPr id="81" name="TextBox 80">
            <a:extLst>
              <a:ext uri="{FF2B5EF4-FFF2-40B4-BE49-F238E27FC236}">
                <a16:creationId xmlns:a16="http://schemas.microsoft.com/office/drawing/2014/main" id="{86F0E6BA-F27D-CBA4-4AE9-6B290E5EA7CD}"/>
              </a:ext>
            </a:extLst>
          </p:cNvPr>
          <p:cNvSpPr txBox="1"/>
          <p:nvPr/>
        </p:nvSpPr>
        <p:spPr>
          <a:xfrm>
            <a:off x="9124325" y="1479167"/>
            <a:ext cx="2462972" cy="701731"/>
          </a:xfrm>
          <a:prstGeom prst="rect">
            <a:avLst/>
          </a:prstGeom>
          <a:noFill/>
        </p:spPr>
        <p:txBody>
          <a:bodyPr wrap="square">
            <a:spAutoFit/>
          </a:bodyPr>
          <a:lstStyle/>
          <a:p>
            <a:pPr>
              <a:lnSpc>
                <a:spcPct val="90000"/>
              </a:lnSpc>
              <a:spcBef>
                <a:spcPct val="0"/>
              </a:spcBef>
            </a:pPr>
            <a:r>
              <a:rPr lang="en-US" sz="2200" b="1" dirty="0">
                <a:latin typeface="Zebra Sans Cnd ExtraBold" pitchFamily="2" charset="77"/>
                <a:ea typeface="+mj-ea"/>
                <a:cs typeface="+mj-cs"/>
              </a:rPr>
              <a:t>Hyper and global competition</a:t>
            </a:r>
            <a:endParaRPr lang="en-US" sz="2200" b="1" dirty="0">
              <a:latin typeface="Zebra Sans Cnd ExtraBold" pitchFamily="2" charset="77"/>
            </a:endParaRPr>
          </a:p>
        </p:txBody>
      </p:sp>
      <p:sp>
        <p:nvSpPr>
          <p:cNvPr id="82" name="TextBox 81">
            <a:extLst>
              <a:ext uri="{FF2B5EF4-FFF2-40B4-BE49-F238E27FC236}">
                <a16:creationId xmlns:a16="http://schemas.microsoft.com/office/drawing/2014/main" id="{A76E62DB-9AFA-BE51-8D30-E8552EBB2FDD}"/>
              </a:ext>
            </a:extLst>
          </p:cNvPr>
          <p:cNvSpPr txBox="1"/>
          <p:nvPr/>
        </p:nvSpPr>
        <p:spPr>
          <a:xfrm>
            <a:off x="9124325" y="2216137"/>
            <a:ext cx="2365827" cy="2062103"/>
          </a:xfrm>
          <a:prstGeom prst="rect">
            <a:avLst/>
          </a:prstGeom>
          <a:noFill/>
        </p:spPr>
        <p:txBody>
          <a:bodyPr wrap="square">
            <a:spAutoFit/>
          </a:bodyPr>
          <a:lstStyle/>
          <a:p>
            <a:pPr lvl="0">
              <a:spcBef>
                <a:spcPts val="300"/>
              </a:spcBef>
              <a:defRPr/>
            </a:pPr>
            <a:r>
              <a:rPr kumimoji="0" lang="en-US" sz="1600" u="none" strike="noStrike" kern="1200" cap="none" spc="0" normalizeH="0" baseline="0" noProof="0" dirty="0">
                <a:ln>
                  <a:noFill/>
                </a:ln>
                <a:effectLst/>
                <a:uLnTx/>
                <a:uFillTx/>
                <a:latin typeface="Zebra Sans" pitchFamily="2" charset="77"/>
              </a:rPr>
              <a:t>Competition is the </a:t>
            </a:r>
            <a:br>
              <a:rPr kumimoji="0" lang="en-US" sz="1600" u="none" strike="noStrike" kern="1200" cap="none" spc="0" normalizeH="0" baseline="0" noProof="0" dirty="0">
                <a:ln>
                  <a:noFill/>
                </a:ln>
                <a:effectLst/>
                <a:uLnTx/>
                <a:uFillTx/>
                <a:latin typeface="Zebra Sans" pitchFamily="2" charset="77"/>
              </a:rPr>
            </a:br>
            <a:r>
              <a:rPr kumimoji="0" lang="en-US" sz="1600" u="none" strike="noStrike" kern="1200" cap="none" spc="0" normalizeH="0" baseline="0" noProof="0" dirty="0">
                <a:ln>
                  <a:noFill/>
                </a:ln>
                <a:effectLst/>
                <a:uLnTx/>
                <a:uFillTx/>
                <a:latin typeface="Zebra Sans" pitchFamily="2" charset="77"/>
              </a:rPr>
              <a:t>5</a:t>
            </a:r>
            <a:r>
              <a:rPr kumimoji="0" lang="en-US" sz="1600" u="none" strike="noStrike" kern="1200" cap="none" spc="0" normalizeH="0" baseline="30000" noProof="0" dirty="0">
                <a:ln>
                  <a:noFill/>
                </a:ln>
                <a:effectLst/>
                <a:uLnTx/>
                <a:uFillTx/>
                <a:latin typeface="Zebra Sans" pitchFamily="2" charset="77"/>
              </a:rPr>
              <a:t>th</a:t>
            </a:r>
            <a:r>
              <a:rPr kumimoji="0" lang="en-US" sz="1600" u="none" strike="noStrike" kern="1200" cap="none" spc="0" normalizeH="0" baseline="0" noProof="0" dirty="0">
                <a:ln>
                  <a:noFill/>
                </a:ln>
                <a:effectLst/>
                <a:uLnTx/>
                <a:uFillTx/>
                <a:latin typeface="Zebra Sans" pitchFamily="2" charset="77"/>
              </a:rPr>
              <a:t> biggest global business risk, rising from 10</a:t>
            </a:r>
            <a:r>
              <a:rPr kumimoji="0" lang="en-US" sz="1600" u="none" strike="noStrike" kern="1200" cap="none" spc="0" normalizeH="0" baseline="30000" noProof="0" dirty="0">
                <a:ln>
                  <a:noFill/>
                </a:ln>
                <a:effectLst/>
                <a:uLnTx/>
                <a:uFillTx/>
                <a:latin typeface="Zebra Sans" pitchFamily="2" charset="77"/>
              </a:rPr>
              <a:t>th</a:t>
            </a:r>
            <a:r>
              <a:rPr kumimoji="0" lang="en-US" sz="1600" u="none" strike="noStrike" kern="1200" cap="none" spc="0" normalizeH="0" baseline="0" noProof="0" dirty="0">
                <a:ln>
                  <a:noFill/>
                </a:ln>
                <a:effectLst/>
                <a:uLnTx/>
                <a:uFillTx/>
                <a:latin typeface="Zebra Sans" pitchFamily="2" charset="77"/>
              </a:rPr>
              <a:t> in 2024, with 44% of companies surveyed reporting a loss due to increasing competition.</a:t>
            </a:r>
            <a:r>
              <a:rPr lang="en-US" sz="1600" baseline="30000" dirty="0">
                <a:latin typeface="Zebra Sans" pitchFamily="2" charset="77"/>
              </a:rPr>
              <a:t>2</a:t>
            </a:r>
            <a:endParaRPr kumimoji="0" lang="en-US" sz="1600" u="none" strike="noStrike" kern="1200" cap="none" spc="0" normalizeH="0" baseline="0" noProof="0" dirty="0">
              <a:ln>
                <a:noFill/>
              </a:ln>
              <a:effectLst/>
              <a:uLnTx/>
              <a:uFillTx/>
              <a:latin typeface="Zebra Sans" pitchFamily="2" charset="77"/>
            </a:endParaRPr>
          </a:p>
        </p:txBody>
      </p:sp>
      <p:sp>
        <p:nvSpPr>
          <p:cNvPr id="84" name="TextBox 83">
            <a:extLst>
              <a:ext uri="{FF2B5EF4-FFF2-40B4-BE49-F238E27FC236}">
                <a16:creationId xmlns:a16="http://schemas.microsoft.com/office/drawing/2014/main" id="{40123B83-42CE-488A-1EDA-60E76AD2516D}"/>
              </a:ext>
            </a:extLst>
          </p:cNvPr>
          <p:cNvSpPr txBox="1"/>
          <p:nvPr/>
        </p:nvSpPr>
        <p:spPr>
          <a:xfrm>
            <a:off x="913774" y="4706195"/>
            <a:ext cx="10763250" cy="535531"/>
          </a:xfrm>
          <a:prstGeom prst="rect">
            <a:avLst/>
          </a:prstGeom>
          <a:noFill/>
        </p:spPr>
        <p:txBody>
          <a:bodyPr wrap="square">
            <a:spAutoFit/>
          </a:bodyPr>
          <a:lstStyle/>
          <a:p>
            <a:pPr algn="r">
              <a:lnSpc>
                <a:spcPct val="90000"/>
              </a:lnSpc>
              <a:spcBef>
                <a:spcPct val="0"/>
              </a:spcBef>
            </a:pPr>
            <a:r>
              <a:rPr lang="en-US" sz="3200" dirty="0">
                <a:latin typeface="Zebra Sans Cnd ExtraBold" pitchFamily="2" charset="77"/>
                <a:ea typeface="+mj-ea"/>
                <a:cs typeface="+mj-cs"/>
              </a:rPr>
              <a:t>…easily addressed in your frontline with AI. </a:t>
            </a:r>
            <a:endParaRPr lang="en-US" dirty="0"/>
          </a:p>
        </p:txBody>
      </p:sp>
    </p:spTree>
    <p:extLst>
      <p:ext uri="{BB962C8B-B14F-4D97-AF65-F5344CB8AC3E}">
        <p14:creationId xmlns:p14="http://schemas.microsoft.com/office/powerpoint/2010/main" val="169621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7A9A8-CCB9-2BEB-97F7-00C426C5B106}"/>
            </a:ext>
          </a:extLst>
        </p:cNvPr>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270325C7-F830-526C-529A-7F62EDAB8B77}"/>
              </a:ext>
            </a:extLst>
          </p:cNvPr>
          <p:cNvCxnSpPr>
            <a:cxnSpLocks/>
          </p:cNvCxnSpPr>
          <p:nvPr/>
        </p:nvCxnSpPr>
        <p:spPr>
          <a:xfrm>
            <a:off x="457198" y="367159"/>
            <a:ext cx="11277602"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itle 1">
            <a:extLst>
              <a:ext uri="{FF2B5EF4-FFF2-40B4-BE49-F238E27FC236}">
                <a16:creationId xmlns:a16="http://schemas.microsoft.com/office/drawing/2014/main" id="{AC307B02-8490-CE4E-824C-7216013055ED}"/>
              </a:ext>
            </a:extLst>
          </p:cNvPr>
          <p:cNvSpPr>
            <a:spLocks noGrp="1"/>
          </p:cNvSpPr>
          <p:nvPr>
            <p:ph type="title"/>
          </p:nvPr>
        </p:nvSpPr>
        <p:spPr>
          <a:xfrm>
            <a:off x="457200" y="556011"/>
            <a:ext cx="11277600" cy="369947"/>
          </a:xfrm>
        </p:spPr>
        <p:txBody>
          <a:bodyPr/>
          <a:lstStyle/>
          <a:p>
            <a:r>
              <a:rPr lang="en-US" sz="3200" dirty="0"/>
              <a:t>Add 7 new features with Workcloud Sync</a:t>
            </a:r>
          </a:p>
        </p:txBody>
      </p:sp>
      <p:cxnSp>
        <p:nvCxnSpPr>
          <p:cNvPr id="8" name="Straight Connector 7">
            <a:extLst>
              <a:ext uri="{FF2B5EF4-FFF2-40B4-BE49-F238E27FC236}">
                <a16:creationId xmlns:a16="http://schemas.microsoft.com/office/drawing/2014/main" id="{3E7225DE-9ADF-394E-B2C2-600C6EC25DB4}"/>
              </a:ext>
            </a:extLst>
          </p:cNvPr>
          <p:cNvCxnSpPr>
            <a:cxnSpLocks/>
          </p:cNvCxnSpPr>
          <p:nvPr/>
        </p:nvCxnSpPr>
        <p:spPr>
          <a:xfrm flipV="1">
            <a:off x="6148942" y="4256319"/>
            <a:ext cx="20659" cy="916998"/>
          </a:xfrm>
          <a:prstGeom prst="line">
            <a:avLst/>
          </a:prstGeom>
          <a:ln w="28575">
            <a:solidFill>
              <a:schemeClr val="accent3"/>
            </a:solidFill>
          </a:ln>
        </p:spPr>
        <p:style>
          <a:lnRef idx="1">
            <a:schemeClr val="dk1"/>
          </a:lnRef>
          <a:fillRef idx="0">
            <a:schemeClr val="dk1"/>
          </a:fillRef>
          <a:effectRef idx="0">
            <a:schemeClr val="dk1"/>
          </a:effectRef>
          <a:fontRef idx="minor">
            <a:schemeClr val="tx1"/>
          </a:fontRef>
        </p:style>
      </p:cxnSp>
      <p:sp>
        <p:nvSpPr>
          <p:cNvPr id="16" name="Freeform 40">
            <a:extLst>
              <a:ext uri="{FF2B5EF4-FFF2-40B4-BE49-F238E27FC236}">
                <a16:creationId xmlns:a16="http://schemas.microsoft.com/office/drawing/2014/main" id="{30DD4CB8-760E-8745-93BC-3635CF79F209}"/>
              </a:ext>
            </a:extLst>
          </p:cNvPr>
          <p:cNvSpPr/>
          <p:nvPr/>
        </p:nvSpPr>
        <p:spPr>
          <a:xfrm flipH="1">
            <a:off x="6986013" y="1390157"/>
            <a:ext cx="861559" cy="701428"/>
          </a:xfrm>
          <a:custGeom>
            <a:avLst/>
            <a:gdLst>
              <a:gd name="connsiteX0" fmla="*/ 0 w 1460666"/>
              <a:gd name="connsiteY0" fmla="*/ 0 h 451263"/>
              <a:gd name="connsiteX1" fmla="*/ 1009403 w 1460666"/>
              <a:gd name="connsiteY1" fmla="*/ 0 h 451263"/>
              <a:gd name="connsiteX2" fmla="*/ 1460666 w 1460666"/>
              <a:gd name="connsiteY2" fmla="*/ 451263 h 451263"/>
              <a:gd name="connsiteX3" fmla="*/ 1448790 w 1460666"/>
              <a:gd name="connsiteY3" fmla="*/ 439387 h 451263"/>
              <a:gd name="connsiteX0" fmla="*/ 0 w 3319946"/>
              <a:gd name="connsiteY0" fmla="*/ 0 h 451263"/>
              <a:gd name="connsiteX1" fmla="*/ 2868683 w 3319946"/>
              <a:gd name="connsiteY1" fmla="*/ 0 h 451263"/>
              <a:gd name="connsiteX2" fmla="*/ 3319946 w 3319946"/>
              <a:gd name="connsiteY2" fmla="*/ 451263 h 451263"/>
              <a:gd name="connsiteX3" fmla="*/ 3308070 w 3319946"/>
              <a:gd name="connsiteY3" fmla="*/ 439387 h 451263"/>
              <a:gd name="connsiteX0" fmla="*/ 0 w 3852097"/>
              <a:gd name="connsiteY0" fmla="*/ 0 h 451263"/>
              <a:gd name="connsiteX1" fmla="*/ 3400834 w 3852097"/>
              <a:gd name="connsiteY1" fmla="*/ 0 h 451263"/>
              <a:gd name="connsiteX2" fmla="*/ 3852097 w 3852097"/>
              <a:gd name="connsiteY2" fmla="*/ 451263 h 451263"/>
              <a:gd name="connsiteX3" fmla="*/ 3840221 w 3852097"/>
              <a:gd name="connsiteY3" fmla="*/ 439387 h 451263"/>
              <a:gd name="connsiteX0" fmla="*/ 0 w 861559"/>
              <a:gd name="connsiteY0" fmla="*/ 0 h 451263"/>
              <a:gd name="connsiteX1" fmla="*/ 410296 w 861559"/>
              <a:gd name="connsiteY1" fmla="*/ 0 h 451263"/>
              <a:gd name="connsiteX2" fmla="*/ 861559 w 861559"/>
              <a:gd name="connsiteY2" fmla="*/ 451263 h 451263"/>
              <a:gd name="connsiteX3" fmla="*/ 849683 w 861559"/>
              <a:gd name="connsiteY3" fmla="*/ 439387 h 451263"/>
            </a:gdLst>
            <a:ahLst/>
            <a:cxnLst>
              <a:cxn ang="0">
                <a:pos x="connsiteX0" y="connsiteY0"/>
              </a:cxn>
              <a:cxn ang="0">
                <a:pos x="connsiteX1" y="connsiteY1"/>
              </a:cxn>
              <a:cxn ang="0">
                <a:pos x="connsiteX2" y="connsiteY2"/>
              </a:cxn>
              <a:cxn ang="0">
                <a:pos x="connsiteX3" y="connsiteY3"/>
              </a:cxn>
            </a:cxnLst>
            <a:rect l="l" t="t" r="r" b="b"/>
            <a:pathLst>
              <a:path w="861559" h="451263">
                <a:moveTo>
                  <a:pt x="0" y="0"/>
                </a:moveTo>
                <a:lnTo>
                  <a:pt x="410296" y="0"/>
                </a:lnTo>
                <a:lnTo>
                  <a:pt x="861559" y="451263"/>
                </a:lnTo>
                <a:lnTo>
                  <a:pt x="849683" y="439387"/>
                </a:lnTo>
              </a:path>
            </a:pathLst>
          </a:custGeom>
          <a:ln w="28575">
            <a:solidFill>
              <a:schemeClr val="accent3"/>
            </a:solidFill>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17" name="Straight Connector 16">
            <a:extLst>
              <a:ext uri="{FF2B5EF4-FFF2-40B4-BE49-F238E27FC236}">
                <a16:creationId xmlns:a16="http://schemas.microsoft.com/office/drawing/2014/main" id="{F679EF30-30B5-6D44-9A59-537470F393AE}"/>
              </a:ext>
            </a:extLst>
          </p:cNvPr>
          <p:cNvCxnSpPr>
            <a:cxnSpLocks/>
          </p:cNvCxnSpPr>
          <p:nvPr/>
        </p:nvCxnSpPr>
        <p:spPr>
          <a:xfrm>
            <a:off x="6986014" y="2416511"/>
            <a:ext cx="864570" cy="0"/>
          </a:xfrm>
          <a:prstGeom prst="line">
            <a:avLst/>
          </a:prstGeom>
          <a:ln w="28575">
            <a:solidFill>
              <a:schemeClr val="accent3"/>
            </a:solidFill>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78F09E3F-BDD9-EC4A-A6A5-86857A52C4B2}"/>
              </a:ext>
            </a:extLst>
          </p:cNvPr>
          <p:cNvCxnSpPr>
            <a:cxnSpLocks/>
          </p:cNvCxnSpPr>
          <p:nvPr/>
        </p:nvCxnSpPr>
        <p:spPr>
          <a:xfrm flipV="1">
            <a:off x="6981294" y="3523948"/>
            <a:ext cx="866278" cy="3572"/>
          </a:xfrm>
          <a:prstGeom prst="line">
            <a:avLst/>
          </a:prstGeom>
          <a:ln w="28575">
            <a:solidFill>
              <a:schemeClr val="accent3"/>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843FCF3E-D567-7149-BAC9-8783EC9A61B8}"/>
              </a:ext>
            </a:extLst>
          </p:cNvPr>
          <p:cNvCxnSpPr>
            <a:cxnSpLocks/>
          </p:cNvCxnSpPr>
          <p:nvPr/>
        </p:nvCxnSpPr>
        <p:spPr>
          <a:xfrm>
            <a:off x="7074890" y="4189343"/>
            <a:ext cx="693200" cy="459013"/>
          </a:xfrm>
          <a:prstGeom prst="line">
            <a:avLst/>
          </a:prstGeom>
          <a:ln w="28575">
            <a:solidFill>
              <a:schemeClr val="accent3"/>
            </a:solidFill>
          </a:ln>
        </p:spPr>
        <p:style>
          <a:lnRef idx="1">
            <a:schemeClr val="dk1"/>
          </a:lnRef>
          <a:fillRef idx="0">
            <a:schemeClr val="dk1"/>
          </a:fillRef>
          <a:effectRef idx="0">
            <a:schemeClr val="dk1"/>
          </a:effectRef>
          <a:fontRef idx="minor">
            <a:schemeClr val="tx1"/>
          </a:fontRef>
        </p:style>
      </p:cxnSp>
      <p:sp>
        <p:nvSpPr>
          <p:cNvPr id="22" name="Freeform 46">
            <a:extLst>
              <a:ext uri="{FF2B5EF4-FFF2-40B4-BE49-F238E27FC236}">
                <a16:creationId xmlns:a16="http://schemas.microsoft.com/office/drawing/2014/main" id="{CD90D727-5B4D-7D4A-9F63-B04330085EFA}"/>
              </a:ext>
            </a:extLst>
          </p:cNvPr>
          <p:cNvSpPr/>
          <p:nvPr/>
        </p:nvSpPr>
        <p:spPr>
          <a:xfrm>
            <a:off x="4643833" y="1682387"/>
            <a:ext cx="861559" cy="451263"/>
          </a:xfrm>
          <a:custGeom>
            <a:avLst/>
            <a:gdLst>
              <a:gd name="connsiteX0" fmla="*/ 0 w 1460666"/>
              <a:gd name="connsiteY0" fmla="*/ 0 h 451263"/>
              <a:gd name="connsiteX1" fmla="*/ 1009403 w 1460666"/>
              <a:gd name="connsiteY1" fmla="*/ 0 h 451263"/>
              <a:gd name="connsiteX2" fmla="*/ 1460666 w 1460666"/>
              <a:gd name="connsiteY2" fmla="*/ 451263 h 451263"/>
              <a:gd name="connsiteX3" fmla="*/ 1448790 w 1460666"/>
              <a:gd name="connsiteY3" fmla="*/ 439387 h 451263"/>
              <a:gd name="connsiteX0" fmla="*/ 0 w 3319946"/>
              <a:gd name="connsiteY0" fmla="*/ 0 h 451263"/>
              <a:gd name="connsiteX1" fmla="*/ 2868683 w 3319946"/>
              <a:gd name="connsiteY1" fmla="*/ 0 h 451263"/>
              <a:gd name="connsiteX2" fmla="*/ 3319946 w 3319946"/>
              <a:gd name="connsiteY2" fmla="*/ 451263 h 451263"/>
              <a:gd name="connsiteX3" fmla="*/ 3308070 w 3319946"/>
              <a:gd name="connsiteY3" fmla="*/ 439387 h 451263"/>
              <a:gd name="connsiteX0" fmla="*/ 0 w 3852097"/>
              <a:gd name="connsiteY0" fmla="*/ 0 h 451263"/>
              <a:gd name="connsiteX1" fmla="*/ 3400834 w 3852097"/>
              <a:gd name="connsiteY1" fmla="*/ 0 h 451263"/>
              <a:gd name="connsiteX2" fmla="*/ 3852097 w 3852097"/>
              <a:gd name="connsiteY2" fmla="*/ 451263 h 451263"/>
              <a:gd name="connsiteX3" fmla="*/ 3840221 w 3852097"/>
              <a:gd name="connsiteY3" fmla="*/ 439387 h 451263"/>
              <a:gd name="connsiteX0" fmla="*/ 0 w 861559"/>
              <a:gd name="connsiteY0" fmla="*/ 0 h 451263"/>
              <a:gd name="connsiteX1" fmla="*/ 410296 w 861559"/>
              <a:gd name="connsiteY1" fmla="*/ 0 h 451263"/>
              <a:gd name="connsiteX2" fmla="*/ 861559 w 861559"/>
              <a:gd name="connsiteY2" fmla="*/ 451263 h 451263"/>
              <a:gd name="connsiteX3" fmla="*/ 849683 w 861559"/>
              <a:gd name="connsiteY3" fmla="*/ 439387 h 451263"/>
            </a:gdLst>
            <a:ahLst/>
            <a:cxnLst>
              <a:cxn ang="0">
                <a:pos x="connsiteX0" y="connsiteY0"/>
              </a:cxn>
              <a:cxn ang="0">
                <a:pos x="connsiteX1" y="connsiteY1"/>
              </a:cxn>
              <a:cxn ang="0">
                <a:pos x="connsiteX2" y="connsiteY2"/>
              </a:cxn>
              <a:cxn ang="0">
                <a:pos x="connsiteX3" y="connsiteY3"/>
              </a:cxn>
            </a:cxnLst>
            <a:rect l="l" t="t" r="r" b="b"/>
            <a:pathLst>
              <a:path w="861559" h="451263">
                <a:moveTo>
                  <a:pt x="0" y="0"/>
                </a:moveTo>
                <a:lnTo>
                  <a:pt x="410296" y="0"/>
                </a:lnTo>
                <a:lnTo>
                  <a:pt x="861559" y="451263"/>
                </a:lnTo>
                <a:lnTo>
                  <a:pt x="849683" y="439387"/>
                </a:lnTo>
              </a:path>
            </a:pathLst>
          </a:custGeom>
          <a:ln w="28575">
            <a:solidFill>
              <a:schemeClr val="accent3"/>
            </a:solidFill>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23" name="Straight Connector 22">
            <a:extLst>
              <a:ext uri="{FF2B5EF4-FFF2-40B4-BE49-F238E27FC236}">
                <a16:creationId xmlns:a16="http://schemas.microsoft.com/office/drawing/2014/main" id="{FCDD0DEC-C657-4743-AE14-3C6D4D35F821}"/>
              </a:ext>
            </a:extLst>
          </p:cNvPr>
          <p:cNvCxnSpPr>
            <a:cxnSpLocks/>
          </p:cNvCxnSpPr>
          <p:nvPr/>
        </p:nvCxnSpPr>
        <p:spPr>
          <a:xfrm flipH="1">
            <a:off x="4468171" y="2799496"/>
            <a:ext cx="864570" cy="0"/>
          </a:xfrm>
          <a:prstGeom prst="line">
            <a:avLst/>
          </a:prstGeom>
          <a:ln w="28575">
            <a:solidFill>
              <a:schemeClr val="accent3"/>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93D84896-8343-764E-A564-24B697DCCB03}"/>
              </a:ext>
            </a:extLst>
          </p:cNvPr>
          <p:cNvCxnSpPr>
            <a:cxnSpLocks/>
          </p:cNvCxnSpPr>
          <p:nvPr/>
        </p:nvCxnSpPr>
        <p:spPr>
          <a:xfrm flipH="1">
            <a:off x="4452925" y="4142990"/>
            <a:ext cx="864570" cy="0"/>
          </a:xfrm>
          <a:prstGeom prst="line">
            <a:avLst/>
          </a:prstGeom>
          <a:ln w="28575">
            <a:solidFill>
              <a:schemeClr val="accent3"/>
            </a:solidFill>
          </a:ln>
        </p:spPr>
        <p:style>
          <a:lnRef idx="1">
            <a:schemeClr val="dk1"/>
          </a:lnRef>
          <a:fillRef idx="0">
            <a:schemeClr val="dk1"/>
          </a:fillRef>
          <a:effectRef idx="0">
            <a:schemeClr val="dk1"/>
          </a:effectRef>
          <a:fontRef idx="minor">
            <a:schemeClr val="tx1"/>
          </a:fontRef>
        </p:style>
      </p:cxnSp>
      <p:grpSp>
        <p:nvGrpSpPr>
          <p:cNvPr id="25" name="Group 24">
            <a:extLst>
              <a:ext uri="{FF2B5EF4-FFF2-40B4-BE49-F238E27FC236}">
                <a16:creationId xmlns:a16="http://schemas.microsoft.com/office/drawing/2014/main" id="{04CF04F3-C2BE-9144-91DD-311E10496264}"/>
              </a:ext>
            </a:extLst>
          </p:cNvPr>
          <p:cNvGrpSpPr/>
          <p:nvPr/>
        </p:nvGrpSpPr>
        <p:grpSpPr>
          <a:xfrm>
            <a:off x="640771" y="5414847"/>
            <a:ext cx="11016342" cy="1048186"/>
            <a:chOff x="609601" y="5500572"/>
            <a:chExt cx="11016342" cy="1048186"/>
          </a:xfrm>
          <a:solidFill>
            <a:schemeClr val="accent2">
              <a:lumMod val="40000"/>
              <a:lumOff val="60000"/>
            </a:schemeClr>
          </a:solidFill>
        </p:grpSpPr>
        <p:grpSp>
          <p:nvGrpSpPr>
            <p:cNvPr id="26" name="Group 25">
              <a:extLst>
                <a:ext uri="{FF2B5EF4-FFF2-40B4-BE49-F238E27FC236}">
                  <a16:creationId xmlns:a16="http://schemas.microsoft.com/office/drawing/2014/main" id="{DECDCA49-2276-D242-A52B-B036CCACF9BB}"/>
                </a:ext>
              </a:extLst>
            </p:cNvPr>
            <p:cNvGrpSpPr/>
            <p:nvPr/>
          </p:nvGrpSpPr>
          <p:grpSpPr>
            <a:xfrm>
              <a:off x="609601" y="5500572"/>
              <a:ext cx="11016342" cy="1048186"/>
              <a:chOff x="609601" y="5500572"/>
              <a:chExt cx="11016342" cy="1048186"/>
            </a:xfrm>
            <a:grpFill/>
          </p:grpSpPr>
          <p:sp>
            <p:nvSpPr>
              <p:cNvPr id="38" name="TextBox 37">
                <a:extLst>
                  <a:ext uri="{FF2B5EF4-FFF2-40B4-BE49-F238E27FC236}">
                    <a16:creationId xmlns:a16="http://schemas.microsoft.com/office/drawing/2014/main" id="{E09B58E1-6D2A-6943-BBEA-8151A8FA0531}"/>
                  </a:ext>
                </a:extLst>
              </p:cNvPr>
              <p:cNvSpPr txBox="1"/>
              <p:nvPr/>
            </p:nvSpPr>
            <p:spPr>
              <a:xfrm>
                <a:off x="3246218" y="5500572"/>
                <a:ext cx="5923908" cy="374571"/>
              </a:xfrm>
              <a:prstGeom prst="roundRect">
                <a:avLst>
                  <a:gd name="adj" fmla="val 24065"/>
                </a:avLst>
              </a:prstGeom>
              <a:solidFill>
                <a:schemeClr val="accent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Zebra Sans Bold" pitchFamily="2" charset="0"/>
                    <a:cs typeface="Arial" panose="020B0604020202020204" pitchFamily="34" charset="0"/>
                  </a:rPr>
                  <a:t>Additional Functionality</a:t>
                </a:r>
              </a:p>
            </p:txBody>
          </p:sp>
          <p:sp>
            <p:nvSpPr>
              <p:cNvPr id="39" name="Rounded Rectangle 38">
                <a:extLst>
                  <a:ext uri="{FF2B5EF4-FFF2-40B4-BE49-F238E27FC236}">
                    <a16:creationId xmlns:a16="http://schemas.microsoft.com/office/drawing/2014/main" id="{1601EF9B-3FE8-3343-B364-25F8D87FB0C6}"/>
                  </a:ext>
                </a:extLst>
              </p:cNvPr>
              <p:cNvSpPr/>
              <p:nvPr/>
            </p:nvSpPr>
            <p:spPr>
              <a:xfrm>
                <a:off x="609601" y="5824299"/>
                <a:ext cx="11016342" cy="724459"/>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27" name="TextBox 26">
              <a:extLst>
                <a:ext uri="{FF2B5EF4-FFF2-40B4-BE49-F238E27FC236}">
                  <a16:creationId xmlns:a16="http://schemas.microsoft.com/office/drawing/2014/main" id="{EB4F3366-4B08-554D-810F-A7295D34BBC9}"/>
                </a:ext>
              </a:extLst>
            </p:cNvPr>
            <p:cNvSpPr txBox="1"/>
            <p:nvPr/>
          </p:nvSpPr>
          <p:spPr>
            <a:xfrm>
              <a:off x="747240" y="5981988"/>
              <a:ext cx="1971782" cy="415498"/>
            </a:xfrm>
            <a:prstGeom prst="rect">
              <a:avLst/>
            </a:prstGeom>
            <a:solidFill>
              <a:schemeClr val="accent3"/>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Zebra Sans" pitchFamily="2" charset="0"/>
                  <a:cs typeface="Arial" panose="020B0604020202020204" pitchFamily="34" charset="0"/>
                </a:rPr>
                <a:t>Location tracking of workers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kern="1200" cap="none" spc="0" normalizeH="0" baseline="0" noProof="0" dirty="0">
                  <a:ln>
                    <a:noFill/>
                  </a:ln>
                  <a:solidFill>
                    <a:schemeClr val="bg1"/>
                  </a:solidFill>
                  <a:effectLst/>
                  <a:uLnTx/>
                  <a:uFillTx/>
                  <a:latin typeface="Zebra Sans" pitchFamily="2" charset="0"/>
                  <a:cs typeface="Arial" panose="020B0604020202020204" pitchFamily="34" charset="0"/>
                </a:rPr>
                <a:t>Duress Calling</a:t>
              </a:r>
            </a:p>
          </p:txBody>
        </p:sp>
        <p:sp>
          <p:nvSpPr>
            <p:cNvPr id="28" name="TextBox 27">
              <a:extLst>
                <a:ext uri="{FF2B5EF4-FFF2-40B4-BE49-F238E27FC236}">
                  <a16:creationId xmlns:a16="http://schemas.microsoft.com/office/drawing/2014/main" id="{C7C0136F-FE98-254F-84D7-9AF5521F2371}"/>
                </a:ext>
              </a:extLst>
            </p:cNvPr>
            <p:cNvSpPr txBox="1"/>
            <p:nvPr/>
          </p:nvSpPr>
          <p:spPr>
            <a:xfrm>
              <a:off x="2928675" y="5981988"/>
              <a:ext cx="1971781" cy="415498"/>
            </a:xfrm>
            <a:prstGeom prst="rect">
              <a:avLst/>
            </a:prstGeom>
            <a:solidFill>
              <a:schemeClr val="accent3"/>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Zebra Sans" pitchFamily="2" charset="0"/>
                  <a:cs typeface="Arial" panose="020B0604020202020204" pitchFamily="34" charset="0"/>
                </a:rPr>
                <a:t>Alerts and notifications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Zebra Sans" pitchFamily="2" charset="0"/>
                  <a:cs typeface="Arial" panose="020B0604020202020204" pitchFamily="34" charset="0"/>
                </a:rPr>
                <a:t>Single sign-on</a:t>
              </a:r>
            </a:p>
          </p:txBody>
        </p:sp>
        <p:sp>
          <p:nvSpPr>
            <p:cNvPr id="29" name="TextBox 28">
              <a:extLst>
                <a:ext uri="{FF2B5EF4-FFF2-40B4-BE49-F238E27FC236}">
                  <a16:creationId xmlns:a16="http://schemas.microsoft.com/office/drawing/2014/main" id="{5051CB31-92EA-DA47-80E5-25FF9DDFFA39}"/>
                </a:ext>
              </a:extLst>
            </p:cNvPr>
            <p:cNvSpPr txBox="1"/>
            <p:nvPr/>
          </p:nvSpPr>
          <p:spPr>
            <a:xfrm>
              <a:off x="5110110" y="5981988"/>
              <a:ext cx="1971782" cy="415498"/>
            </a:xfrm>
            <a:prstGeom prst="rect">
              <a:avLst/>
            </a:prstGeom>
            <a:solidFill>
              <a:schemeClr val="accent3"/>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Zebra Sans" pitchFamily="2" charset="0"/>
                  <a:cs typeface="Arial" panose="020B0604020202020204" pitchFamily="34" charset="0"/>
                </a:rPr>
                <a:t>Presence status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Zebra Sans" pitchFamily="2" charset="0"/>
                  <a:cs typeface="Arial" panose="020B0604020202020204" pitchFamily="34" charset="0"/>
                </a:rPr>
                <a:t>Search</a:t>
              </a:r>
            </a:p>
          </p:txBody>
        </p:sp>
        <p:sp>
          <p:nvSpPr>
            <p:cNvPr id="30" name="TextBox 29">
              <a:extLst>
                <a:ext uri="{FF2B5EF4-FFF2-40B4-BE49-F238E27FC236}">
                  <a16:creationId xmlns:a16="http://schemas.microsoft.com/office/drawing/2014/main" id="{D326296B-EED8-BB44-9045-A5C526F17C86}"/>
                </a:ext>
              </a:extLst>
            </p:cNvPr>
            <p:cNvSpPr txBox="1"/>
            <p:nvPr/>
          </p:nvSpPr>
          <p:spPr>
            <a:xfrm>
              <a:off x="7291545" y="5981988"/>
              <a:ext cx="1971780" cy="415498"/>
            </a:xfrm>
            <a:prstGeom prst="rect">
              <a:avLst/>
            </a:prstGeom>
            <a:solidFill>
              <a:schemeClr val="accent3"/>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Zebra Sans" pitchFamily="2" charset="0"/>
                  <a:cs typeface="Arial" panose="020B0604020202020204" pitchFamily="34" charset="0"/>
                </a:rPr>
                <a:t>Analytics and reporting</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Zebra Sans" pitchFamily="2" charset="0"/>
                  <a:cs typeface="Arial" panose="020B0604020202020204" pitchFamily="34" charset="0"/>
                </a:rPr>
                <a:t>Multi-language support</a:t>
              </a:r>
            </a:p>
          </p:txBody>
        </p:sp>
        <p:sp>
          <p:nvSpPr>
            <p:cNvPr id="32" name="TextBox 31">
              <a:extLst>
                <a:ext uri="{FF2B5EF4-FFF2-40B4-BE49-F238E27FC236}">
                  <a16:creationId xmlns:a16="http://schemas.microsoft.com/office/drawing/2014/main" id="{0D6DAC2B-9FFA-0944-97FA-C60E1B9F96E8}"/>
                </a:ext>
              </a:extLst>
            </p:cNvPr>
            <p:cNvSpPr txBox="1"/>
            <p:nvPr/>
          </p:nvSpPr>
          <p:spPr>
            <a:xfrm>
              <a:off x="9472978" y="5981988"/>
              <a:ext cx="1971781" cy="415498"/>
            </a:xfrm>
            <a:prstGeom prst="rect">
              <a:avLst/>
            </a:prstGeom>
            <a:solidFill>
              <a:schemeClr val="accent3"/>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Zebra Sans" pitchFamily="2" charset="0"/>
                  <a:cs typeface="Arial" panose="020B0604020202020204" pitchFamily="34" charset="0"/>
                </a:rPr>
                <a:t>Central administrative hub</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Zebra Sans" pitchFamily="2" charset="0"/>
                  <a:cs typeface="Arial" panose="020B0604020202020204" pitchFamily="34" charset="0"/>
                </a:rPr>
                <a:t>Call for Help</a:t>
              </a:r>
            </a:p>
          </p:txBody>
        </p:sp>
        <p:cxnSp>
          <p:nvCxnSpPr>
            <p:cNvPr id="33" name="Straight Connector 32">
              <a:extLst>
                <a:ext uri="{FF2B5EF4-FFF2-40B4-BE49-F238E27FC236}">
                  <a16:creationId xmlns:a16="http://schemas.microsoft.com/office/drawing/2014/main" id="{5B2DD6AB-6B31-AA49-8A86-C9AAC95AED5E}"/>
                </a:ext>
              </a:extLst>
            </p:cNvPr>
            <p:cNvCxnSpPr>
              <a:cxnSpLocks/>
            </p:cNvCxnSpPr>
            <p:nvPr/>
          </p:nvCxnSpPr>
          <p:spPr>
            <a:xfrm>
              <a:off x="747239" y="6189737"/>
              <a:ext cx="1971782"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EA0E24C-EB88-B74F-8170-A56F529076CE}"/>
                </a:ext>
              </a:extLst>
            </p:cNvPr>
            <p:cNvCxnSpPr>
              <a:cxnSpLocks/>
            </p:cNvCxnSpPr>
            <p:nvPr/>
          </p:nvCxnSpPr>
          <p:spPr>
            <a:xfrm>
              <a:off x="2941799" y="6189737"/>
              <a:ext cx="1971782"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3AA8BCD-B6D4-624D-9BB2-2DA858E7D84E}"/>
                </a:ext>
              </a:extLst>
            </p:cNvPr>
            <p:cNvCxnSpPr>
              <a:cxnSpLocks/>
            </p:cNvCxnSpPr>
            <p:nvPr/>
          </p:nvCxnSpPr>
          <p:spPr>
            <a:xfrm>
              <a:off x="5103108" y="6189737"/>
              <a:ext cx="1971782"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00A79D7-27F6-1949-B46F-CA5870695F87}"/>
                </a:ext>
              </a:extLst>
            </p:cNvPr>
            <p:cNvCxnSpPr>
              <a:cxnSpLocks/>
            </p:cNvCxnSpPr>
            <p:nvPr/>
          </p:nvCxnSpPr>
          <p:spPr>
            <a:xfrm>
              <a:off x="7297668" y="6189737"/>
              <a:ext cx="1971782"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802483A-EE96-A446-858A-4FB0AFDB74A8}"/>
                </a:ext>
              </a:extLst>
            </p:cNvPr>
            <p:cNvCxnSpPr>
              <a:cxnSpLocks/>
            </p:cNvCxnSpPr>
            <p:nvPr/>
          </p:nvCxnSpPr>
          <p:spPr>
            <a:xfrm>
              <a:off x="9500541" y="6189737"/>
              <a:ext cx="1971782"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0" name="Straight Connector 39">
            <a:extLst>
              <a:ext uri="{FF2B5EF4-FFF2-40B4-BE49-F238E27FC236}">
                <a16:creationId xmlns:a16="http://schemas.microsoft.com/office/drawing/2014/main" id="{E4625E01-A42F-6B4A-99F2-04C10DFD547F}"/>
              </a:ext>
            </a:extLst>
          </p:cNvPr>
          <p:cNvCxnSpPr>
            <a:cxnSpLocks/>
          </p:cNvCxnSpPr>
          <p:nvPr/>
        </p:nvCxnSpPr>
        <p:spPr>
          <a:xfrm>
            <a:off x="5087878" y="5725691"/>
            <a:ext cx="2168960" cy="0"/>
          </a:xfrm>
          <a:prstGeom prst="line">
            <a:avLst/>
          </a:prstGeom>
          <a:solidFill>
            <a:schemeClr val="accent2">
              <a:lumMod val="40000"/>
              <a:lumOff val="60000"/>
            </a:schemeClr>
          </a:solidFill>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Picture 40" descr="A cell phone with a screen showing colorful cubes&#10;&#10;Description automatically generated">
            <a:extLst>
              <a:ext uri="{FF2B5EF4-FFF2-40B4-BE49-F238E27FC236}">
                <a16:creationId xmlns:a16="http://schemas.microsoft.com/office/drawing/2014/main" id="{8ED59D06-B666-744A-AD60-52534552BB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55596" y="1101626"/>
            <a:ext cx="2822107" cy="3762809"/>
          </a:xfrm>
          <a:prstGeom prst="rect">
            <a:avLst/>
          </a:prstGeom>
        </p:spPr>
      </p:pic>
      <p:pic>
        <p:nvPicPr>
          <p:cNvPr id="42" name="Picture 41" descr="A cell phone with a screen&#10;&#10;Description automatically generated">
            <a:extLst>
              <a:ext uri="{FF2B5EF4-FFF2-40B4-BE49-F238E27FC236}">
                <a16:creationId xmlns:a16="http://schemas.microsoft.com/office/drawing/2014/main" id="{124DA6CF-C04A-8747-9355-7BC6F36A43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0234" y="1433518"/>
            <a:ext cx="2822107" cy="3762809"/>
          </a:xfrm>
          <a:prstGeom prst="rect">
            <a:avLst/>
          </a:prstGeom>
        </p:spPr>
      </p:pic>
      <p:sp>
        <p:nvSpPr>
          <p:cNvPr id="43" name="Slide Number Placeholder 1">
            <a:extLst>
              <a:ext uri="{FF2B5EF4-FFF2-40B4-BE49-F238E27FC236}">
                <a16:creationId xmlns:a16="http://schemas.microsoft.com/office/drawing/2014/main" id="{610CFB43-A4BD-E04A-A12E-CCCA013EF0AB}"/>
              </a:ext>
            </a:extLst>
          </p:cNvPr>
          <p:cNvSpPr txBox="1">
            <a:spLocks/>
          </p:cNvSpPr>
          <p:nvPr/>
        </p:nvSpPr>
        <p:spPr>
          <a:xfrm>
            <a:off x="11560629" y="6534640"/>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50</a:t>
            </a:fld>
            <a:endParaRPr lang="en-US" dirty="0">
              <a:latin typeface="Zebra Sans" pitchFamily="2" charset="77"/>
            </a:endParaRPr>
          </a:p>
        </p:txBody>
      </p:sp>
      <p:sp>
        <p:nvSpPr>
          <p:cNvPr id="44" name="TextBox 43">
            <a:extLst>
              <a:ext uri="{FF2B5EF4-FFF2-40B4-BE49-F238E27FC236}">
                <a16:creationId xmlns:a16="http://schemas.microsoft.com/office/drawing/2014/main" id="{C46A09B6-1768-1A4B-9BEC-54A24591E363}"/>
              </a:ext>
            </a:extLst>
          </p:cNvPr>
          <p:cNvSpPr txBox="1"/>
          <p:nvPr/>
        </p:nvSpPr>
        <p:spPr>
          <a:xfrm>
            <a:off x="174171" y="6569800"/>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46" name="TextBox 45">
            <a:extLst>
              <a:ext uri="{FF2B5EF4-FFF2-40B4-BE49-F238E27FC236}">
                <a16:creationId xmlns:a16="http://schemas.microsoft.com/office/drawing/2014/main" id="{C0A680BF-70D9-384A-A410-FC8C6FB00191}"/>
              </a:ext>
            </a:extLst>
          </p:cNvPr>
          <p:cNvSpPr txBox="1"/>
          <p:nvPr/>
        </p:nvSpPr>
        <p:spPr>
          <a:xfrm>
            <a:off x="43263" y="1421231"/>
            <a:ext cx="4534468" cy="830997"/>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Zebra Sans Bold" pitchFamily="2" charset="0"/>
                <a:cs typeface="Arial"/>
              </a:rPr>
              <a:t>Push to Talk </a:t>
            </a:r>
          </a:p>
          <a:p>
            <a:pPr marL="117475" marR="0" lvl="0" indent="-117475" algn="r"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Zebra Sans" pitchFamily="2" charset="0"/>
                <a:cs typeface="Arial"/>
              </a:rPr>
              <a:t>Instantly connects </a:t>
            </a:r>
            <a:r>
              <a:rPr lang="en-US" sz="1100" dirty="0">
                <a:solidFill>
                  <a:srgbClr val="000000"/>
                </a:solidFill>
                <a:latin typeface="Zebra Sans" pitchFamily="2" charset="0"/>
                <a:cs typeface="Arial"/>
              </a:rPr>
              <a:t>persons</a:t>
            </a:r>
            <a:r>
              <a:rPr kumimoji="0" lang="en-US" sz="1100" b="0" i="0" u="none" strike="noStrike" kern="1200" cap="none" spc="0" normalizeH="0" baseline="0" noProof="0" dirty="0">
                <a:ln>
                  <a:noFill/>
                </a:ln>
                <a:solidFill>
                  <a:srgbClr val="000000"/>
                </a:solidFill>
                <a:effectLst/>
                <a:uLnTx/>
                <a:uFillTx/>
                <a:latin typeface="Zebra Sans" pitchFamily="2" charset="0"/>
                <a:cs typeface="Arial"/>
              </a:rPr>
              <a:t>, groups, departments or site members </a:t>
            </a:r>
          </a:p>
          <a:p>
            <a:pPr marL="117475" marR="0" lvl="0" indent="-117475" algn="r"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Zebra Sans" pitchFamily="2" charset="0"/>
                <a:cs typeface="Arial"/>
              </a:rPr>
              <a:t>Speeds up the coordination of priority activities and emergencies</a:t>
            </a:r>
          </a:p>
        </p:txBody>
      </p:sp>
      <p:sp>
        <p:nvSpPr>
          <p:cNvPr id="47" name="TextBox 46">
            <a:extLst>
              <a:ext uri="{FF2B5EF4-FFF2-40B4-BE49-F238E27FC236}">
                <a16:creationId xmlns:a16="http://schemas.microsoft.com/office/drawing/2014/main" id="{E826945A-368C-B34F-921D-257A23A36B24}"/>
              </a:ext>
            </a:extLst>
          </p:cNvPr>
          <p:cNvSpPr txBox="1"/>
          <p:nvPr/>
        </p:nvSpPr>
        <p:spPr>
          <a:xfrm>
            <a:off x="1" y="2485574"/>
            <a:ext cx="448419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Zebra Sans Bold" pitchFamily="2" charset="0"/>
                <a:cs typeface="Arial" panose="020B0604020202020204" pitchFamily="34" charset="0"/>
              </a:rPr>
              <a:t>Voice Calling </a:t>
            </a:r>
          </a:p>
          <a:p>
            <a:pPr marL="117475" indent="-117475" algn="r">
              <a:spcAft>
                <a:spcPts val="600"/>
              </a:spcAft>
              <a:buClr>
                <a:schemeClr val="tx1"/>
              </a:buClr>
              <a:buFont typeface="Arial" panose="020B0604020202020204" pitchFamily="34" charset="0"/>
              <a:buChar char="•"/>
              <a:defRPr/>
            </a:pPr>
            <a:r>
              <a:rPr lang="en-US" sz="1100" dirty="0">
                <a:solidFill>
                  <a:srgbClr val="000000"/>
                </a:solidFill>
                <a:latin typeface="Zebra Sans" pitchFamily="2" charset="0"/>
                <a:cs typeface="Arial"/>
              </a:rPr>
              <a:t>Private calls, group calls or company-wide calls</a:t>
            </a:r>
          </a:p>
          <a:p>
            <a:pPr marL="117475" indent="-117475" algn="r">
              <a:spcAft>
                <a:spcPts val="600"/>
              </a:spcAft>
              <a:buClr>
                <a:schemeClr val="tx1"/>
              </a:buClr>
              <a:buFont typeface="Arial" panose="020B0604020202020204" pitchFamily="34" charset="0"/>
              <a:buChar char="•"/>
              <a:defRPr/>
            </a:pPr>
            <a:r>
              <a:rPr lang="en-US" sz="1100" dirty="0">
                <a:solidFill>
                  <a:srgbClr val="000000"/>
                </a:solidFill>
                <a:latin typeface="Zebra Sans" pitchFamily="2" charset="0"/>
                <a:cs typeface="Arial"/>
              </a:rPr>
              <a:t>Dynamically assign calls based on department, group, or persons</a:t>
            </a:r>
          </a:p>
        </p:txBody>
      </p:sp>
      <p:sp>
        <p:nvSpPr>
          <p:cNvPr id="48" name="TextBox 47">
            <a:extLst>
              <a:ext uri="{FF2B5EF4-FFF2-40B4-BE49-F238E27FC236}">
                <a16:creationId xmlns:a16="http://schemas.microsoft.com/office/drawing/2014/main" id="{1839C7B5-5D4E-C94E-B167-BCE38A7FD923}"/>
              </a:ext>
            </a:extLst>
          </p:cNvPr>
          <p:cNvSpPr txBox="1"/>
          <p:nvPr/>
        </p:nvSpPr>
        <p:spPr>
          <a:xfrm>
            <a:off x="167217" y="3709193"/>
            <a:ext cx="4285708" cy="116955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Zebra Sans Bold" pitchFamily="2" charset="0"/>
                <a:cs typeface="Arial" panose="020B0604020202020204" pitchFamily="34" charset="0"/>
              </a:rPr>
              <a:t>Voice Commands</a:t>
            </a:r>
            <a:endPar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endParaRPr>
          </a:p>
          <a:p>
            <a:pPr marL="117475" marR="0" lvl="0" indent="-117475" algn="r"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rPr>
              <a:t>Leverage voice to control app features, retrieve information, communicate with colleagues and complete tasks</a:t>
            </a:r>
          </a:p>
          <a:p>
            <a:pPr marL="117475" marR="0" lvl="0" indent="-117475" algn="r"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rPr>
              <a:t>Ideal for hands-free experience to improve speed, </a:t>
            </a:r>
            <a:br>
              <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rPr>
            </a:br>
            <a:r>
              <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rPr>
              <a:t>safety, and productivity</a:t>
            </a:r>
          </a:p>
        </p:txBody>
      </p:sp>
      <p:sp>
        <p:nvSpPr>
          <p:cNvPr id="49" name="TextBox 48">
            <a:extLst>
              <a:ext uri="{FF2B5EF4-FFF2-40B4-BE49-F238E27FC236}">
                <a16:creationId xmlns:a16="http://schemas.microsoft.com/office/drawing/2014/main" id="{B494E896-8486-7348-851E-A105B6B820D5}"/>
              </a:ext>
            </a:extLst>
          </p:cNvPr>
          <p:cNvSpPr txBox="1"/>
          <p:nvPr/>
        </p:nvSpPr>
        <p:spPr>
          <a:xfrm>
            <a:off x="7847572" y="1876917"/>
            <a:ext cx="4483928" cy="8309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Zebra Sans Bold" pitchFamily="2" charset="0"/>
                <a:cs typeface="Arial"/>
              </a:rPr>
              <a:t>PBX Telephony</a:t>
            </a:r>
            <a:endParaRPr kumimoji="0" lang="en-US" sz="1100" b="0" i="0" u="none" strike="noStrike" kern="1200" cap="none" spc="0" normalizeH="0" baseline="0" noProof="0" dirty="0">
              <a:ln>
                <a:noFill/>
              </a:ln>
              <a:solidFill>
                <a:srgbClr val="000000"/>
              </a:solidFill>
              <a:effectLst/>
              <a:uLnTx/>
              <a:uFillTx/>
              <a:latin typeface="Zebra Sans" pitchFamily="2" charset="0"/>
              <a:cs typeface="Arial"/>
            </a:endParaRPr>
          </a:p>
          <a:p>
            <a:pPr marL="117475" marR="0" lvl="0" indent="-117475" algn="l" defTabSz="914400" rtl="0" eaLnBrk="1" fontAlgn="auto" latinLnBrk="0" hangingPunct="1">
              <a:lnSpc>
                <a:spcPct val="100000"/>
              </a:lnSpc>
              <a:spcBef>
                <a:spcPts val="0"/>
              </a:spcBef>
              <a:spcAft>
                <a:spcPts val="600"/>
              </a:spcAft>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Zebra Sans" pitchFamily="2" charset="0"/>
                <a:cs typeface="Arial"/>
              </a:rPr>
              <a:t>Make outbound</a:t>
            </a:r>
            <a:r>
              <a:rPr kumimoji="0" lang="en-US" sz="1100" b="0" i="0" u="none" strike="noStrike" kern="1200" cap="none" spc="0" normalizeH="0" noProof="0" dirty="0">
                <a:ln>
                  <a:noFill/>
                </a:ln>
                <a:solidFill>
                  <a:srgbClr val="000000"/>
                </a:solidFill>
                <a:effectLst/>
                <a:uLnTx/>
                <a:uFillTx/>
                <a:latin typeface="Zebra Sans" pitchFamily="2" charset="0"/>
                <a:cs typeface="Arial"/>
              </a:rPr>
              <a:t> calls to customers, other sites and more</a:t>
            </a:r>
            <a:endPar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endParaRPr>
          </a:p>
          <a:p>
            <a:pPr marL="117475" marR="0" lvl="0" indent="-117475" algn="l" defTabSz="914400" rtl="0" eaLnBrk="1" fontAlgn="auto" latinLnBrk="0" hangingPunct="1">
              <a:lnSpc>
                <a:spcPct val="100000"/>
              </a:lnSpc>
              <a:spcBef>
                <a:spcPts val="0"/>
              </a:spcBef>
              <a:spcAft>
                <a:spcPts val="600"/>
              </a:spcAft>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Zebra Sans" pitchFamily="2" charset="0"/>
                <a:cs typeface="Arial"/>
              </a:rPr>
              <a:t>Direct inbound calls to the </a:t>
            </a:r>
            <a:r>
              <a:rPr lang="en-US" sz="1100" dirty="0">
                <a:solidFill>
                  <a:srgbClr val="000000"/>
                </a:solidFill>
                <a:latin typeface="Zebra Sans" pitchFamily="2" charset="0"/>
                <a:cs typeface="Arial"/>
              </a:rPr>
              <a:t>right persons, groups, or departments</a:t>
            </a:r>
            <a:endParaRPr kumimoji="0" lang="en-US" sz="1100" b="0" i="0" u="none" strike="noStrike" kern="1200" cap="none" spc="0" normalizeH="0" baseline="0" noProof="0" dirty="0">
              <a:ln>
                <a:noFill/>
              </a:ln>
              <a:solidFill>
                <a:srgbClr val="000000"/>
              </a:solidFill>
              <a:effectLst/>
              <a:uLnTx/>
              <a:uFillTx/>
              <a:latin typeface="Zebra Sans" pitchFamily="2" charset="0"/>
              <a:cs typeface="Arial"/>
            </a:endParaRPr>
          </a:p>
        </p:txBody>
      </p:sp>
      <p:sp>
        <p:nvSpPr>
          <p:cNvPr id="50" name="TextBox 49">
            <a:extLst>
              <a:ext uri="{FF2B5EF4-FFF2-40B4-BE49-F238E27FC236}">
                <a16:creationId xmlns:a16="http://schemas.microsoft.com/office/drawing/2014/main" id="{1C0DB2DA-E19B-2848-A9B2-A6758134EE5A}"/>
              </a:ext>
            </a:extLst>
          </p:cNvPr>
          <p:cNvSpPr txBox="1"/>
          <p:nvPr/>
        </p:nvSpPr>
        <p:spPr>
          <a:xfrm>
            <a:off x="7847572" y="4065749"/>
            <a:ext cx="4148666" cy="153146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Zebra Sans Bold" pitchFamily="2" charset="0"/>
                <a:cs typeface="Arial" panose="020B0604020202020204" pitchFamily="34" charset="0"/>
              </a:rPr>
              <a:t>General</a:t>
            </a:r>
            <a:endParaRPr kumimoji="0" lang="en-US" sz="1100" b="1" i="0" u="none" strike="noStrike" kern="1200" cap="none" spc="0" normalizeH="0" baseline="0" noProof="0" dirty="0">
              <a:ln>
                <a:noFill/>
              </a:ln>
              <a:solidFill>
                <a:srgbClr val="000000"/>
              </a:solidFill>
              <a:effectLst/>
              <a:uLnTx/>
              <a:uFillTx/>
              <a:latin typeface="Zebra Sans Bold" pitchFamily="2" charset="0"/>
              <a:cs typeface="Arial" panose="020B0604020202020204" pitchFamily="34" charset="0"/>
            </a:endParaRPr>
          </a:p>
          <a:p>
            <a:pPr marL="117475" marR="0" lvl="0" indent="-117475" defTabSz="914400" rtl="0" eaLnBrk="1" fontAlgn="auto" latinLnBrk="0" hangingPunct="1">
              <a:lnSpc>
                <a:spcPct val="100000"/>
              </a:lnSpc>
              <a:spcBef>
                <a:spcPts val="0"/>
              </a:spcBef>
              <a:spcAft>
                <a:spcPts val="600"/>
              </a:spcAft>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rPr>
              <a:t>Home Page provides central navigation</a:t>
            </a:r>
          </a:p>
          <a:p>
            <a:pPr marL="117475" marR="0" lvl="0" indent="-117475" defTabSz="914400" rtl="0" eaLnBrk="1" fontAlgn="auto" latinLnBrk="0" hangingPunct="1">
              <a:lnSpc>
                <a:spcPct val="100000"/>
              </a:lnSpc>
              <a:spcBef>
                <a:spcPts val="0"/>
              </a:spcBef>
              <a:spcAft>
                <a:spcPts val="600"/>
              </a:spcAft>
              <a:buSzTx/>
              <a:buFont typeface="Arial" panose="020B0604020202020204" pitchFamily="34" charset="0"/>
              <a:buChar char="•"/>
              <a:tabLst/>
              <a:defRPr/>
            </a:pPr>
            <a:r>
              <a:rPr lang="en-US" sz="1100" dirty="0">
                <a:solidFill>
                  <a:srgbClr val="000000"/>
                </a:solidFill>
                <a:latin typeface="Zebra Sans" pitchFamily="2" charset="0"/>
                <a:cs typeface="Arial" panose="020B0604020202020204" pitchFamily="34" charset="0"/>
              </a:rPr>
              <a:t>Contacts provide ability to reach any department, group or persons across a site</a:t>
            </a:r>
            <a:endPar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endParaRPr>
          </a:p>
          <a:p>
            <a:pPr marL="117475" marR="0" lvl="0" indent="-117475" defTabSz="914400" rtl="0" eaLnBrk="1" fontAlgn="auto" latinLnBrk="0" hangingPunct="1">
              <a:lnSpc>
                <a:spcPct val="100000"/>
              </a:lnSpc>
              <a:spcBef>
                <a:spcPts val="0"/>
              </a:spcBef>
              <a:spcAft>
                <a:spcPts val="600"/>
              </a:spcAft>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rPr>
              <a:t>Settings enables feature flags and language support</a:t>
            </a:r>
          </a:p>
          <a:p>
            <a:pPr marL="117475" marR="0" lvl="0" indent="-117475" algn="r" defTabSz="914400" rtl="0" eaLnBrk="1" fontAlgn="auto" latinLnBrk="0" hangingPunct="1">
              <a:lnSpc>
                <a:spcPct val="100000"/>
              </a:lnSpc>
              <a:spcBef>
                <a:spcPts val="0"/>
              </a:spcBef>
              <a:spcAft>
                <a:spcPts val="600"/>
              </a:spcAft>
              <a:buClr>
                <a:srgbClr val="0272E6"/>
              </a:buClr>
              <a:buSzTx/>
              <a:buFont typeface="Arial" panose="020B0604020202020204" pitchFamily="34" charset="0"/>
              <a:buChar char="•"/>
              <a:tabLst/>
              <a:defRPr/>
            </a:pPr>
            <a:endPar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endParaRPr>
          </a:p>
        </p:txBody>
      </p:sp>
      <p:sp>
        <p:nvSpPr>
          <p:cNvPr id="51" name="TextBox 50">
            <a:extLst>
              <a:ext uri="{FF2B5EF4-FFF2-40B4-BE49-F238E27FC236}">
                <a16:creationId xmlns:a16="http://schemas.microsoft.com/office/drawing/2014/main" id="{FE52D2CF-A0F0-F146-8579-7C2F2CC1AA06}"/>
              </a:ext>
            </a:extLst>
          </p:cNvPr>
          <p:cNvSpPr txBox="1"/>
          <p:nvPr/>
        </p:nvSpPr>
        <p:spPr>
          <a:xfrm>
            <a:off x="7869072" y="2838108"/>
            <a:ext cx="4148666" cy="107721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Zebra Sans Bold" pitchFamily="2" charset="0"/>
                <a:cs typeface="Arial" panose="020B0604020202020204" pitchFamily="34" charset="0"/>
              </a:rPr>
              <a:t>To-Dos</a:t>
            </a:r>
            <a:endPar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endParaRPr>
          </a:p>
          <a:p>
            <a:pPr marL="117475" marR="0" lvl="0" indent="-117475" defTabSz="914400" rtl="0" eaLnBrk="1" fontAlgn="auto" latinLnBrk="0" hangingPunct="1">
              <a:lnSpc>
                <a:spcPct val="100000"/>
              </a:lnSpc>
              <a:spcBef>
                <a:spcPts val="0"/>
              </a:spcBef>
              <a:spcAft>
                <a:spcPts val="600"/>
              </a:spcAft>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rPr>
              <a:t>Review and execute to-dos in real time </a:t>
            </a:r>
          </a:p>
          <a:p>
            <a:pPr marL="117475" marR="0" lvl="0" indent="-117475" defTabSz="914400" rtl="0" eaLnBrk="1" fontAlgn="auto" latinLnBrk="0" hangingPunct="1">
              <a:lnSpc>
                <a:spcPct val="100000"/>
              </a:lnSpc>
              <a:spcBef>
                <a:spcPts val="0"/>
              </a:spcBef>
              <a:spcAft>
                <a:spcPts val="600"/>
              </a:spcAft>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rPr>
              <a:t>Drive real-time collaboration and ensure accountability</a:t>
            </a:r>
          </a:p>
          <a:p>
            <a:pPr marL="117475" marR="0" lvl="0" indent="-117475" defTabSz="914400" rtl="0" eaLnBrk="1" fontAlgn="auto" latinLnBrk="0" hangingPunct="1">
              <a:lnSpc>
                <a:spcPct val="100000"/>
              </a:lnSpc>
              <a:spcBef>
                <a:spcPts val="0"/>
              </a:spcBef>
              <a:spcAft>
                <a:spcPts val="600"/>
              </a:spcAft>
              <a:buSzTx/>
              <a:buFont typeface="Arial" panose="020B0604020202020204" pitchFamily="34" charset="0"/>
              <a:buChar char="•"/>
              <a:tabLst/>
              <a:defRPr/>
            </a:pPr>
            <a:r>
              <a:rPr lang="en-US" sz="1100" dirty="0">
                <a:solidFill>
                  <a:srgbClr val="000000"/>
                </a:solidFill>
                <a:latin typeface="Zebra Sans" pitchFamily="2" charset="0"/>
                <a:cs typeface="Arial" panose="020B0604020202020204" pitchFamily="34" charset="0"/>
              </a:rPr>
              <a:t>Review To-Do instructions, details, &amp;</a:t>
            </a:r>
            <a:r>
              <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rPr>
              <a:t> checklists </a:t>
            </a:r>
          </a:p>
        </p:txBody>
      </p:sp>
      <p:sp>
        <p:nvSpPr>
          <p:cNvPr id="52" name="TextBox 51">
            <a:extLst>
              <a:ext uri="{FF2B5EF4-FFF2-40B4-BE49-F238E27FC236}">
                <a16:creationId xmlns:a16="http://schemas.microsoft.com/office/drawing/2014/main" id="{F99CDBB9-97BE-4743-99B4-3BDF650CC00D}"/>
              </a:ext>
            </a:extLst>
          </p:cNvPr>
          <p:cNvSpPr txBox="1"/>
          <p:nvPr/>
        </p:nvSpPr>
        <p:spPr>
          <a:xfrm>
            <a:off x="7832703" y="544105"/>
            <a:ext cx="3434565" cy="116955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Zebra Sans Bold" pitchFamily="2" charset="0"/>
                <a:cs typeface="Arial" panose="020B0604020202020204" pitchFamily="34" charset="0"/>
              </a:rPr>
              <a:t>Announcements</a:t>
            </a:r>
            <a:r>
              <a:rPr kumimoji="0" lang="en-US" sz="1100" b="1" i="0" u="none" strike="noStrike" kern="1200" cap="none" spc="0" normalizeH="0" baseline="0" noProof="0" dirty="0">
                <a:ln>
                  <a:noFill/>
                </a:ln>
                <a:solidFill>
                  <a:srgbClr val="000000"/>
                </a:solidFill>
                <a:effectLst/>
                <a:uLnTx/>
                <a:uFillTx/>
                <a:latin typeface="Zebra Sans Bold" pitchFamily="2" charset="0"/>
                <a:cs typeface="Arial" panose="020B0604020202020204" pitchFamily="34" charset="0"/>
              </a:rPr>
              <a:t> </a:t>
            </a:r>
          </a:p>
          <a:p>
            <a:pPr marL="122238" marR="0" lvl="0" indent="-122238" defTabSz="914400" rtl="0" eaLnBrk="1" fontAlgn="auto" latinLnBrk="0" hangingPunct="1">
              <a:lnSpc>
                <a:spcPct val="100000"/>
              </a:lnSpc>
              <a:spcBef>
                <a:spcPts val="0"/>
              </a:spcBef>
              <a:spcAft>
                <a:spcPts val="600"/>
              </a:spcAft>
              <a:buSzTx/>
              <a:buFont typeface="Arial" panose="020B0604020202020204" pitchFamily="34" charset="0"/>
              <a:buChar char="•"/>
              <a:defRPr/>
            </a:pPr>
            <a:r>
              <a:rPr lang="en-US" sz="1100" dirty="0">
                <a:solidFill>
                  <a:srgbClr val="000000"/>
                </a:solidFill>
                <a:latin typeface="Zebra Sans" pitchFamily="2" charset="0"/>
                <a:cs typeface="Arial" panose="020B0604020202020204" pitchFamily="34" charset="0"/>
              </a:rPr>
              <a:t>Deliver Manager on Duty (MOD) and other store-wide communications</a:t>
            </a:r>
            <a:endPar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endParaRPr>
          </a:p>
          <a:p>
            <a:pPr marL="122238" marR="0" lvl="0" indent="-122238" defTabSz="914400" rtl="0" eaLnBrk="1" fontAlgn="auto" latinLnBrk="0" hangingPunct="1">
              <a:lnSpc>
                <a:spcPct val="100000"/>
              </a:lnSpc>
              <a:spcBef>
                <a:spcPts val="0"/>
              </a:spcBef>
              <a:spcAft>
                <a:spcPts val="600"/>
              </a:spcAft>
              <a:buSzTx/>
              <a:buFont typeface="Arial" panose="020B0604020202020204" pitchFamily="34" charset="0"/>
              <a:buChar char="•"/>
              <a:defRPr/>
            </a:pPr>
            <a:r>
              <a:rPr lang="en-US" sz="1100" dirty="0">
                <a:solidFill>
                  <a:srgbClr val="000000"/>
                </a:solidFill>
                <a:latin typeface="Zebra Sans" pitchFamily="2" charset="0"/>
                <a:cs typeface="Arial" panose="020B0604020202020204" pitchFamily="34" charset="0"/>
              </a:rPr>
              <a:t>Scheduled, prioritized, delivered across site, department, groups or persons</a:t>
            </a:r>
            <a:endParaRPr kumimoji="0" lang="en-US" sz="1100" b="0" i="0" u="none" strike="noStrike" kern="1200" cap="none" spc="0" normalizeH="0" baseline="0" noProof="0" dirty="0">
              <a:ln>
                <a:noFill/>
              </a:ln>
              <a:solidFill>
                <a:srgbClr val="000000"/>
              </a:solidFill>
              <a:effectLst/>
              <a:uLnTx/>
              <a:uFillTx/>
              <a:latin typeface="Zebra Sans" pitchFamily="2" charset="0"/>
              <a:cs typeface="Arial" panose="020B0604020202020204" pitchFamily="34" charset="0"/>
            </a:endParaRPr>
          </a:p>
        </p:txBody>
      </p:sp>
    </p:spTree>
    <p:extLst>
      <p:ext uri="{BB962C8B-B14F-4D97-AF65-F5344CB8AC3E}">
        <p14:creationId xmlns:p14="http://schemas.microsoft.com/office/powerpoint/2010/main" val="2783421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0959497E-9A4E-295B-9649-24F86008A89C}"/>
              </a:ext>
            </a:extLst>
          </p:cNvPr>
          <p:cNvSpPr/>
          <p:nvPr/>
        </p:nvSpPr>
        <p:spPr>
          <a:xfrm>
            <a:off x="457199" y="1628775"/>
            <a:ext cx="5334001" cy="4673214"/>
          </a:xfrm>
          <a:prstGeom prst="roundRect">
            <a:avLst>
              <a:gd name="adj" fmla="val 2472"/>
            </a:avLst>
          </a:prstGeom>
          <a:solidFill>
            <a:schemeClr val="bg2"/>
          </a:solidFill>
          <a:ln>
            <a:noFill/>
          </a:ln>
        </p:spPr>
        <p:txBody>
          <a:bodyPr vert="horz" lIns="274320" tIns="182880" rIns="274320" bIns="182880" rtlCol="0">
            <a:noAutofit/>
          </a:bodyPr>
          <a:lstStyle/>
          <a:p>
            <a:pPr>
              <a:lnSpc>
                <a:spcPct val="90000"/>
              </a:lnSpc>
              <a:spcBef>
                <a:spcPts val="1800"/>
              </a:spcBef>
            </a:pPr>
            <a:endParaRPr lang="en-US" sz="2400" dirty="0">
              <a:solidFill>
                <a:schemeClr val="tx1"/>
              </a:solidFill>
              <a:latin typeface="Zebra Sans Cnd ExtraBold" pitchFamily="2" charset="77"/>
            </a:endParaRPr>
          </a:p>
        </p:txBody>
      </p:sp>
      <p:sp>
        <p:nvSpPr>
          <p:cNvPr id="3" name="Title 2">
            <a:extLst>
              <a:ext uri="{FF2B5EF4-FFF2-40B4-BE49-F238E27FC236}">
                <a16:creationId xmlns:a16="http://schemas.microsoft.com/office/drawing/2014/main" id="{8EA17560-D696-28CF-5220-41ED6CF7B702}"/>
              </a:ext>
            </a:extLst>
          </p:cNvPr>
          <p:cNvSpPr>
            <a:spLocks noGrp="1"/>
          </p:cNvSpPr>
          <p:nvPr>
            <p:ph type="title"/>
          </p:nvPr>
        </p:nvSpPr>
        <p:spPr/>
        <p:txBody>
          <a:bodyPr/>
          <a:lstStyle/>
          <a:p>
            <a:r>
              <a:rPr lang="en-US" dirty="0"/>
              <a:t>Turn your device into a workstation with Wireless Workstation Connect</a:t>
            </a:r>
            <a:br>
              <a:rPr lang="en-US" dirty="0"/>
            </a:br>
            <a:endParaRPr lang="en-US" dirty="0"/>
          </a:p>
        </p:txBody>
      </p:sp>
      <p:sp>
        <p:nvSpPr>
          <p:cNvPr id="15" name="TextBox 14">
            <a:extLst>
              <a:ext uri="{FF2B5EF4-FFF2-40B4-BE49-F238E27FC236}">
                <a16:creationId xmlns:a16="http://schemas.microsoft.com/office/drawing/2014/main" id="{0E5FE3D6-E365-70A9-BB41-A7BA9147BBD5}"/>
              </a:ext>
            </a:extLst>
          </p:cNvPr>
          <p:cNvSpPr txBox="1"/>
          <p:nvPr/>
        </p:nvSpPr>
        <p:spPr>
          <a:xfrm>
            <a:off x="542924" y="1755511"/>
            <a:ext cx="5166705" cy="4418389"/>
          </a:xfrm>
          <a:prstGeom prst="rect">
            <a:avLst/>
          </a:prstGeom>
          <a:noFill/>
        </p:spPr>
        <p:txBody>
          <a:bodyPr wrap="square">
            <a:spAutoFit/>
          </a:bodyPr>
          <a:lstStyle/>
          <a:p>
            <a:pPr marL="0" marR="0" lvl="0" indent="0" algn="l"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Zebra Sans Cnd ExtraBold" pitchFamily="2" charset="77"/>
                <a:ea typeface="+mn-ea"/>
                <a:cs typeface="+mn-cs"/>
              </a:rPr>
              <a:t>Cast the screen of a Zebra mobile device </a:t>
            </a:r>
            <a:br>
              <a:rPr kumimoji="0" lang="en-US" sz="2400" b="0" i="0" u="none" strike="noStrike" kern="1200" cap="none" spc="0" normalizeH="0" baseline="0" noProof="0" dirty="0">
                <a:ln>
                  <a:noFill/>
                </a:ln>
                <a:solidFill>
                  <a:srgbClr val="000000"/>
                </a:solidFill>
                <a:effectLst/>
                <a:uLnTx/>
                <a:uFillTx/>
                <a:latin typeface="Zebra Sans Cnd ExtraBold" pitchFamily="2" charset="77"/>
                <a:ea typeface="+mn-ea"/>
                <a:cs typeface="+mn-cs"/>
              </a:rPr>
            </a:br>
            <a:r>
              <a:rPr kumimoji="0" lang="en-US" sz="2400" b="0" i="0" u="none" strike="noStrike" kern="1200" cap="none" spc="0" normalizeH="0" baseline="0" noProof="0" dirty="0">
                <a:ln>
                  <a:noFill/>
                </a:ln>
                <a:solidFill>
                  <a:srgbClr val="000000"/>
                </a:solidFill>
                <a:effectLst/>
                <a:uLnTx/>
                <a:uFillTx/>
                <a:latin typeface="Zebra Sans Cnd ExtraBold" pitchFamily="2" charset="77"/>
                <a:ea typeface="+mn-ea"/>
                <a:cs typeface="+mn-cs"/>
              </a:rPr>
              <a:t>to an external display connected to a ZEC500</a:t>
            </a:r>
          </a:p>
          <a:p>
            <a:pPr>
              <a:spcAft>
                <a:spcPts val="400"/>
              </a:spcAft>
            </a:pPr>
            <a:endParaRPr lang="en-US" sz="1400" b="1" spc="-40" dirty="0">
              <a:latin typeface="Zebra Sans Bold" pitchFamily="50" charset="0"/>
            </a:endParaRPr>
          </a:p>
          <a:p>
            <a:pPr>
              <a:spcAft>
                <a:spcPts val="400"/>
              </a:spcAft>
            </a:pPr>
            <a:r>
              <a:rPr lang="en-US" sz="1400" b="1" spc="-40" dirty="0">
                <a:latin typeface="Zebra Sans Bold" pitchFamily="50" charset="0"/>
              </a:rPr>
              <a:t>Choose mirroring or a full desktop experience</a:t>
            </a:r>
          </a:p>
          <a:p>
            <a:pPr marL="173038" indent="-173038">
              <a:lnSpc>
                <a:spcPts val="2000"/>
              </a:lnSpc>
              <a:spcAft>
                <a:spcPts val="400"/>
              </a:spcAft>
              <a:buFont typeface="Arial" panose="020B0604020202020204" pitchFamily="34" charset="0"/>
              <a:buChar char="•"/>
            </a:pPr>
            <a:r>
              <a:rPr lang="en-US" sz="1400" dirty="0">
                <a:latin typeface="Zebra Sans" pitchFamily="50" charset="0"/>
              </a:rPr>
              <a:t>Share content and work on different apps on mobile device </a:t>
            </a:r>
            <a:br>
              <a:rPr lang="en-US" sz="1400" dirty="0">
                <a:latin typeface="Zebra Sans" pitchFamily="50" charset="0"/>
              </a:rPr>
            </a:br>
            <a:r>
              <a:rPr lang="en-US" sz="1400" dirty="0">
                <a:latin typeface="Zebra Sans" pitchFamily="50" charset="0"/>
              </a:rPr>
              <a:t>and external display simultaneously</a:t>
            </a:r>
          </a:p>
          <a:p>
            <a:pPr marL="173038" indent="-173038">
              <a:lnSpc>
                <a:spcPts val="2000"/>
              </a:lnSpc>
              <a:spcAft>
                <a:spcPts val="400"/>
              </a:spcAft>
              <a:buFont typeface="Arial" panose="020B0604020202020204" pitchFamily="34" charset="0"/>
              <a:buChar char="•"/>
            </a:pPr>
            <a:r>
              <a:rPr lang="en-US" sz="1400" dirty="0">
                <a:latin typeface="Zebra Sans" pitchFamily="50" charset="0"/>
              </a:rPr>
              <a:t>Interact with apps on the mobile device on a larger display</a:t>
            </a:r>
          </a:p>
          <a:p>
            <a:pPr marL="173038" indent="-173038">
              <a:lnSpc>
                <a:spcPts val="2000"/>
              </a:lnSpc>
              <a:spcAft>
                <a:spcPts val="1200"/>
              </a:spcAft>
              <a:buFont typeface="Arial" panose="020B0604020202020204" pitchFamily="34" charset="0"/>
              <a:buChar char="•"/>
            </a:pPr>
            <a:r>
              <a:rPr lang="en-US" sz="1400" dirty="0">
                <a:latin typeface="Zebra Sans" pitchFamily="50" charset="0"/>
              </a:rPr>
              <a:t>Use connected peripherals to interact with apps on the big </a:t>
            </a:r>
            <a:br>
              <a:rPr lang="en-US" sz="1400" dirty="0">
                <a:latin typeface="Zebra Sans" pitchFamily="50" charset="0"/>
              </a:rPr>
            </a:br>
            <a:r>
              <a:rPr lang="en-US" sz="1400" dirty="0">
                <a:latin typeface="Zebra Sans" pitchFamily="50" charset="0"/>
              </a:rPr>
              <a:t>screen—such as a mouse, keyboard and printer</a:t>
            </a:r>
          </a:p>
          <a:p>
            <a:pPr>
              <a:spcAft>
                <a:spcPts val="400"/>
              </a:spcAft>
              <a:buNone/>
            </a:pPr>
            <a:endParaRPr lang="en-US" sz="1400" b="1" spc="-40" dirty="0">
              <a:latin typeface="Zebra Sans Bold" pitchFamily="50" charset="0"/>
            </a:endParaRPr>
          </a:p>
          <a:p>
            <a:pPr>
              <a:spcAft>
                <a:spcPts val="400"/>
              </a:spcAft>
              <a:buNone/>
            </a:pPr>
            <a:r>
              <a:rPr lang="en-US" sz="1400" b="1" spc="-40" dirty="0">
                <a:latin typeface="Zebra Sans Bold" pitchFamily="50" charset="0"/>
              </a:rPr>
              <a:t>Seamless transition between mobile and fixed computing</a:t>
            </a:r>
          </a:p>
          <a:p>
            <a:pPr marL="173038" indent="-173038">
              <a:lnSpc>
                <a:spcPts val="2000"/>
              </a:lnSpc>
              <a:spcAft>
                <a:spcPts val="400"/>
              </a:spcAft>
              <a:buFont typeface="Arial" panose="020B0604020202020204" pitchFamily="34" charset="0"/>
              <a:buChar char="•"/>
            </a:pPr>
            <a:r>
              <a:rPr lang="en-US" sz="1400" dirty="0">
                <a:latin typeface="Zebra Sans" pitchFamily="50" charset="0"/>
              </a:rPr>
              <a:t>Switch between handheld and desktop modes to meet the </a:t>
            </a:r>
            <a:br>
              <a:rPr lang="en-US" sz="1400" dirty="0">
                <a:latin typeface="Zebra Sans" pitchFamily="50" charset="0"/>
              </a:rPr>
            </a:br>
            <a:r>
              <a:rPr lang="en-US" sz="1400" dirty="0">
                <a:latin typeface="Zebra Sans" pitchFamily="50" charset="0"/>
              </a:rPr>
              <a:t>needs of the moment</a:t>
            </a:r>
          </a:p>
          <a:p>
            <a:pPr marL="173038" indent="-173038">
              <a:lnSpc>
                <a:spcPts val="2000"/>
              </a:lnSpc>
              <a:buFont typeface="Arial" panose="020B0604020202020204" pitchFamily="34" charset="0"/>
              <a:buChar char="•"/>
            </a:pPr>
            <a:r>
              <a:rPr lang="en-US" sz="1400" dirty="0">
                <a:latin typeface="Zebra Sans" pitchFamily="50" charset="0"/>
              </a:rPr>
              <a:t>Mobile device remains fully functional — no missed calls </a:t>
            </a:r>
            <a:br>
              <a:rPr lang="en-US" sz="1400" dirty="0">
                <a:latin typeface="Zebra Sans" pitchFamily="50" charset="0"/>
              </a:rPr>
            </a:br>
            <a:r>
              <a:rPr lang="en-US" sz="1400" dirty="0">
                <a:latin typeface="Zebra Sans" pitchFamily="50" charset="0"/>
              </a:rPr>
              <a:t>or alerts</a:t>
            </a:r>
          </a:p>
        </p:txBody>
      </p:sp>
      <p:sp>
        <p:nvSpPr>
          <p:cNvPr id="13" name="Text Placeholder 3">
            <a:extLst>
              <a:ext uri="{FF2B5EF4-FFF2-40B4-BE49-F238E27FC236}">
                <a16:creationId xmlns:a16="http://schemas.microsoft.com/office/drawing/2014/main" id="{FD1DFE9F-E9EC-A34B-83D2-354D74AD4E84}"/>
              </a:ext>
            </a:extLst>
          </p:cNvPr>
          <p:cNvSpPr txBox="1">
            <a:spLocks/>
          </p:cNvSpPr>
          <p:nvPr/>
        </p:nvSpPr>
        <p:spPr>
          <a:xfrm>
            <a:off x="195942" y="903208"/>
            <a:ext cx="10303329" cy="425211"/>
          </a:xfrm>
          <a:prstGeom prst="roundRect">
            <a:avLst>
              <a:gd name="adj" fmla="val 3064"/>
            </a:avLst>
          </a:prstGeom>
          <a:noFill/>
          <a:ln>
            <a:noFill/>
          </a:ln>
        </p:spPr>
        <p:txBody>
          <a:bodyPr vert="horz" lIns="274320" tIns="182880" rIns="274320" bIns="182880" rtlCol="0">
            <a:noAutofit/>
          </a:bodyPr>
          <a:lstStyle>
            <a:lvl1pPr marL="0" indent="0" algn="l" defTabSz="914400" rtl="0" eaLnBrk="1" latinLnBrk="0" hangingPunct="1">
              <a:lnSpc>
                <a:spcPct val="90000"/>
              </a:lnSpc>
              <a:spcBef>
                <a:spcPts val="1800"/>
              </a:spcBef>
              <a:buFont typeface="Arial" panose="020B0604020202020204" pitchFamily="34" charset="0"/>
              <a:buNone/>
              <a:defRPr sz="4000" b="0" i="0" kern="1200">
                <a:solidFill>
                  <a:schemeClr val="tx1"/>
                </a:solidFill>
                <a:latin typeface="Zebra Sans Cnd ExtraBold"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Zebra Sans" pitchFamily="2" charset="77"/>
              </a:rPr>
              <a:t>No docks. No cables. All flexibility.</a:t>
            </a:r>
          </a:p>
        </p:txBody>
      </p:sp>
      <p:pic>
        <p:nvPicPr>
          <p:cNvPr id="16" name="Picture 15">
            <a:extLst>
              <a:ext uri="{FF2B5EF4-FFF2-40B4-BE49-F238E27FC236}">
                <a16:creationId xmlns:a16="http://schemas.microsoft.com/office/drawing/2014/main" id="{D67FB496-E7F3-6944-B6AD-D59CDF26FA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414006" y="1876706"/>
            <a:ext cx="5333998" cy="4569569"/>
          </a:xfrm>
          <a:prstGeom prst="rect">
            <a:avLst/>
          </a:prstGeom>
        </p:spPr>
      </p:pic>
      <p:sp>
        <p:nvSpPr>
          <p:cNvPr id="8" name="Rounded Rectangle 7">
            <a:extLst>
              <a:ext uri="{FF2B5EF4-FFF2-40B4-BE49-F238E27FC236}">
                <a16:creationId xmlns:a16="http://schemas.microsoft.com/office/drawing/2014/main" id="{056BCCFE-4884-8849-965F-6D2DC228B055}"/>
              </a:ext>
            </a:extLst>
          </p:cNvPr>
          <p:cNvSpPr/>
          <p:nvPr/>
        </p:nvSpPr>
        <p:spPr>
          <a:xfrm>
            <a:off x="9995967" y="5568043"/>
            <a:ext cx="1469572" cy="630301"/>
          </a:xfrm>
          <a:prstGeom prst="roundRect">
            <a:avLst/>
          </a:prstGeom>
          <a:noFill/>
          <a:ln>
            <a:solidFill>
              <a:schemeClr val="accent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18" name="Slide Number Placeholder 1">
            <a:extLst>
              <a:ext uri="{FF2B5EF4-FFF2-40B4-BE49-F238E27FC236}">
                <a16:creationId xmlns:a16="http://schemas.microsoft.com/office/drawing/2014/main" id="{B258D507-ECB5-134E-85FE-3580E43ADBC9}"/>
              </a:ext>
            </a:extLst>
          </p:cNvPr>
          <p:cNvSpPr txBox="1">
            <a:spLocks/>
          </p:cNvSpPr>
          <p:nvPr/>
        </p:nvSpPr>
        <p:spPr>
          <a:xfrm>
            <a:off x="11560629" y="6562331"/>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51</a:t>
            </a:fld>
            <a:endParaRPr lang="en-US" dirty="0">
              <a:latin typeface="Zebra Sans" pitchFamily="2" charset="77"/>
            </a:endParaRPr>
          </a:p>
        </p:txBody>
      </p:sp>
      <p:sp>
        <p:nvSpPr>
          <p:cNvPr id="19" name="TextBox 18">
            <a:extLst>
              <a:ext uri="{FF2B5EF4-FFF2-40B4-BE49-F238E27FC236}">
                <a16:creationId xmlns:a16="http://schemas.microsoft.com/office/drawing/2014/main" id="{191E8A11-2081-E941-9C8B-16211A092306}"/>
              </a:ext>
            </a:extLst>
          </p:cNvPr>
          <p:cNvSpPr txBox="1"/>
          <p:nvPr/>
        </p:nvSpPr>
        <p:spPr>
          <a:xfrm>
            <a:off x="174171" y="6597491"/>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Tree>
    <p:extLst>
      <p:ext uri="{BB962C8B-B14F-4D97-AF65-F5344CB8AC3E}">
        <p14:creationId xmlns:p14="http://schemas.microsoft.com/office/powerpoint/2010/main" val="2095316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A30B2-0D91-12E7-6E69-AE749837B4E8}"/>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67E0FEBA-867E-5A49-BA84-D6687914E51C}"/>
              </a:ext>
            </a:extLst>
          </p:cNvPr>
          <p:cNvGrpSpPr/>
          <p:nvPr/>
        </p:nvGrpSpPr>
        <p:grpSpPr>
          <a:xfrm>
            <a:off x="457199" y="4655791"/>
            <a:ext cx="7409710" cy="1084818"/>
            <a:chOff x="549694" y="4919742"/>
            <a:chExt cx="7409710" cy="1084818"/>
          </a:xfrm>
        </p:grpSpPr>
        <p:sp>
          <p:nvSpPr>
            <p:cNvPr id="8" name="Title 6">
              <a:extLst>
                <a:ext uri="{FF2B5EF4-FFF2-40B4-BE49-F238E27FC236}">
                  <a16:creationId xmlns:a16="http://schemas.microsoft.com/office/drawing/2014/main" id="{87E30526-9F80-5147-9ACC-2EE41932BA9F}"/>
                </a:ext>
              </a:extLst>
            </p:cNvPr>
            <p:cNvSpPr txBox="1">
              <a:spLocks/>
            </p:cNvSpPr>
            <p:nvPr/>
          </p:nvSpPr>
          <p:spPr>
            <a:xfrm>
              <a:off x="549694" y="4919742"/>
              <a:ext cx="7409710" cy="689269"/>
            </a:xfrm>
            <a:prstGeom prst="rect">
              <a:avLst/>
            </a:prstGeom>
          </p:spPr>
          <p:txBody>
            <a:bodyPr anchor="b"/>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4400" dirty="0">
                  <a:solidFill>
                    <a:schemeClr val="bg1"/>
                  </a:solidFill>
                </a:rPr>
                <a:t>Zebra Services</a:t>
              </a:r>
            </a:p>
          </p:txBody>
        </p:sp>
        <p:sp>
          <p:nvSpPr>
            <p:cNvPr id="9" name="Subtitle 3">
              <a:extLst>
                <a:ext uri="{FF2B5EF4-FFF2-40B4-BE49-F238E27FC236}">
                  <a16:creationId xmlns:a16="http://schemas.microsoft.com/office/drawing/2014/main" id="{EF8C6C86-96AE-9144-BE1B-99DD0C331248}"/>
                </a:ext>
              </a:extLst>
            </p:cNvPr>
            <p:cNvSpPr txBox="1">
              <a:spLocks/>
            </p:cNvSpPr>
            <p:nvPr/>
          </p:nvSpPr>
          <p:spPr>
            <a:xfrm>
              <a:off x="549694" y="5540234"/>
              <a:ext cx="6110186" cy="464326"/>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bg1"/>
                  </a:solidFill>
                </a:rPr>
                <a:t>The industry standard in enterprise support</a:t>
              </a:r>
            </a:p>
          </p:txBody>
        </p:sp>
      </p:grpSp>
    </p:spTree>
    <p:extLst>
      <p:ext uri="{BB962C8B-B14F-4D97-AF65-F5344CB8AC3E}">
        <p14:creationId xmlns:p14="http://schemas.microsoft.com/office/powerpoint/2010/main" val="3827985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53</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10" name="Title 1">
            <a:extLst>
              <a:ext uri="{FF2B5EF4-FFF2-40B4-BE49-F238E27FC236}">
                <a16:creationId xmlns:a16="http://schemas.microsoft.com/office/drawing/2014/main" id="{445F199F-FFA6-9D4C-8433-82867AA61DDB}"/>
              </a:ext>
            </a:extLst>
          </p:cNvPr>
          <p:cNvSpPr txBox="1">
            <a:spLocks/>
          </p:cNvSpPr>
          <p:nvPr/>
        </p:nvSpPr>
        <p:spPr>
          <a:xfrm>
            <a:off x="609600" y="708411"/>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3800" dirty="0"/>
              <a:t>Zebra OneCare</a:t>
            </a:r>
            <a:r>
              <a:rPr lang="en-US" dirty="0">
                <a:latin typeface="Zebra Sans" pitchFamily="2" charset="77"/>
              </a:rPr>
              <a:t>™</a:t>
            </a:r>
            <a:r>
              <a:rPr lang="en-US" sz="3800" dirty="0"/>
              <a:t>: the industry standard in enterprise support</a:t>
            </a:r>
          </a:p>
        </p:txBody>
      </p:sp>
      <p:sp>
        <p:nvSpPr>
          <p:cNvPr id="11" name="Text Placeholder 3">
            <a:extLst>
              <a:ext uri="{FF2B5EF4-FFF2-40B4-BE49-F238E27FC236}">
                <a16:creationId xmlns:a16="http://schemas.microsoft.com/office/drawing/2014/main" id="{C2E06D23-7399-2E4A-B37F-B881627E476F}"/>
              </a:ext>
            </a:extLst>
          </p:cNvPr>
          <p:cNvSpPr txBox="1">
            <a:spLocks/>
          </p:cNvSpPr>
          <p:nvPr/>
        </p:nvSpPr>
        <p:spPr>
          <a:xfrm>
            <a:off x="609598" y="1287977"/>
            <a:ext cx="10721011" cy="369931"/>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Unexpected failures that interrupt your workflows aren’t an option. Zebra OneCare maintenance plans keep devices running at peak performance and ready for whatever your job demands.</a:t>
            </a:r>
          </a:p>
        </p:txBody>
      </p:sp>
      <p:grpSp>
        <p:nvGrpSpPr>
          <p:cNvPr id="12" name="Group 11">
            <a:extLst>
              <a:ext uri="{FF2B5EF4-FFF2-40B4-BE49-F238E27FC236}">
                <a16:creationId xmlns:a16="http://schemas.microsoft.com/office/drawing/2014/main" id="{4EA2252D-F187-8A46-AB6A-6B9DD22F7671}"/>
              </a:ext>
            </a:extLst>
          </p:cNvPr>
          <p:cNvGrpSpPr/>
          <p:nvPr/>
        </p:nvGrpSpPr>
        <p:grpSpPr>
          <a:xfrm>
            <a:off x="609598" y="2108596"/>
            <a:ext cx="11040722" cy="4217836"/>
            <a:chOff x="457198" y="1763982"/>
            <a:chExt cx="11040722" cy="4217836"/>
          </a:xfrm>
        </p:grpSpPr>
        <p:pic>
          <p:nvPicPr>
            <p:cNvPr id="13" name="Picture 12">
              <a:extLst>
                <a:ext uri="{FF2B5EF4-FFF2-40B4-BE49-F238E27FC236}">
                  <a16:creationId xmlns:a16="http://schemas.microsoft.com/office/drawing/2014/main" id="{594BC982-DD54-1B4D-B6D9-40375718381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862979" y="1778938"/>
              <a:ext cx="5634941" cy="4173946"/>
            </a:xfrm>
            <a:prstGeom prst="roundRect">
              <a:avLst>
                <a:gd name="adj" fmla="val 4162"/>
              </a:avLst>
            </a:prstGeom>
          </p:spPr>
        </p:pic>
        <p:grpSp>
          <p:nvGrpSpPr>
            <p:cNvPr id="14" name="Group 13">
              <a:extLst>
                <a:ext uri="{FF2B5EF4-FFF2-40B4-BE49-F238E27FC236}">
                  <a16:creationId xmlns:a16="http://schemas.microsoft.com/office/drawing/2014/main" id="{10B0890A-3DE3-CA46-983F-4E30EEFCC5CB}"/>
                </a:ext>
              </a:extLst>
            </p:cNvPr>
            <p:cNvGrpSpPr/>
            <p:nvPr/>
          </p:nvGrpSpPr>
          <p:grpSpPr>
            <a:xfrm>
              <a:off x="457198" y="4955854"/>
              <a:ext cx="5207001" cy="1025964"/>
              <a:chOff x="457199" y="5049009"/>
              <a:chExt cx="5207001" cy="1025964"/>
            </a:xfrm>
          </p:grpSpPr>
          <p:sp>
            <p:nvSpPr>
              <p:cNvPr id="24" name="TextBox 23">
                <a:extLst>
                  <a:ext uri="{FF2B5EF4-FFF2-40B4-BE49-F238E27FC236}">
                    <a16:creationId xmlns:a16="http://schemas.microsoft.com/office/drawing/2014/main" id="{543574CB-E0A0-0E48-B953-1A60A449B58F}"/>
                  </a:ext>
                </a:extLst>
              </p:cNvPr>
              <p:cNvSpPr txBox="1"/>
              <p:nvPr/>
            </p:nvSpPr>
            <p:spPr>
              <a:xfrm>
                <a:off x="457199" y="5049009"/>
                <a:ext cx="5207001" cy="1011833"/>
              </a:xfrm>
              <a:prstGeom prst="roundRect">
                <a:avLst/>
              </a:prstGeom>
              <a:solidFill>
                <a:schemeClr val="tx1">
                  <a:lumMod val="75000"/>
                  <a:lumOff val="25000"/>
                </a:schemeClr>
              </a:solidFill>
            </p:spPr>
            <p:txBody>
              <a:bodyPr wrap="square" anchor="ctr">
                <a:noAutofit/>
              </a:bodyPr>
              <a:lstStyle>
                <a:defPPr>
                  <a:defRPr lang="en-US"/>
                </a:defPPr>
                <a:lvl1pPr>
                  <a:spcAft>
                    <a:spcPts val="338"/>
                  </a:spcAft>
                  <a:buNone/>
                  <a:defRPr sz="1400">
                    <a:solidFill>
                      <a:schemeClr val="accent2"/>
                    </a:solidFill>
                    <a:latin typeface="Zebra Sans" pitchFamily="2" charset="77"/>
                  </a:defRPr>
                </a:lvl1pPr>
              </a:lstStyle>
              <a:p>
                <a:r>
                  <a:rPr lang="en-US" b="1" dirty="0"/>
                  <a:t>Optional </a:t>
                </a:r>
                <a:br>
                  <a:rPr lang="en-US" b="1" dirty="0"/>
                </a:br>
                <a:r>
                  <a:rPr lang="en-US" b="1" dirty="0"/>
                  <a:t>VisibilityIQ </a:t>
                </a:r>
                <a:br>
                  <a:rPr lang="en-US" b="1" dirty="0"/>
                </a:br>
                <a:r>
                  <a:rPr lang="en-US" b="1" dirty="0"/>
                  <a:t>Foresight™ </a:t>
                </a:r>
              </a:p>
            </p:txBody>
          </p:sp>
          <p:sp>
            <p:nvSpPr>
              <p:cNvPr id="27" name="TextBox 26">
                <a:extLst>
                  <a:ext uri="{FF2B5EF4-FFF2-40B4-BE49-F238E27FC236}">
                    <a16:creationId xmlns:a16="http://schemas.microsoft.com/office/drawing/2014/main" id="{B7FB6319-E437-A74D-B5ED-35A07EADC914}"/>
                  </a:ext>
                </a:extLst>
              </p:cNvPr>
              <p:cNvSpPr txBox="1"/>
              <p:nvPr/>
            </p:nvSpPr>
            <p:spPr>
              <a:xfrm>
                <a:off x="1929841" y="5162332"/>
                <a:ext cx="3543859" cy="912641"/>
              </a:xfrm>
              <a:prstGeom prst="rect">
                <a:avLst/>
              </a:prstGeom>
              <a:noFill/>
            </p:spPr>
            <p:txBody>
              <a:bodyPr wrap="square" anchor="ctr">
                <a:noAutofit/>
              </a:bodyPr>
              <a:lstStyle/>
              <a:p>
                <a:r>
                  <a:rPr lang="en-US" sz="1200" dirty="0">
                    <a:solidFill>
                      <a:schemeClr val="bg1"/>
                    </a:solidFill>
                    <a:latin typeface="Zebra Sans" pitchFamily="2" charset="77"/>
                  </a:rPr>
                  <a:t>Cloud-based dashboard to view device insights; address potential issues before they impact your business, uncover opportunities for cost-cutting, right-sizing inventory, and reducing lost assets </a:t>
                </a:r>
              </a:p>
              <a:p>
                <a:pPr>
                  <a:lnSpc>
                    <a:spcPct val="100000"/>
                  </a:lnSpc>
                </a:pPr>
                <a:endParaRPr lang="en-US" sz="1200" dirty="0">
                  <a:solidFill>
                    <a:schemeClr val="bg1"/>
                  </a:solidFill>
                  <a:latin typeface="Zebra Sans" pitchFamily="2" charset="77"/>
                </a:endParaRPr>
              </a:p>
            </p:txBody>
          </p:sp>
        </p:grpSp>
        <p:grpSp>
          <p:nvGrpSpPr>
            <p:cNvPr id="15" name="Group 14">
              <a:extLst>
                <a:ext uri="{FF2B5EF4-FFF2-40B4-BE49-F238E27FC236}">
                  <a16:creationId xmlns:a16="http://schemas.microsoft.com/office/drawing/2014/main" id="{E16D317A-FFBA-9B49-A0E6-EBA90954A618}"/>
                </a:ext>
              </a:extLst>
            </p:cNvPr>
            <p:cNvGrpSpPr/>
            <p:nvPr/>
          </p:nvGrpSpPr>
          <p:grpSpPr>
            <a:xfrm>
              <a:off x="457199" y="1763982"/>
              <a:ext cx="5207001" cy="869228"/>
              <a:chOff x="457199" y="1763982"/>
              <a:chExt cx="5207001" cy="869228"/>
            </a:xfrm>
          </p:grpSpPr>
          <p:sp>
            <p:nvSpPr>
              <p:cNvPr id="22" name="TextBox 21">
                <a:extLst>
                  <a:ext uri="{FF2B5EF4-FFF2-40B4-BE49-F238E27FC236}">
                    <a16:creationId xmlns:a16="http://schemas.microsoft.com/office/drawing/2014/main" id="{6E1D9A0E-01E8-4543-BA3A-9086A3C3F962}"/>
                  </a:ext>
                </a:extLst>
              </p:cNvPr>
              <p:cNvSpPr txBox="1"/>
              <p:nvPr/>
            </p:nvSpPr>
            <p:spPr>
              <a:xfrm>
                <a:off x="457199" y="1768603"/>
                <a:ext cx="5207001" cy="864607"/>
              </a:xfrm>
              <a:prstGeom prst="roundRect">
                <a:avLst/>
              </a:prstGeom>
              <a:solidFill>
                <a:schemeClr val="tx1">
                  <a:lumMod val="75000"/>
                  <a:lumOff val="25000"/>
                </a:schemeClr>
              </a:solidFill>
            </p:spPr>
            <p:txBody>
              <a:bodyPr wrap="square" anchor="ctr">
                <a:noAutofit/>
              </a:bodyPr>
              <a:lstStyle/>
              <a:p>
                <a:pPr>
                  <a:spcAft>
                    <a:spcPts val="338"/>
                  </a:spcAft>
                  <a:buNone/>
                </a:pPr>
                <a:r>
                  <a:rPr lang="en-US" sz="1400" b="1" dirty="0">
                    <a:solidFill>
                      <a:schemeClr val="accent2"/>
                    </a:solidFill>
                    <a:latin typeface="Zebra Sans Bold" pitchFamily="2" charset="77"/>
                  </a:rPr>
                  <a:t>End-to-end </a:t>
                </a:r>
                <a:br>
                  <a:rPr lang="en-US" sz="1400" b="1" dirty="0">
                    <a:solidFill>
                      <a:schemeClr val="accent2"/>
                    </a:solidFill>
                    <a:latin typeface="Zebra Sans Bold" pitchFamily="2" charset="77"/>
                  </a:rPr>
                </a:br>
                <a:r>
                  <a:rPr lang="en-US" sz="1400" b="1" dirty="0">
                    <a:solidFill>
                      <a:schemeClr val="accent2"/>
                    </a:solidFill>
                    <a:latin typeface="Zebra Sans Bold" pitchFamily="2" charset="77"/>
                  </a:rPr>
                  <a:t>c</a:t>
                </a:r>
                <a:r>
                  <a:rPr lang="en-US" sz="1400" b="1" dirty="0">
                    <a:solidFill>
                      <a:schemeClr val="accent2"/>
                    </a:solidFill>
                    <a:effectLst/>
                    <a:latin typeface="Zebra Sans Bold" pitchFamily="2" charset="77"/>
                  </a:rPr>
                  <a:t>overage</a:t>
                </a:r>
                <a:endParaRPr lang="en-US" sz="1200" b="1" dirty="0">
                  <a:solidFill>
                    <a:schemeClr val="bg1"/>
                  </a:solidFill>
                  <a:effectLst/>
                  <a:latin typeface="Zebra Sans Bold" pitchFamily="2" charset="77"/>
                </a:endParaRPr>
              </a:p>
            </p:txBody>
          </p:sp>
          <p:sp>
            <p:nvSpPr>
              <p:cNvPr id="23" name="TextBox 22">
                <a:extLst>
                  <a:ext uri="{FF2B5EF4-FFF2-40B4-BE49-F238E27FC236}">
                    <a16:creationId xmlns:a16="http://schemas.microsoft.com/office/drawing/2014/main" id="{E91C959C-32D6-314C-8565-0BFFCC335C99}"/>
                  </a:ext>
                </a:extLst>
              </p:cNvPr>
              <p:cNvSpPr txBox="1"/>
              <p:nvPr/>
            </p:nvSpPr>
            <p:spPr>
              <a:xfrm>
                <a:off x="1929841" y="1763982"/>
                <a:ext cx="3543859" cy="864607"/>
              </a:xfrm>
              <a:prstGeom prst="rect">
                <a:avLst/>
              </a:prstGeom>
              <a:noFill/>
            </p:spPr>
            <p:txBody>
              <a:bodyPr wrap="square" anchor="ctr">
                <a:noAutofit/>
              </a:bodyPr>
              <a:lstStyle/>
              <a:p>
                <a:pPr>
                  <a:spcAft>
                    <a:spcPts val="338"/>
                  </a:spcAft>
                  <a:buNone/>
                </a:pPr>
                <a:r>
                  <a:rPr lang="en-US" sz="1200" dirty="0">
                    <a:solidFill>
                      <a:schemeClr val="bg1"/>
                    </a:solidFill>
                    <a:effectLst/>
                    <a:latin typeface="Zebra Sans" pitchFamily="2" charset="77"/>
                  </a:rPr>
                  <a:t>Eliminates unpredictable repair-related costs. With Zebra OneCare, there are no </a:t>
                </a:r>
                <a:r>
                  <a:rPr lang="en-US" sz="1200" dirty="0">
                    <a:solidFill>
                      <a:schemeClr val="bg1"/>
                    </a:solidFill>
                    <a:latin typeface="Zebra Sans" pitchFamily="2" charset="77"/>
                  </a:rPr>
                  <a:t>limits</a:t>
                </a:r>
                <a:r>
                  <a:rPr lang="en-US" sz="1200" dirty="0">
                    <a:solidFill>
                      <a:schemeClr val="bg1"/>
                    </a:solidFill>
                    <a:effectLst/>
                    <a:latin typeface="Zebra Sans" pitchFamily="2" charset="77"/>
                  </a:rPr>
                  <a:t>—if something is broken, we fix it</a:t>
                </a:r>
              </a:p>
            </p:txBody>
          </p:sp>
        </p:grpSp>
        <p:grpSp>
          <p:nvGrpSpPr>
            <p:cNvPr id="16" name="Group 15">
              <a:extLst>
                <a:ext uri="{FF2B5EF4-FFF2-40B4-BE49-F238E27FC236}">
                  <a16:creationId xmlns:a16="http://schemas.microsoft.com/office/drawing/2014/main" id="{D6266B34-1429-1747-ACE2-8DCCCC23FEB3}"/>
                </a:ext>
              </a:extLst>
            </p:cNvPr>
            <p:cNvGrpSpPr/>
            <p:nvPr/>
          </p:nvGrpSpPr>
          <p:grpSpPr>
            <a:xfrm>
              <a:off x="457199" y="2775922"/>
              <a:ext cx="5207001" cy="882676"/>
              <a:chOff x="457199" y="2731925"/>
              <a:chExt cx="5207001" cy="882676"/>
            </a:xfrm>
          </p:grpSpPr>
          <p:sp>
            <p:nvSpPr>
              <p:cNvPr id="20" name="TextBox 19">
                <a:extLst>
                  <a:ext uri="{FF2B5EF4-FFF2-40B4-BE49-F238E27FC236}">
                    <a16:creationId xmlns:a16="http://schemas.microsoft.com/office/drawing/2014/main" id="{7DCF231A-0CF0-3F49-9148-178D9A9ADC3A}"/>
                  </a:ext>
                </a:extLst>
              </p:cNvPr>
              <p:cNvSpPr txBox="1"/>
              <p:nvPr/>
            </p:nvSpPr>
            <p:spPr>
              <a:xfrm>
                <a:off x="457199" y="2749994"/>
                <a:ext cx="5207001" cy="864607"/>
              </a:xfrm>
              <a:prstGeom prst="roundRect">
                <a:avLst/>
              </a:prstGeom>
              <a:solidFill>
                <a:schemeClr val="tx1">
                  <a:lumMod val="75000"/>
                  <a:lumOff val="25000"/>
                </a:schemeClr>
              </a:solidFill>
            </p:spPr>
            <p:txBody>
              <a:bodyPr wrap="square" anchor="ctr">
                <a:noAutofit/>
              </a:bodyPr>
              <a:lstStyle>
                <a:defPPr>
                  <a:defRPr lang="en-US"/>
                </a:defPPr>
                <a:lvl1pPr>
                  <a:spcAft>
                    <a:spcPts val="338"/>
                  </a:spcAft>
                  <a:buNone/>
                  <a:defRPr sz="1400">
                    <a:solidFill>
                      <a:schemeClr val="accent2"/>
                    </a:solidFill>
                    <a:latin typeface="Zebra Sans" pitchFamily="2" charset="77"/>
                  </a:defRPr>
                </a:lvl1pPr>
              </a:lstStyle>
              <a:p>
                <a:r>
                  <a:rPr lang="en-US" b="1" dirty="0"/>
                  <a:t>Optional </a:t>
                </a:r>
                <a:br>
                  <a:rPr lang="en-US" b="1" dirty="0"/>
                </a:br>
                <a:r>
                  <a:rPr lang="en-US" b="1" dirty="0"/>
                  <a:t>battery </a:t>
                </a:r>
                <a:br>
                  <a:rPr lang="en-US" b="1" dirty="0"/>
                </a:br>
                <a:r>
                  <a:rPr lang="en-US" b="1" dirty="0"/>
                  <a:t>plans</a:t>
                </a:r>
              </a:p>
            </p:txBody>
          </p:sp>
          <p:sp>
            <p:nvSpPr>
              <p:cNvPr id="21" name="TextBox 20">
                <a:extLst>
                  <a:ext uri="{FF2B5EF4-FFF2-40B4-BE49-F238E27FC236}">
                    <a16:creationId xmlns:a16="http://schemas.microsoft.com/office/drawing/2014/main" id="{FA96AD95-5537-424C-9280-AB03625E13B6}"/>
                  </a:ext>
                </a:extLst>
              </p:cNvPr>
              <p:cNvSpPr txBox="1"/>
              <p:nvPr/>
            </p:nvSpPr>
            <p:spPr>
              <a:xfrm>
                <a:off x="1929841" y="2731925"/>
                <a:ext cx="3543859" cy="864607"/>
              </a:xfrm>
              <a:prstGeom prst="rect">
                <a:avLst/>
              </a:prstGeom>
              <a:noFill/>
            </p:spPr>
            <p:txBody>
              <a:bodyPr wrap="square" anchor="ctr">
                <a:noAutofit/>
              </a:bodyPr>
              <a:lstStyle/>
              <a:p>
                <a:pPr>
                  <a:spcAft>
                    <a:spcPts val="338"/>
                  </a:spcAft>
                  <a:buNone/>
                </a:pPr>
                <a:r>
                  <a:rPr lang="en-US" sz="1200" dirty="0">
                    <a:solidFill>
                      <a:schemeClr val="bg1"/>
                    </a:solidFill>
                    <a:latin typeface="Zebra Sans" pitchFamily="2" charset="77"/>
                  </a:rPr>
                  <a:t>Reduce the cost of battery replacement over a device’s lifespan and ensure workers have a healthy, fully charged battery for every shift</a:t>
                </a:r>
              </a:p>
            </p:txBody>
          </p:sp>
        </p:grpSp>
        <p:grpSp>
          <p:nvGrpSpPr>
            <p:cNvPr id="17" name="Group 16">
              <a:extLst>
                <a:ext uri="{FF2B5EF4-FFF2-40B4-BE49-F238E27FC236}">
                  <a16:creationId xmlns:a16="http://schemas.microsoft.com/office/drawing/2014/main" id="{A5E419F1-4C04-CA40-9B6A-F1366E472DEF}"/>
                </a:ext>
              </a:extLst>
            </p:cNvPr>
            <p:cNvGrpSpPr/>
            <p:nvPr/>
          </p:nvGrpSpPr>
          <p:grpSpPr>
            <a:xfrm>
              <a:off x="457199" y="3801310"/>
              <a:ext cx="5207001" cy="1011833"/>
              <a:chOff x="457199" y="3731383"/>
              <a:chExt cx="5207001" cy="1011833"/>
            </a:xfrm>
          </p:grpSpPr>
          <p:sp>
            <p:nvSpPr>
              <p:cNvPr id="18" name="TextBox 17">
                <a:extLst>
                  <a:ext uri="{FF2B5EF4-FFF2-40B4-BE49-F238E27FC236}">
                    <a16:creationId xmlns:a16="http://schemas.microsoft.com/office/drawing/2014/main" id="{C0B23D5A-D7FA-4D4B-ADF4-0C91965A772D}"/>
                  </a:ext>
                </a:extLst>
              </p:cNvPr>
              <p:cNvSpPr txBox="1"/>
              <p:nvPr/>
            </p:nvSpPr>
            <p:spPr>
              <a:xfrm>
                <a:off x="457199" y="3770430"/>
                <a:ext cx="5207001" cy="960720"/>
              </a:xfrm>
              <a:prstGeom prst="roundRect">
                <a:avLst/>
              </a:prstGeom>
              <a:solidFill>
                <a:schemeClr val="tx1">
                  <a:lumMod val="75000"/>
                  <a:lumOff val="25000"/>
                </a:schemeClr>
              </a:solidFill>
            </p:spPr>
            <p:txBody>
              <a:bodyPr wrap="square" anchor="ctr">
                <a:noAutofit/>
              </a:bodyPr>
              <a:lstStyle>
                <a:defPPr>
                  <a:defRPr lang="en-US"/>
                </a:defPPr>
                <a:lvl1pPr>
                  <a:spcAft>
                    <a:spcPts val="338"/>
                  </a:spcAft>
                  <a:buNone/>
                  <a:defRPr sz="1400">
                    <a:solidFill>
                      <a:schemeClr val="accent2"/>
                    </a:solidFill>
                    <a:latin typeface="Zebra Sans" pitchFamily="2" charset="77"/>
                  </a:defRPr>
                </a:lvl1pPr>
              </a:lstStyle>
              <a:p>
                <a:r>
                  <a:rPr lang="en-US" b="1" dirty="0"/>
                  <a:t>Technical </a:t>
                </a:r>
                <a:br>
                  <a:rPr lang="en-US" b="1" dirty="0"/>
                </a:br>
                <a:r>
                  <a:rPr lang="en-US" b="1" dirty="0"/>
                  <a:t>support</a:t>
                </a:r>
              </a:p>
            </p:txBody>
          </p:sp>
          <p:sp>
            <p:nvSpPr>
              <p:cNvPr id="19" name="TextBox 18">
                <a:extLst>
                  <a:ext uri="{FF2B5EF4-FFF2-40B4-BE49-F238E27FC236}">
                    <a16:creationId xmlns:a16="http://schemas.microsoft.com/office/drawing/2014/main" id="{14884B1C-8586-5F4C-B9DD-0C5B3735C9A9}"/>
                  </a:ext>
                </a:extLst>
              </p:cNvPr>
              <p:cNvSpPr txBox="1"/>
              <p:nvPr/>
            </p:nvSpPr>
            <p:spPr>
              <a:xfrm>
                <a:off x="1929841" y="3731383"/>
                <a:ext cx="3543859" cy="1011833"/>
              </a:xfrm>
              <a:prstGeom prst="rect">
                <a:avLst/>
              </a:prstGeom>
              <a:noFill/>
            </p:spPr>
            <p:txBody>
              <a:bodyPr wrap="square" anchor="ctr">
                <a:noAutofit/>
              </a:bodyPr>
              <a:lstStyle/>
              <a:p>
                <a:pPr>
                  <a:spcAft>
                    <a:spcPts val="338"/>
                  </a:spcAft>
                </a:pPr>
                <a:r>
                  <a:rPr lang="en-US" sz="1200" dirty="0">
                    <a:solidFill>
                      <a:schemeClr val="bg1"/>
                    </a:solidFill>
                    <a:latin typeface="Zebra Sans" pitchFamily="2" charset="77"/>
                  </a:rPr>
                  <a:t>Included in every plan; your users get support they can count on—fully trained technical professionals are available* to answer questions and address issues </a:t>
                </a:r>
              </a:p>
            </p:txBody>
          </p:sp>
        </p:grpSp>
      </p:grpSp>
      <p:cxnSp>
        <p:nvCxnSpPr>
          <p:cNvPr id="28" name="Straight Connector 27">
            <a:extLst>
              <a:ext uri="{FF2B5EF4-FFF2-40B4-BE49-F238E27FC236}">
                <a16:creationId xmlns:a16="http://schemas.microsoft.com/office/drawing/2014/main" id="{C93096C9-5BCF-D54E-92A9-82594218B1C9}"/>
              </a:ext>
            </a:extLst>
          </p:cNvPr>
          <p:cNvCxnSpPr>
            <a:cxnSpLocks/>
          </p:cNvCxnSpPr>
          <p:nvPr/>
        </p:nvCxnSpPr>
        <p:spPr>
          <a:xfrm>
            <a:off x="609598" y="5195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9FC86CD8-BFB0-6889-CA71-4A05B755AEE6}"/>
              </a:ext>
            </a:extLst>
          </p:cNvPr>
          <p:cNvSpPr txBox="1"/>
          <p:nvPr/>
        </p:nvSpPr>
        <p:spPr>
          <a:xfrm>
            <a:off x="2020262" y="6516539"/>
            <a:ext cx="7010401" cy="244879"/>
          </a:xfrm>
          <a:prstGeom prst="rect">
            <a:avLst/>
          </a:prstGeom>
          <a:noFill/>
        </p:spPr>
        <p:txBody>
          <a:bodyPr wrap="square">
            <a:spAutoFit/>
          </a:bodyPr>
          <a:lstStyle/>
          <a:p>
            <a:r>
              <a:rPr lang="en-US" sz="1000" dirty="0">
                <a:solidFill>
                  <a:schemeClr val="tx1">
                    <a:lumMod val="75000"/>
                    <a:lumOff val="25000"/>
                  </a:schemeClr>
                </a:solidFill>
                <a:effectLst/>
                <a:latin typeface="Zebra Sans" pitchFamily="2" charset="77"/>
                <a:ea typeface="Calibri" panose="020F0502020204030204" pitchFamily="34" charset="0"/>
                <a:cs typeface="Proxima Nova Cond Light" panose="020B0306030502060204" pitchFamily="34" charset="0"/>
              </a:rPr>
              <a:t>* Hours of availability </a:t>
            </a:r>
            <a:r>
              <a:rPr lang="en-US" sz="1000" dirty="0">
                <a:solidFill>
                  <a:schemeClr val="tx1">
                    <a:lumMod val="75000"/>
                    <a:lumOff val="25000"/>
                  </a:schemeClr>
                </a:solidFill>
                <a:latin typeface="Zebra Sans" pitchFamily="2" charset="77"/>
                <a:ea typeface="Calibri" panose="020F0502020204030204" pitchFamily="34" charset="0"/>
                <a:cs typeface="Proxima Nova Cond Light" panose="020B0306030502060204" pitchFamily="34" charset="0"/>
              </a:rPr>
              <a:t>are plan dependent</a:t>
            </a:r>
            <a:endParaRPr lang="en-US" sz="1000" dirty="0">
              <a:solidFill>
                <a:schemeClr val="tx1">
                  <a:lumMod val="75000"/>
                  <a:lumOff val="25000"/>
                </a:schemeClr>
              </a:solidFill>
              <a:effectLst/>
              <a:latin typeface="Zebra Sans" pitchFamily="2" charset="77"/>
              <a:ea typeface="Calibri" panose="020F0502020204030204" pitchFamily="34" charset="0"/>
              <a:cs typeface="Proxima Nova Cond Light" panose="020B0306030502060204" pitchFamily="34" charset="0"/>
            </a:endParaRPr>
          </a:p>
        </p:txBody>
      </p:sp>
    </p:spTree>
    <p:extLst>
      <p:ext uri="{BB962C8B-B14F-4D97-AF65-F5344CB8AC3E}">
        <p14:creationId xmlns:p14="http://schemas.microsoft.com/office/powerpoint/2010/main" val="305087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54</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graphicFrame>
        <p:nvGraphicFramePr>
          <p:cNvPr id="6" name="Table Placeholder 5">
            <a:extLst>
              <a:ext uri="{FF2B5EF4-FFF2-40B4-BE49-F238E27FC236}">
                <a16:creationId xmlns:a16="http://schemas.microsoft.com/office/drawing/2014/main" id="{6DBA1217-FB99-D642-9B02-2499424DCA60}"/>
              </a:ext>
            </a:extLst>
          </p:cNvPr>
          <p:cNvGraphicFramePr>
            <a:graphicFrameLocks/>
          </p:cNvGraphicFramePr>
          <p:nvPr/>
        </p:nvGraphicFramePr>
        <p:xfrm>
          <a:off x="4131734" y="1201278"/>
          <a:ext cx="7365999" cy="4798383"/>
        </p:xfrm>
        <a:graphic>
          <a:graphicData uri="http://schemas.openxmlformats.org/drawingml/2006/table">
            <a:tbl>
              <a:tblPr firstRow="1" bandRow="1">
                <a:tableStyleId>{5C22544A-7EE6-4342-B048-85BDC9FD1C3A}</a:tableStyleId>
              </a:tblPr>
              <a:tblGrid>
                <a:gridCol w="2455333">
                  <a:extLst>
                    <a:ext uri="{9D8B030D-6E8A-4147-A177-3AD203B41FA5}">
                      <a16:colId xmlns:a16="http://schemas.microsoft.com/office/drawing/2014/main" val="2043281538"/>
                    </a:ext>
                  </a:extLst>
                </a:gridCol>
                <a:gridCol w="2455333">
                  <a:extLst>
                    <a:ext uri="{9D8B030D-6E8A-4147-A177-3AD203B41FA5}">
                      <a16:colId xmlns:a16="http://schemas.microsoft.com/office/drawing/2014/main" val="3732129048"/>
                    </a:ext>
                  </a:extLst>
                </a:gridCol>
                <a:gridCol w="2455333">
                  <a:extLst>
                    <a:ext uri="{9D8B030D-6E8A-4147-A177-3AD203B41FA5}">
                      <a16:colId xmlns:a16="http://schemas.microsoft.com/office/drawing/2014/main" val="3145261411"/>
                    </a:ext>
                  </a:extLst>
                </a:gridCol>
              </a:tblGrid>
              <a:tr h="839951">
                <a:tc>
                  <a:txBody>
                    <a:bodyPr/>
                    <a:lstStyle/>
                    <a:p>
                      <a:pPr marL="0" marR="0" indent="0" algn="ctr" defTabSz="914126" rtl="0" eaLnBrk="1" fontAlgn="base" latinLnBrk="0" hangingPunct="1">
                        <a:lnSpc>
                          <a:spcPct val="100000"/>
                        </a:lnSpc>
                        <a:spcBef>
                          <a:spcPts val="1000"/>
                        </a:spcBef>
                        <a:spcAft>
                          <a:spcPts val="0"/>
                        </a:spcAft>
                        <a:buClr>
                          <a:schemeClr val="accent1"/>
                        </a:buClr>
                        <a:buSzTx/>
                        <a:buFont typeface="Arial" panose="020B0604020202020204" pitchFamily="34" charset="0"/>
                        <a:buNone/>
                        <a:tabLst/>
                        <a:defRPr/>
                      </a:pPr>
                      <a:r>
                        <a:rPr lang="en-US" sz="1200" b="0" i="0" kern="1200" dirty="0">
                          <a:solidFill>
                            <a:schemeClr val="accent2"/>
                          </a:solidFill>
                          <a:latin typeface="Zebra Sans" pitchFamily="2" charset="77"/>
                          <a:ea typeface="+mn-ea"/>
                          <a:cs typeface="+mn-cs"/>
                        </a:rPr>
                        <a:t>Feature </a:t>
                      </a:r>
                    </a:p>
                  </a:txBody>
                  <a:tcPr marL="91416" marR="91416" marT="45708" marB="45708" anchor="ctr">
                    <a:lnB w="12700" cap="flat" cmpd="sng" algn="ctr">
                      <a:solidFill>
                        <a:schemeClr val="tx1"/>
                      </a:solidFill>
                      <a:prstDash val="solid"/>
                      <a:round/>
                      <a:headEnd type="none" w="med" len="med"/>
                      <a:tailEnd type="none" w="med" len="med"/>
                    </a:lnB>
                    <a:solidFill>
                      <a:schemeClr val="tx1"/>
                    </a:solidFill>
                  </a:tcPr>
                </a:tc>
                <a:tc>
                  <a:txBody>
                    <a:bodyPr/>
                    <a:lstStyle/>
                    <a:p>
                      <a:pPr marL="0" marR="0" indent="0" algn="ctr" defTabSz="914126" rtl="0" eaLnBrk="1" fontAlgn="base" latinLnBrk="0" hangingPunct="1">
                        <a:lnSpc>
                          <a:spcPct val="100000"/>
                        </a:lnSpc>
                        <a:spcBef>
                          <a:spcPts val="1000"/>
                        </a:spcBef>
                        <a:spcAft>
                          <a:spcPts val="0"/>
                        </a:spcAft>
                        <a:buClr>
                          <a:schemeClr val="accent1"/>
                        </a:buClr>
                        <a:buSzTx/>
                        <a:buFont typeface="Arial" panose="020B0604020202020204" pitchFamily="34" charset="0"/>
                        <a:buNone/>
                        <a:tabLst/>
                        <a:defRPr/>
                      </a:pPr>
                      <a:r>
                        <a:rPr lang="en-US" sz="1200" b="0" i="0" kern="1200" dirty="0">
                          <a:solidFill>
                            <a:schemeClr val="accent2"/>
                          </a:solidFill>
                          <a:latin typeface="Zebra Sans" pitchFamily="2" charset="77"/>
                          <a:ea typeface="+mn-ea"/>
                          <a:cs typeface="+mn-cs"/>
                        </a:rPr>
                        <a:t>Zebra OneCare Essential</a:t>
                      </a:r>
                    </a:p>
                  </a:txBody>
                  <a:tcPr marL="91416" marR="91416" marT="45708" marB="45708" anchor="ctr">
                    <a:lnB w="12700" cap="flat" cmpd="sng" algn="ctr">
                      <a:solidFill>
                        <a:schemeClr val="tx1"/>
                      </a:solidFill>
                      <a:prstDash val="solid"/>
                      <a:round/>
                      <a:headEnd type="none" w="med" len="med"/>
                      <a:tailEnd type="none" w="med" len="med"/>
                    </a:lnB>
                    <a:solidFill>
                      <a:schemeClr val="tx1"/>
                    </a:solidFill>
                  </a:tcPr>
                </a:tc>
                <a:tc>
                  <a:txBody>
                    <a:bodyPr/>
                    <a:lstStyle/>
                    <a:p>
                      <a:pPr marL="0" marR="0" indent="0" algn="ctr" defTabSz="914126" rtl="0" eaLnBrk="1" fontAlgn="base" latinLnBrk="0" hangingPunct="1">
                        <a:lnSpc>
                          <a:spcPct val="100000"/>
                        </a:lnSpc>
                        <a:spcBef>
                          <a:spcPts val="0"/>
                        </a:spcBef>
                        <a:spcAft>
                          <a:spcPts val="0"/>
                        </a:spcAft>
                        <a:buClr>
                          <a:schemeClr val="accent1"/>
                        </a:buClr>
                        <a:buSzTx/>
                        <a:buFont typeface="Arial" panose="020B0604020202020204" pitchFamily="34" charset="0"/>
                        <a:buNone/>
                        <a:tabLst/>
                        <a:defRPr/>
                      </a:pPr>
                      <a:r>
                        <a:rPr lang="en-US" sz="1200" b="0" i="0" kern="1200" dirty="0">
                          <a:solidFill>
                            <a:schemeClr val="accent2"/>
                          </a:solidFill>
                          <a:latin typeface="Zebra Sans" pitchFamily="2" charset="77"/>
                          <a:ea typeface="+mn-ea"/>
                          <a:cs typeface="+mn-cs"/>
                        </a:rPr>
                        <a:t>Zebra OneCare Select</a:t>
                      </a:r>
                    </a:p>
                  </a:txBody>
                  <a:tcPr marL="91416" marR="91416" marT="45708" marB="45708" anchor="ctr">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69260590"/>
                  </a:ext>
                </a:extLst>
              </a:tr>
              <a:tr h="406082">
                <a:tc>
                  <a:txBody>
                    <a:bodyPr/>
                    <a:lstStyle/>
                    <a:p>
                      <a:pPr marL="0" marR="0" algn="l">
                        <a:spcBef>
                          <a:spcPts val="0"/>
                        </a:spcBef>
                        <a:spcAft>
                          <a:spcPts val="0"/>
                        </a:spcAft>
                        <a:tabLst>
                          <a:tab pos="228600" algn="l"/>
                          <a:tab pos="457200" algn="l"/>
                          <a:tab pos="685800" algn="l"/>
                          <a:tab pos="914400" algn="l"/>
                        </a:tabLst>
                      </a:pPr>
                      <a:r>
                        <a:rPr lang="en-US" sz="1100" b="0" i="0" dirty="0">
                          <a:latin typeface="Zebra Sans" pitchFamily="2" charset="77"/>
                          <a:cs typeface="Arial" panose="020B0604020202020204" pitchFamily="34" charset="0"/>
                        </a:rPr>
                        <a:t>Live-agent support</a:t>
                      </a:r>
                    </a:p>
                  </a:txBody>
                  <a:tcPr marL="16000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228600" algn="l"/>
                          <a:tab pos="457200" algn="l"/>
                          <a:tab pos="685800" algn="l"/>
                          <a:tab pos="914400" algn="l"/>
                        </a:tabLst>
                      </a:pPr>
                      <a:r>
                        <a:rPr lang="en-US" sz="1100" b="0" i="0" dirty="0">
                          <a:latin typeface="Zebra Sans" pitchFamily="2" charset="77"/>
                          <a:cs typeface="Arial" panose="020B0604020202020204" pitchFamily="34" charset="0"/>
                        </a:rPr>
                        <a:t>Mon–Fri, 8–5 local time</a:t>
                      </a:r>
                    </a:p>
                  </a:txBody>
                  <a:tcPr marL="6856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228600" algn="l"/>
                          <a:tab pos="457200" algn="l"/>
                          <a:tab pos="685800" algn="l"/>
                          <a:tab pos="914400" algn="l"/>
                        </a:tabLst>
                      </a:pPr>
                      <a:r>
                        <a:rPr lang="en-US" sz="1100" b="0" i="0" dirty="0">
                          <a:latin typeface="Zebra Sans" pitchFamily="2" charset="77"/>
                          <a:cs typeface="Arial" panose="020B0604020202020204" pitchFamily="34" charset="0"/>
                        </a:rPr>
                        <a:t>24/7</a:t>
                      </a:r>
                    </a:p>
                  </a:txBody>
                  <a:tcPr marL="6856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37080868"/>
                  </a:ext>
                </a:extLst>
              </a:tr>
              <a:tr h="550713">
                <a:tc>
                  <a:txBody>
                    <a:bodyPr/>
                    <a:lstStyle/>
                    <a:p>
                      <a:pPr marL="0" marR="0" algn="l">
                        <a:spcBef>
                          <a:spcPts val="0"/>
                        </a:spcBef>
                        <a:spcAft>
                          <a:spcPts val="0"/>
                        </a:spcAft>
                        <a:tabLst>
                          <a:tab pos="228600" algn="l"/>
                          <a:tab pos="457200" algn="l"/>
                          <a:tab pos="685800" algn="l"/>
                          <a:tab pos="914400" algn="l"/>
                        </a:tabLst>
                      </a:pPr>
                      <a:r>
                        <a:rPr lang="en-US" sz="1100" b="0" i="0" dirty="0">
                          <a:latin typeface="Zebra Sans" pitchFamily="2" charset="77"/>
                          <a:cs typeface="Arial" panose="020B0604020202020204" pitchFamily="34" charset="0"/>
                        </a:rPr>
                        <a:t>Repair turnaround time</a:t>
                      </a:r>
                    </a:p>
                  </a:txBody>
                  <a:tcPr marL="16000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228600" algn="l"/>
                          <a:tab pos="457200" algn="l"/>
                          <a:tab pos="685800" algn="l"/>
                          <a:tab pos="914400" algn="l"/>
                        </a:tabLst>
                      </a:pPr>
                      <a:r>
                        <a:rPr lang="en-US" sz="1100" b="0" i="0" dirty="0">
                          <a:latin typeface="Zebra Sans" pitchFamily="2" charset="77"/>
                          <a:cs typeface="Arial" panose="020B0604020202020204" pitchFamily="34" charset="0"/>
                        </a:rPr>
                        <a:t>3-day repair turnaround*</a:t>
                      </a:r>
                    </a:p>
                  </a:txBody>
                  <a:tcPr marL="6856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228600" algn="l"/>
                          <a:tab pos="457200" algn="l"/>
                          <a:tab pos="685800" algn="l"/>
                          <a:tab pos="914400" algn="l"/>
                        </a:tabLst>
                      </a:pPr>
                      <a:r>
                        <a:rPr lang="en-US" sz="1100" b="0" i="0" dirty="0">
                          <a:latin typeface="Zebra Sans" pitchFamily="2" charset="77"/>
                          <a:cs typeface="Arial" panose="020B0604020202020204" pitchFamily="34" charset="0"/>
                        </a:rPr>
                        <a:t>‘Like-new” replacement device ships for next business day delivery*</a:t>
                      </a:r>
                    </a:p>
                  </a:txBody>
                  <a:tcPr marL="6856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25550443"/>
                  </a:ext>
                </a:extLst>
              </a:tr>
              <a:tr h="406082">
                <a:tc>
                  <a:txBody>
                    <a:bodyPr/>
                    <a:lstStyle/>
                    <a:p>
                      <a:pPr marL="0" marR="0" algn="l">
                        <a:spcBef>
                          <a:spcPts val="0"/>
                        </a:spcBef>
                        <a:spcAft>
                          <a:spcPts val="0"/>
                        </a:spcAft>
                        <a:tabLst>
                          <a:tab pos="228600" algn="l"/>
                          <a:tab pos="457200" algn="l"/>
                          <a:tab pos="685800" algn="l"/>
                          <a:tab pos="914400" algn="l"/>
                        </a:tabLst>
                      </a:pPr>
                      <a:r>
                        <a:rPr lang="en-US" sz="1100" b="0" i="0" dirty="0">
                          <a:latin typeface="Zebra Sans" pitchFamily="2" charset="77"/>
                          <a:cs typeface="Arial" panose="020B0604020202020204" pitchFamily="34" charset="0"/>
                        </a:rPr>
                        <a:t>Accidental damage coverage </a:t>
                      </a:r>
                    </a:p>
                  </a:txBody>
                  <a:tcPr marL="16000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1100" b="0" i="0" dirty="0">
                        <a:latin typeface="Zebra Sans" pitchFamily="2" charset="77"/>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1100" b="0" i="0" dirty="0">
                        <a:latin typeface="Zebra Sans" pitchFamily="2" charset="77"/>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26833226"/>
                  </a:ext>
                </a:extLst>
              </a:tr>
              <a:tr h="406082">
                <a:tc>
                  <a:txBody>
                    <a:bodyPr/>
                    <a:lstStyle/>
                    <a:p>
                      <a:pPr marL="0" marR="0" lvl="0" indent="0" algn="l" defTabSz="914126" rtl="0" eaLnBrk="1" fontAlgn="auto" latinLnBrk="0" hangingPunct="1">
                        <a:lnSpc>
                          <a:spcPct val="100000"/>
                        </a:lnSpc>
                        <a:spcBef>
                          <a:spcPts val="0"/>
                        </a:spcBef>
                        <a:spcAft>
                          <a:spcPts val="0"/>
                        </a:spcAft>
                        <a:buClrTx/>
                        <a:buSzTx/>
                        <a:buFontTx/>
                        <a:buNone/>
                        <a:tabLst>
                          <a:tab pos="228600" algn="l"/>
                          <a:tab pos="457200" algn="l"/>
                          <a:tab pos="685800" algn="l"/>
                          <a:tab pos="914400" algn="l"/>
                        </a:tabLst>
                        <a:defRPr/>
                      </a:pPr>
                      <a:r>
                        <a:rPr lang="en-US" sz="1100" b="0" i="0" dirty="0">
                          <a:latin typeface="Zebra Sans" pitchFamily="2" charset="77"/>
                          <a:cs typeface="Arial" panose="020B0604020202020204" pitchFamily="34" charset="0"/>
                        </a:rPr>
                        <a:t>OS software and LifeGuard™ for Android™ security updates</a:t>
                      </a:r>
                    </a:p>
                  </a:txBody>
                  <a:tcPr marL="16000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1100" b="0" i="0" dirty="0">
                        <a:latin typeface="Zebra Sans" pitchFamily="2" charset="77"/>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1100" b="0" i="0" dirty="0">
                        <a:latin typeface="Zebra Sans" pitchFamily="2" charset="77"/>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39744924"/>
                  </a:ext>
                </a:extLst>
              </a:tr>
              <a:tr h="550713">
                <a:tc>
                  <a:txBody>
                    <a:bodyPr/>
                    <a:lstStyle/>
                    <a:p>
                      <a:pPr marL="0" marR="0" algn="l">
                        <a:spcBef>
                          <a:spcPts val="0"/>
                        </a:spcBef>
                        <a:spcAft>
                          <a:spcPts val="0"/>
                        </a:spcAft>
                        <a:tabLst>
                          <a:tab pos="228600" algn="l"/>
                          <a:tab pos="457200" algn="l"/>
                          <a:tab pos="685800" algn="l"/>
                          <a:tab pos="914400" algn="l"/>
                        </a:tabLst>
                      </a:pPr>
                      <a:r>
                        <a:rPr lang="en-US" sz="1100" b="0" i="0" dirty="0">
                          <a:latin typeface="Zebra Sans" pitchFamily="2" charset="77"/>
                          <a:cs typeface="Arial" panose="020B0604020202020204" pitchFamily="34" charset="0"/>
                        </a:rPr>
                        <a:t>Cloud-based visibility into repair, case reports and more with VisibilityIQ™ OneCare </a:t>
                      </a:r>
                    </a:p>
                  </a:txBody>
                  <a:tcPr marL="16000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1100" b="0" i="0" dirty="0">
                        <a:latin typeface="Zebra Sans" pitchFamily="2" charset="77"/>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1100" b="0" i="0" dirty="0">
                        <a:latin typeface="Zebra Sans" pitchFamily="2" charset="77"/>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18902355"/>
                  </a:ext>
                </a:extLst>
              </a:tr>
              <a:tr h="650843">
                <a:tc>
                  <a:txBody>
                    <a:bodyPr/>
                    <a:lstStyle/>
                    <a:p>
                      <a:pPr marL="0" marR="0" algn="l">
                        <a:spcBef>
                          <a:spcPts val="0"/>
                        </a:spcBef>
                        <a:spcAft>
                          <a:spcPts val="0"/>
                        </a:spcAft>
                        <a:tabLst>
                          <a:tab pos="228600" algn="l"/>
                          <a:tab pos="457200" algn="l"/>
                          <a:tab pos="685800" algn="l"/>
                          <a:tab pos="914400" algn="l"/>
                        </a:tabLst>
                      </a:pPr>
                      <a:r>
                        <a:rPr lang="en-US" sz="1100" b="0" i="0" dirty="0">
                          <a:latin typeface="Zebra Sans" pitchFamily="2" charset="77"/>
                          <a:cs typeface="Arial" panose="020B0604020202020204" pitchFamily="34" charset="0"/>
                        </a:rPr>
                        <a:t>Battery service enhancement </a:t>
                      </a:r>
                    </a:p>
                  </a:txBody>
                  <a:tcPr marL="16000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i="0" dirty="0">
                          <a:latin typeface="Zebra Sans" pitchFamily="2" charset="77"/>
                          <a:cs typeface="Arial" panose="020B0604020202020204" pitchFamily="34" charset="0"/>
                        </a:rPr>
                        <a:t>Option to include Battery Maintenance or Proactive Battery Replacement Services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i="0" dirty="0">
                          <a:latin typeface="Zebra Sans" pitchFamily="2" charset="77"/>
                          <a:cs typeface="Arial" panose="020B0604020202020204" pitchFamily="34" charset="0"/>
                        </a:rPr>
                        <a:t>Option to include Battery Maintenance or Proactive Battery Replacement Services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30143320"/>
                  </a:ext>
                </a:extLst>
              </a:tr>
              <a:tr h="406082">
                <a:tc>
                  <a:txBody>
                    <a:bodyPr/>
                    <a:lstStyle/>
                    <a:p>
                      <a:pPr marL="0" marR="0" algn="l">
                        <a:spcBef>
                          <a:spcPts val="0"/>
                        </a:spcBef>
                        <a:spcAft>
                          <a:spcPts val="0"/>
                        </a:spcAft>
                        <a:tabLst>
                          <a:tab pos="228600" algn="l"/>
                          <a:tab pos="457200" algn="l"/>
                          <a:tab pos="685800" algn="l"/>
                          <a:tab pos="914400" algn="l"/>
                        </a:tabLst>
                      </a:pPr>
                      <a:r>
                        <a:rPr lang="en-US" sz="1100" b="0" i="0" dirty="0">
                          <a:latin typeface="Zebra Sans" pitchFamily="2" charset="77"/>
                          <a:cs typeface="Arial" panose="020B0604020202020204" pitchFamily="34" charset="0"/>
                        </a:rPr>
                        <a:t>Spares pool management</a:t>
                      </a:r>
                    </a:p>
                  </a:txBody>
                  <a:tcPr marL="16000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1100" b="0" i="0" dirty="0">
                        <a:latin typeface="Zebra Sans" pitchFamily="2" charset="77"/>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US" sz="1100" b="0" i="0" dirty="0">
                        <a:latin typeface="Zebra Sans" pitchFamily="2" charset="77"/>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68902332"/>
                  </a:ext>
                </a:extLst>
              </a:tr>
              <a:tr h="581835">
                <a:tc>
                  <a:txBody>
                    <a:bodyPr/>
                    <a:lstStyle/>
                    <a:p>
                      <a:pPr marL="0" marR="0" algn="l">
                        <a:spcBef>
                          <a:spcPts val="0"/>
                        </a:spcBef>
                        <a:spcAft>
                          <a:spcPts val="0"/>
                        </a:spcAft>
                        <a:tabLst>
                          <a:tab pos="228600" algn="l"/>
                          <a:tab pos="457200" algn="l"/>
                          <a:tab pos="685800" algn="l"/>
                          <a:tab pos="914400" algn="l"/>
                        </a:tabLst>
                      </a:pPr>
                      <a:r>
                        <a:rPr lang="en-US" sz="1100" b="0" i="0" dirty="0">
                          <a:latin typeface="Zebra Sans" pitchFamily="2" charset="77"/>
                          <a:cs typeface="Arial" panose="020B0604020202020204" pitchFamily="34" charset="0"/>
                        </a:rPr>
                        <a:t>Commissioning service enhancement</a:t>
                      </a:r>
                    </a:p>
                  </a:txBody>
                  <a:tcPr marL="16000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126" rtl="0" eaLnBrk="1" fontAlgn="auto" latinLnBrk="0" hangingPunct="1">
                        <a:lnSpc>
                          <a:spcPct val="100000"/>
                        </a:lnSpc>
                        <a:spcBef>
                          <a:spcPts val="0"/>
                        </a:spcBef>
                        <a:spcAft>
                          <a:spcPts val="0"/>
                        </a:spcAft>
                        <a:buClrTx/>
                        <a:buSzTx/>
                        <a:buFontTx/>
                        <a:buNone/>
                        <a:tabLst>
                          <a:tab pos="228600" algn="l"/>
                          <a:tab pos="457200" algn="l"/>
                          <a:tab pos="685800" algn="l"/>
                          <a:tab pos="914400" algn="l"/>
                        </a:tabLst>
                        <a:defRPr/>
                      </a:pPr>
                      <a:r>
                        <a:rPr lang="en-US" sz="1100" b="0" i="0" dirty="0">
                          <a:latin typeface="Zebra Sans" pitchFamily="2" charset="77"/>
                          <a:cs typeface="Arial" panose="020B0604020202020204" pitchFamily="34" charset="0"/>
                        </a:rPr>
                        <a:t>Option to include Standard or Advanced Commissioning</a:t>
                      </a:r>
                    </a:p>
                  </a:txBody>
                  <a:tcPr marL="6856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126" rtl="0" eaLnBrk="1" fontAlgn="auto" latinLnBrk="0" hangingPunct="1">
                        <a:lnSpc>
                          <a:spcPct val="100000"/>
                        </a:lnSpc>
                        <a:spcBef>
                          <a:spcPts val="0"/>
                        </a:spcBef>
                        <a:spcAft>
                          <a:spcPts val="0"/>
                        </a:spcAft>
                        <a:buClrTx/>
                        <a:buSzTx/>
                        <a:buFontTx/>
                        <a:buNone/>
                        <a:tabLst>
                          <a:tab pos="228600" algn="l"/>
                          <a:tab pos="457200" algn="l"/>
                          <a:tab pos="685800" algn="l"/>
                          <a:tab pos="914400" algn="l"/>
                        </a:tabLst>
                        <a:defRPr/>
                      </a:pPr>
                      <a:r>
                        <a:rPr lang="en-US" sz="1100" b="0" i="0" dirty="0">
                          <a:latin typeface="Zebra Sans" pitchFamily="2" charset="77"/>
                          <a:cs typeface="Arial" panose="020B0604020202020204" pitchFamily="34" charset="0"/>
                        </a:rPr>
                        <a:t>Standard Commissioning included: option to add Advanced Commissioning</a:t>
                      </a:r>
                    </a:p>
                  </a:txBody>
                  <a:tcPr marL="68562" marR="68562"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0320401"/>
                  </a:ext>
                </a:extLst>
              </a:tr>
            </a:tbl>
          </a:graphicData>
        </a:graphic>
      </p:graphicFrame>
      <p:sp>
        <p:nvSpPr>
          <p:cNvPr id="7" name="Title 4">
            <a:extLst>
              <a:ext uri="{FF2B5EF4-FFF2-40B4-BE49-F238E27FC236}">
                <a16:creationId xmlns:a16="http://schemas.microsoft.com/office/drawing/2014/main" id="{E62E2F61-91F4-574C-BA33-FC0BAD68BAC5}"/>
              </a:ext>
            </a:extLst>
          </p:cNvPr>
          <p:cNvSpPr txBox="1">
            <a:spLocks/>
          </p:cNvSpPr>
          <p:nvPr/>
        </p:nvSpPr>
        <p:spPr>
          <a:xfrm>
            <a:off x="416860" y="556011"/>
            <a:ext cx="27813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b="1" dirty="0"/>
              <a:t>TC501/TC701</a:t>
            </a:r>
            <a:br>
              <a:rPr lang="en-US" b="1" dirty="0"/>
            </a:br>
            <a:r>
              <a:rPr lang="en-US" b="1" dirty="0"/>
              <a:t>Zebra </a:t>
            </a:r>
            <a:r>
              <a:rPr lang="en-US" dirty="0">
                <a:cs typeface="Arial" panose="020B0604020202020204" pitchFamily="34" charset="0"/>
              </a:rPr>
              <a:t>OneCare</a:t>
            </a:r>
            <a:r>
              <a:rPr lang="en-US" sz="1600" baseline="70000" dirty="0">
                <a:cs typeface="Arial" panose="020B0604020202020204" pitchFamily="34" charset="0"/>
              </a:rPr>
              <a:t>™</a:t>
            </a:r>
            <a:r>
              <a:rPr lang="en-US" dirty="0">
                <a:cs typeface="Arial" panose="020B0604020202020204" pitchFamily="34" charset="0"/>
              </a:rPr>
              <a:t> </a:t>
            </a:r>
            <a:r>
              <a:rPr lang="en-US" b="1" dirty="0"/>
              <a:t>Maintenance Plans</a:t>
            </a:r>
            <a:br>
              <a:rPr lang="en-US" dirty="0">
                <a:latin typeface="Zebra Sans" pitchFamily="2" charset="77"/>
                <a:cs typeface="Arial" panose="020B0604020202020204" pitchFamily="34" charset="0"/>
              </a:rPr>
            </a:br>
            <a:endParaRPr lang="en-US" dirty="0"/>
          </a:p>
        </p:txBody>
      </p:sp>
      <p:sp>
        <p:nvSpPr>
          <p:cNvPr id="8" name="Content Placeholder 2">
            <a:extLst>
              <a:ext uri="{FF2B5EF4-FFF2-40B4-BE49-F238E27FC236}">
                <a16:creationId xmlns:a16="http://schemas.microsoft.com/office/drawing/2014/main" id="{E3AD47BC-A072-6145-A6AC-5ED0AE089A3E}"/>
              </a:ext>
            </a:extLst>
          </p:cNvPr>
          <p:cNvSpPr txBox="1">
            <a:spLocks/>
          </p:cNvSpPr>
          <p:nvPr/>
        </p:nvSpPr>
        <p:spPr bwMode="auto">
          <a:xfrm>
            <a:off x="497539" y="2513302"/>
            <a:ext cx="3454401" cy="3886200"/>
          </a:xfrm>
          <a:prstGeom prst="rect">
            <a:avLst/>
          </a:prstGeom>
          <a:noFill/>
          <a:ln w="9525">
            <a:noFill/>
            <a:miter lim="800000"/>
            <a:headEnd/>
            <a:tailEnd/>
          </a:ln>
        </p:spPr>
        <p:txBody>
          <a:bodyPr wrap="square" lIns="0" tIns="0" rIns="0" bIns="0">
            <a:noAutofit/>
          </a:bodyPr>
          <a:lstStyle>
            <a:lvl1pPr marL="109538" indent="-109538" algn="l" defTabSz="914400" rtl="0" eaLnBrk="0" latinLnBrk="0" hangingPunct="0">
              <a:lnSpc>
                <a:spcPct val="100000"/>
              </a:lnSpc>
              <a:spcBef>
                <a:spcPts val="1800"/>
              </a:spcBef>
              <a:buFont typeface="Arial" panose="020B0604020202020204" pitchFamily="34" charset="0"/>
              <a:buNone/>
              <a:defRPr sz="2400" b="0" i="0" kern="1200">
                <a:solidFill>
                  <a:schemeClr val="tx1"/>
                </a:solidFill>
                <a:latin typeface="Arial" pitchFamily="34" charset="0"/>
                <a:ea typeface="+mn-ea"/>
                <a:cs typeface="Arial" pitchFamily="34" charset="0"/>
              </a:defRPr>
            </a:lvl1pPr>
            <a:lvl2pPr marL="37931725" indent="-37474525" algn="l" defTabSz="914400" rtl="0" eaLnBrk="0" latinLnBrk="0" hangingPunct="0">
              <a:lnSpc>
                <a:spcPct val="100000"/>
              </a:lnSpc>
              <a:spcBef>
                <a:spcPts val="900"/>
              </a:spcBef>
              <a:buFont typeface="Arial" panose="020B0604020202020204" pitchFamily="34" charset="0"/>
              <a:buChar char="•"/>
              <a:tabLst/>
              <a:defRPr sz="2400" b="0" i="0" kern="1200">
                <a:solidFill>
                  <a:schemeClr val="tx1"/>
                </a:solidFill>
                <a:latin typeface="Arial" pitchFamily="34" charset="0"/>
                <a:ea typeface="+mn-ea"/>
                <a:cs typeface="Arial" pitchFamily="34" charset="0"/>
              </a:defRPr>
            </a:lvl2pPr>
            <a:lvl3pPr marL="347663" indent="-174625" algn="l" defTabSz="914400" rtl="0" eaLnBrk="0" latinLnBrk="0" hangingPunct="0">
              <a:lnSpc>
                <a:spcPct val="100000"/>
              </a:lnSpc>
              <a:spcBef>
                <a:spcPts val="400"/>
              </a:spcBef>
              <a:buFont typeface="Arial"/>
              <a:buChar char="–"/>
              <a:tabLst/>
              <a:defRPr sz="2400" b="0" i="0" kern="1200">
                <a:solidFill>
                  <a:schemeClr val="tx1"/>
                </a:solidFill>
                <a:latin typeface="Arial" pitchFamily="34" charset="0"/>
                <a:ea typeface="+mn-ea"/>
                <a:cs typeface="Arial" pitchFamily="34" charset="0"/>
              </a:defRPr>
            </a:lvl3pPr>
            <a:lvl4pPr marL="347663" indent="-174625" algn="l" defTabSz="914400" rtl="0" eaLnBrk="0" latinLnBrk="0" hangingPunct="0">
              <a:lnSpc>
                <a:spcPct val="100000"/>
              </a:lnSpc>
              <a:spcBef>
                <a:spcPts val="400"/>
              </a:spcBef>
              <a:buFont typeface="Arial"/>
              <a:buChar char="–"/>
              <a:tabLst/>
              <a:defRPr sz="2400" b="0" i="0" kern="1200">
                <a:solidFill>
                  <a:schemeClr val="tx1"/>
                </a:solidFill>
                <a:latin typeface="Arial" pitchFamily="34" charset="0"/>
                <a:ea typeface="+mn-ea"/>
                <a:cs typeface="Arial" pitchFamily="34" charset="0"/>
              </a:defRPr>
            </a:lvl4pPr>
            <a:lvl5pPr marL="347663" indent="-174625" algn="l" defTabSz="914400" rtl="0" eaLnBrk="0" latinLnBrk="0" hangingPunct="0">
              <a:lnSpc>
                <a:spcPct val="100000"/>
              </a:lnSpc>
              <a:spcBef>
                <a:spcPts val="400"/>
              </a:spcBef>
              <a:buFont typeface="Arial"/>
              <a:buChar char="–"/>
              <a:tabLst/>
              <a:defRPr sz="2400" b="0" i="0" kern="1200">
                <a:solidFill>
                  <a:schemeClr val="tx1"/>
                </a:solidFill>
                <a:latin typeface="Arial" pitchFamily="34" charset="0"/>
                <a:ea typeface="+mn-ea"/>
                <a:cs typeface="Arial" pitchFamily="34" charset="0"/>
              </a:defRPr>
            </a:lvl5pPr>
            <a:lvl6pPr marL="457200" indent="-117475" algn="l" defTabSz="914400" rtl="0" eaLnBrk="0" fontAlgn="base" latinLnBrk="0" hangingPunct="0">
              <a:lnSpc>
                <a:spcPct val="100000"/>
              </a:lnSpc>
              <a:spcBef>
                <a:spcPct val="0"/>
              </a:spcBef>
              <a:spcAft>
                <a:spcPct val="0"/>
              </a:spcAft>
              <a:buFont typeface="Arial" panose="020B0604020202020204" pitchFamily="34" charset="0"/>
              <a:buChar char="•"/>
              <a:tabLst/>
              <a:defRPr sz="2400" b="0" i="0" kern="1200">
                <a:solidFill>
                  <a:schemeClr val="tx1"/>
                </a:solidFill>
                <a:latin typeface="Arial" pitchFamily="34" charset="0"/>
                <a:ea typeface="+mn-ea"/>
                <a:cs typeface="Arial" pitchFamily="34" charset="0"/>
              </a:defRPr>
            </a:lvl6pPr>
            <a:lvl7pPr marL="914400" indent="-512763" algn="l" defTabSz="914400" rtl="0" eaLnBrk="0" fontAlgn="base" latinLnBrk="0" hangingPunct="0">
              <a:lnSpc>
                <a:spcPct val="90000"/>
              </a:lnSpc>
              <a:spcBef>
                <a:spcPct val="0"/>
              </a:spcBef>
              <a:spcAft>
                <a:spcPct val="0"/>
              </a:spcAft>
              <a:buFont typeface="Arial" panose="020B0604020202020204" pitchFamily="34" charset="0"/>
              <a:buChar char="•"/>
              <a:tabLst/>
              <a:defRPr sz="2400" kern="1200">
                <a:solidFill>
                  <a:schemeClr val="tx1"/>
                </a:solidFill>
                <a:latin typeface="Arial" pitchFamily="34" charset="0"/>
                <a:ea typeface="+mn-ea"/>
                <a:cs typeface="Arial" pitchFamily="34" charset="0"/>
              </a:defRPr>
            </a:lvl7pPr>
            <a:lvl8pPr marL="1371600" indent="-2511425" algn="l" defTabSz="914400" rtl="0" eaLnBrk="0" fontAlgn="base" latinLnBrk="0" hangingPunct="0">
              <a:lnSpc>
                <a:spcPct val="90000"/>
              </a:lnSpc>
              <a:spcBef>
                <a:spcPct val="0"/>
              </a:spcBef>
              <a:spcAft>
                <a:spcPct val="0"/>
              </a:spcAft>
              <a:buFont typeface="Arial" panose="020B0604020202020204" pitchFamily="34" charset="0"/>
              <a:buChar char="•"/>
              <a:tabLst/>
              <a:defRPr sz="2400" kern="1200">
                <a:solidFill>
                  <a:schemeClr val="tx1"/>
                </a:solidFill>
                <a:latin typeface="Arial" pitchFamily="34" charset="0"/>
                <a:ea typeface="+mn-ea"/>
                <a:cs typeface="Arial" pitchFamily="34" charset="0"/>
              </a:defRPr>
            </a:lvl8pPr>
            <a:lvl9pPr marL="1828800" indent="-228600" algn="l" defTabSz="914400" rtl="0" eaLnBrk="0" fontAlgn="base" latinLnBrk="0" hangingPunct="0">
              <a:lnSpc>
                <a:spcPct val="90000"/>
              </a:lnSpc>
              <a:spcBef>
                <a:spcPct val="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9pPr>
          </a:lstStyle>
          <a:p>
            <a:pPr marL="0" indent="-109505" eaLnBrk="1" hangingPunct="1">
              <a:spcBef>
                <a:spcPts val="300"/>
              </a:spcBef>
              <a:spcAft>
                <a:spcPts val="600"/>
              </a:spcAft>
              <a:defRPr/>
            </a:pPr>
            <a:r>
              <a:rPr lang="en-US" altLang="en-US" sz="2000" b="1" dirty="0">
                <a:latin typeface="Zebra Sans Bold" pitchFamily="2" charset="77"/>
                <a:cs typeface="+mn-cs"/>
              </a:rPr>
              <a:t>Benefits</a:t>
            </a:r>
          </a:p>
          <a:p>
            <a:pPr marL="171450" marR="550050" indent="-171450" defTabSz="914126" eaLnBrk="1" fontAlgn="base" hangingPunct="1">
              <a:spcBef>
                <a:spcPts val="1000"/>
              </a:spcBef>
              <a:buClr>
                <a:schemeClr val="accent1"/>
              </a:buClr>
              <a:buFont typeface="Arial" panose="020B0604020202020204" pitchFamily="34" charset="0"/>
              <a:buChar char="•"/>
              <a:defRPr/>
            </a:pPr>
            <a:r>
              <a:rPr lang="en-US" sz="1200" dirty="0">
                <a:latin typeface="Zebra Sans" pitchFamily="2" charset="77"/>
                <a:cs typeface="+mn-cs"/>
              </a:rPr>
              <a:t>Genuine Zebra expertise and parts </a:t>
            </a:r>
            <a:br>
              <a:rPr lang="en-US" sz="1200" dirty="0">
                <a:latin typeface="Zebra Sans" pitchFamily="2" charset="77"/>
                <a:cs typeface="+mn-cs"/>
              </a:rPr>
            </a:br>
            <a:r>
              <a:rPr lang="en-US" sz="1200" dirty="0">
                <a:latin typeface="Zebra Sans" pitchFamily="2" charset="77"/>
                <a:cs typeface="+mn-cs"/>
              </a:rPr>
              <a:t>to maximize device uptime </a:t>
            </a:r>
          </a:p>
          <a:p>
            <a:pPr marL="171450" marR="550050" indent="-171450" defTabSz="914126" eaLnBrk="1" fontAlgn="base" hangingPunct="1">
              <a:spcBef>
                <a:spcPts val="1000"/>
              </a:spcBef>
              <a:buClr>
                <a:schemeClr val="accent1"/>
              </a:buClr>
              <a:buFont typeface="Arial" panose="020B0604020202020204" pitchFamily="34" charset="0"/>
              <a:buChar char="•"/>
              <a:defRPr/>
            </a:pPr>
            <a:r>
              <a:rPr lang="en-US" sz="1200" dirty="0">
                <a:latin typeface="Zebra Sans" pitchFamily="2" charset="77"/>
                <a:cs typeface="+mn-cs"/>
              </a:rPr>
              <a:t>LifeGuard for Android</a:t>
            </a:r>
            <a:r>
              <a:rPr lang="en-US" sz="1200" dirty="0">
                <a:latin typeface="Zebra Sans" pitchFamily="2" charset="77"/>
              </a:rPr>
              <a:t>—</a:t>
            </a:r>
            <a:r>
              <a:rPr lang="en-US" sz="1200" dirty="0">
                <a:latin typeface="Zebra Sans" pitchFamily="2" charset="77"/>
                <a:cs typeface="+mn-cs"/>
              </a:rPr>
              <a:t>protection from security threats and keeps your devices up-to-date with the latest software and firmware</a:t>
            </a:r>
          </a:p>
          <a:p>
            <a:pPr marL="171450" marR="550050" indent="-171450" defTabSz="914126" eaLnBrk="1" fontAlgn="base" hangingPunct="1">
              <a:spcBef>
                <a:spcPts val="1000"/>
              </a:spcBef>
              <a:buClr>
                <a:schemeClr val="accent1"/>
              </a:buClr>
              <a:buFont typeface="Arial" panose="020B0604020202020204" pitchFamily="34" charset="0"/>
              <a:buChar char="•"/>
              <a:defRPr/>
            </a:pPr>
            <a:r>
              <a:rPr lang="en-US" sz="1200" dirty="0">
                <a:latin typeface="Zebra Sans" pitchFamily="2" charset="77"/>
                <a:cs typeface="+mn-cs"/>
              </a:rPr>
              <a:t>Years of investment protection</a:t>
            </a:r>
            <a:r>
              <a:rPr lang="en-US" sz="1200" dirty="0">
                <a:latin typeface="Zebra Sans" pitchFamily="2" charset="77"/>
              </a:rPr>
              <a:t>—all for less than the cost of a single repair</a:t>
            </a:r>
            <a:endParaRPr lang="en-US" sz="1200" dirty="0">
              <a:latin typeface="Zebra Sans" pitchFamily="2" charset="77"/>
              <a:cs typeface="+mn-cs"/>
            </a:endParaRPr>
          </a:p>
          <a:p>
            <a:pPr marL="171450" marR="550050" indent="-171450" defTabSz="914126" eaLnBrk="1" fontAlgn="base" hangingPunct="1">
              <a:spcBef>
                <a:spcPts val="1000"/>
              </a:spcBef>
              <a:buClr>
                <a:schemeClr val="accent1"/>
              </a:buClr>
              <a:buFont typeface="Arial" panose="020B0604020202020204" pitchFamily="34" charset="0"/>
              <a:buChar char="•"/>
              <a:defRPr/>
            </a:pPr>
            <a:r>
              <a:rPr lang="en-US" sz="1200" dirty="0">
                <a:latin typeface="Zebra Sans" pitchFamily="2" charset="77"/>
                <a:cs typeface="+mn-cs"/>
              </a:rPr>
              <a:t>Cloud-based visibility to repairs and more, with detailed insights into contracts, case and lifecycle reports</a:t>
            </a:r>
          </a:p>
          <a:p>
            <a:pPr marL="171450" marR="550050" indent="-171450" defTabSz="914126" eaLnBrk="1" fontAlgn="base" hangingPunct="1">
              <a:spcBef>
                <a:spcPts val="1000"/>
              </a:spcBef>
              <a:buClr>
                <a:schemeClr val="accent1"/>
              </a:buClr>
              <a:buFont typeface="Arial" panose="020B0604020202020204" pitchFamily="34" charset="0"/>
              <a:buChar char="•"/>
              <a:defRPr/>
            </a:pPr>
            <a:r>
              <a:rPr lang="en-US" sz="1200" dirty="0">
                <a:latin typeface="Zebra Sans" pitchFamily="2" charset="77"/>
                <a:cs typeface="+mn-cs"/>
              </a:rPr>
              <a:t>True service from the source–no one knows Zebra devices and its software better than Zebra, and Zebra Certified Repair Partners</a:t>
            </a:r>
            <a:endParaRPr lang="en-GB" sz="800" dirty="0">
              <a:latin typeface="Zebra Sans" pitchFamily="2" charset="77"/>
              <a:ea typeface="Times New Roman" panose="02020603050405020304" pitchFamily="18" charset="0"/>
            </a:endParaRPr>
          </a:p>
        </p:txBody>
      </p:sp>
      <p:grpSp>
        <p:nvGrpSpPr>
          <p:cNvPr id="9" name="Group 8">
            <a:extLst>
              <a:ext uri="{FF2B5EF4-FFF2-40B4-BE49-F238E27FC236}">
                <a16:creationId xmlns:a16="http://schemas.microsoft.com/office/drawing/2014/main" id="{CD5DD90C-43E0-9B47-8E84-173264D350A8}"/>
              </a:ext>
            </a:extLst>
          </p:cNvPr>
          <p:cNvGrpSpPr/>
          <p:nvPr/>
        </p:nvGrpSpPr>
        <p:grpSpPr>
          <a:xfrm>
            <a:off x="10256227" y="3105317"/>
            <a:ext cx="184598" cy="2178546"/>
            <a:chOff x="10493293" y="3105317"/>
            <a:chExt cx="184598" cy="2178546"/>
          </a:xfrm>
        </p:grpSpPr>
        <p:sp>
          <p:nvSpPr>
            <p:cNvPr id="10" name="Oval 9">
              <a:extLst>
                <a:ext uri="{FF2B5EF4-FFF2-40B4-BE49-F238E27FC236}">
                  <a16:creationId xmlns:a16="http://schemas.microsoft.com/office/drawing/2014/main" id="{4EFE6052-2A54-3144-8B96-B48E03868A57}"/>
                </a:ext>
              </a:extLst>
            </p:cNvPr>
            <p:cNvSpPr/>
            <p:nvPr/>
          </p:nvSpPr>
          <p:spPr>
            <a:xfrm>
              <a:off x="10493293" y="3105317"/>
              <a:ext cx="179212" cy="18300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1" name="Oval 10">
              <a:extLst>
                <a:ext uri="{FF2B5EF4-FFF2-40B4-BE49-F238E27FC236}">
                  <a16:creationId xmlns:a16="http://schemas.microsoft.com/office/drawing/2014/main" id="{F933F0B7-0880-5C4D-9C39-7115BFD2645C}"/>
                </a:ext>
              </a:extLst>
            </p:cNvPr>
            <p:cNvSpPr/>
            <p:nvPr/>
          </p:nvSpPr>
          <p:spPr>
            <a:xfrm>
              <a:off x="10493293" y="3508946"/>
              <a:ext cx="179212" cy="18300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2" name="Oval 11">
              <a:extLst>
                <a:ext uri="{FF2B5EF4-FFF2-40B4-BE49-F238E27FC236}">
                  <a16:creationId xmlns:a16="http://schemas.microsoft.com/office/drawing/2014/main" id="{DD1A26FA-4311-E048-8C47-8F0CE4CCF5DE}"/>
                </a:ext>
              </a:extLst>
            </p:cNvPr>
            <p:cNvSpPr/>
            <p:nvPr/>
          </p:nvSpPr>
          <p:spPr>
            <a:xfrm>
              <a:off x="10498679" y="3998303"/>
              <a:ext cx="179212" cy="18300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3" name="Oval 12">
              <a:extLst>
                <a:ext uri="{FF2B5EF4-FFF2-40B4-BE49-F238E27FC236}">
                  <a16:creationId xmlns:a16="http://schemas.microsoft.com/office/drawing/2014/main" id="{FDC9F7DE-3989-9A45-8404-5122E97F3C10}"/>
                </a:ext>
              </a:extLst>
            </p:cNvPr>
            <p:cNvSpPr/>
            <p:nvPr/>
          </p:nvSpPr>
          <p:spPr>
            <a:xfrm>
              <a:off x="10493293" y="5100858"/>
              <a:ext cx="179212" cy="18300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grpSp>
      <p:grpSp>
        <p:nvGrpSpPr>
          <p:cNvPr id="14" name="Group 13">
            <a:extLst>
              <a:ext uri="{FF2B5EF4-FFF2-40B4-BE49-F238E27FC236}">
                <a16:creationId xmlns:a16="http://schemas.microsoft.com/office/drawing/2014/main" id="{07BDC1CB-BCFC-F84F-B458-7C55A9FAC3C8}"/>
              </a:ext>
            </a:extLst>
          </p:cNvPr>
          <p:cNvGrpSpPr/>
          <p:nvPr/>
        </p:nvGrpSpPr>
        <p:grpSpPr>
          <a:xfrm>
            <a:off x="7765424" y="3100549"/>
            <a:ext cx="184598" cy="1075991"/>
            <a:chOff x="8002490" y="3100549"/>
            <a:chExt cx="184598" cy="1075991"/>
          </a:xfrm>
        </p:grpSpPr>
        <p:sp>
          <p:nvSpPr>
            <p:cNvPr id="15" name="Oval 14">
              <a:extLst>
                <a:ext uri="{FF2B5EF4-FFF2-40B4-BE49-F238E27FC236}">
                  <a16:creationId xmlns:a16="http://schemas.microsoft.com/office/drawing/2014/main" id="{0A111E14-25EB-6242-96CC-D2BA4909968C}"/>
                </a:ext>
              </a:extLst>
            </p:cNvPr>
            <p:cNvSpPr/>
            <p:nvPr/>
          </p:nvSpPr>
          <p:spPr>
            <a:xfrm>
              <a:off x="8002490" y="3100549"/>
              <a:ext cx="179212" cy="18300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6" name="Oval 15">
              <a:extLst>
                <a:ext uri="{FF2B5EF4-FFF2-40B4-BE49-F238E27FC236}">
                  <a16:creationId xmlns:a16="http://schemas.microsoft.com/office/drawing/2014/main" id="{2178F8E6-588E-2D4A-B3BA-2DBEA21077DF}"/>
                </a:ext>
              </a:extLst>
            </p:cNvPr>
            <p:cNvSpPr/>
            <p:nvPr/>
          </p:nvSpPr>
          <p:spPr>
            <a:xfrm>
              <a:off x="8002490" y="3504178"/>
              <a:ext cx="179212" cy="18300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7" name="Oval 16">
              <a:extLst>
                <a:ext uri="{FF2B5EF4-FFF2-40B4-BE49-F238E27FC236}">
                  <a16:creationId xmlns:a16="http://schemas.microsoft.com/office/drawing/2014/main" id="{B16A6F90-EC41-A04D-AB57-4EC9CEC949B3}"/>
                </a:ext>
              </a:extLst>
            </p:cNvPr>
            <p:cNvSpPr/>
            <p:nvPr/>
          </p:nvSpPr>
          <p:spPr>
            <a:xfrm>
              <a:off x="8007876" y="3993535"/>
              <a:ext cx="179212" cy="18300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grpSp>
      <p:sp>
        <p:nvSpPr>
          <p:cNvPr id="18" name="Slide Number Placeholder 1">
            <a:extLst>
              <a:ext uri="{FF2B5EF4-FFF2-40B4-BE49-F238E27FC236}">
                <a16:creationId xmlns:a16="http://schemas.microsoft.com/office/drawing/2014/main" id="{C8203289-2851-FA45-A44C-057F0FA89DA2}"/>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54</a:t>
            </a:fld>
            <a:endParaRPr lang="en-US" dirty="0">
              <a:latin typeface="Zebra Sans" pitchFamily="2" charset="77"/>
            </a:endParaRPr>
          </a:p>
        </p:txBody>
      </p:sp>
      <p:sp>
        <p:nvSpPr>
          <p:cNvPr id="19" name="TextBox 18">
            <a:extLst>
              <a:ext uri="{FF2B5EF4-FFF2-40B4-BE49-F238E27FC236}">
                <a16:creationId xmlns:a16="http://schemas.microsoft.com/office/drawing/2014/main" id="{AAA1D6C3-315B-DA47-92DF-3E746DBF30D9}"/>
              </a:ext>
            </a:extLst>
          </p:cNvPr>
          <p:cNvSpPr txBox="1"/>
          <p:nvPr/>
        </p:nvSpPr>
        <p:spPr>
          <a:xfrm>
            <a:off x="174172" y="6580558"/>
            <a:ext cx="1546702" cy="18288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20" name="TextBox 19">
            <a:extLst>
              <a:ext uri="{FF2B5EF4-FFF2-40B4-BE49-F238E27FC236}">
                <a16:creationId xmlns:a16="http://schemas.microsoft.com/office/drawing/2014/main" id="{207D027B-0802-3E4C-959F-DA19E93172C6}"/>
              </a:ext>
            </a:extLst>
          </p:cNvPr>
          <p:cNvSpPr txBox="1"/>
          <p:nvPr/>
        </p:nvSpPr>
        <p:spPr>
          <a:xfrm>
            <a:off x="4131734" y="6464763"/>
            <a:ext cx="7010401" cy="244879"/>
          </a:xfrm>
          <a:prstGeom prst="rect">
            <a:avLst/>
          </a:prstGeom>
          <a:noFill/>
        </p:spPr>
        <p:txBody>
          <a:bodyPr wrap="square">
            <a:spAutoFit/>
          </a:bodyPr>
          <a:lstStyle/>
          <a:p>
            <a:r>
              <a:rPr lang="en-US" sz="1000" dirty="0">
                <a:solidFill>
                  <a:schemeClr val="tx1">
                    <a:lumMod val="75000"/>
                    <a:lumOff val="25000"/>
                  </a:schemeClr>
                </a:solidFill>
                <a:effectLst/>
                <a:latin typeface="Zebra Sans" pitchFamily="2" charset="77"/>
                <a:ea typeface="Calibri" panose="020F0502020204030204" pitchFamily="34" charset="0"/>
                <a:cs typeface="Proxima Nova Cond Light" panose="020B0306030502060204" pitchFamily="34" charset="0"/>
              </a:rPr>
              <a:t>* B</a:t>
            </a:r>
            <a:r>
              <a:rPr lang="en-US" sz="1000" dirty="0">
                <a:solidFill>
                  <a:schemeClr val="tx1">
                    <a:lumMod val="75000"/>
                    <a:lumOff val="25000"/>
                  </a:schemeClr>
                </a:solidFill>
                <a:latin typeface="Zebra Sans" pitchFamily="2" charset="77"/>
                <a:ea typeface="Calibri" panose="020F0502020204030204" pitchFamily="34" charset="0"/>
                <a:cs typeface="Proxima Nova Cond Light" panose="020B0306030502060204" pitchFamily="34" charset="0"/>
              </a:rPr>
              <a:t>ased on when device arrives to repair depot</a:t>
            </a:r>
            <a:endParaRPr lang="en-US" sz="1000" dirty="0">
              <a:solidFill>
                <a:schemeClr val="tx1">
                  <a:lumMod val="75000"/>
                  <a:lumOff val="25000"/>
                </a:schemeClr>
              </a:solidFill>
              <a:effectLst/>
              <a:latin typeface="Zebra Sans" pitchFamily="2" charset="77"/>
              <a:ea typeface="Calibri" panose="020F0502020204030204" pitchFamily="34" charset="0"/>
              <a:cs typeface="Proxima Nova Cond Light" panose="020B0306030502060204" pitchFamily="34" charset="0"/>
            </a:endParaRPr>
          </a:p>
        </p:txBody>
      </p:sp>
    </p:spTree>
    <p:extLst>
      <p:ext uri="{BB962C8B-B14F-4D97-AF65-F5344CB8AC3E}">
        <p14:creationId xmlns:p14="http://schemas.microsoft.com/office/powerpoint/2010/main" val="2049401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FCEF4D-1573-1E4E-A349-93EC4A80762F}"/>
              </a:ext>
            </a:extLst>
          </p:cNvPr>
          <p:cNvSpPr/>
          <p:nvPr/>
        </p:nvSpPr>
        <p:spPr>
          <a:xfrm>
            <a:off x="0" y="0"/>
            <a:ext cx="123952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55</a:t>
            </a:fld>
            <a:endParaRPr lang="en-US" dirty="0">
              <a:solidFill>
                <a:srgbClr val="000000"/>
              </a:solidFill>
            </a:endParaRPr>
          </a:p>
        </p:txBody>
      </p:sp>
      <p:pic>
        <p:nvPicPr>
          <p:cNvPr id="5" name="Picture 4" descr="A colorful background with black background&#10;&#10;AI-generated content may be incorrect.">
            <a:extLst>
              <a:ext uri="{FF2B5EF4-FFF2-40B4-BE49-F238E27FC236}">
                <a16:creationId xmlns:a16="http://schemas.microsoft.com/office/drawing/2014/main" id="{465D9636-022D-4046-A1E3-BE46D988DA3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50938" y="-20598"/>
            <a:ext cx="7918176" cy="6858000"/>
          </a:xfrm>
          <a:prstGeom prst="rect">
            <a:avLst/>
          </a:prstGeom>
        </p:spPr>
      </p:pic>
      <p:cxnSp>
        <p:nvCxnSpPr>
          <p:cNvPr id="6" name="Straight Connector 5">
            <a:extLst>
              <a:ext uri="{FF2B5EF4-FFF2-40B4-BE49-F238E27FC236}">
                <a16:creationId xmlns:a16="http://schemas.microsoft.com/office/drawing/2014/main" id="{8F494D50-5A7C-354B-9757-3F343EE0D510}"/>
              </a:ext>
            </a:extLst>
          </p:cNvPr>
          <p:cNvCxnSpPr>
            <a:cxnSpLocks/>
          </p:cNvCxnSpPr>
          <p:nvPr/>
        </p:nvCxnSpPr>
        <p:spPr>
          <a:xfrm>
            <a:off x="609598" y="5195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itle 6">
            <a:extLst>
              <a:ext uri="{FF2B5EF4-FFF2-40B4-BE49-F238E27FC236}">
                <a16:creationId xmlns:a16="http://schemas.microsoft.com/office/drawing/2014/main" id="{38CE63BD-82CC-0147-8824-B86BC54E6856}"/>
              </a:ext>
            </a:extLst>
          </p:cNvPr>
          <p:cNvSpPr txBox="1">
            <a:spLocks/>
          </p:cNvSpPr>
          <p:nvPr/>
        </p:nvSpPr>
        <p:spPr>
          <a:xfrm>
            <a:off x="457199" y="4655791"/>
            <a:ext cx="7409710" cy="689269"/>
          </a:xfrm>
          <a:prstGeom prst="rect">
            <a:avLst/>
          </a:prstGeom>
        </p:spPr>
        <p:txBody>
          <a:bodyPr anchor="b"/>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4400" dirty="0">
                <a:solidFill>
                  <a:schemeClr val="bg1"/>
                </a:solidFill>
              </a:rPr>
              <a:t>Why Zebra</a:t>
            </a:r>
          </a:p>
        </p:txBody>
      </p:sp>
    </p:spTree>
    <p:extLst>
      <p:ext uri="{BB962C8B-B14F-4D97-AF65-F5344CB8AC3E}">
        <p14:creationId xmlns:p14="http://schemas.microsoft.com/office/powerpoint/2010/main" val="199438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56</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pic>
        <p:nvPicPr>
          <p:cNvPr id="6" name="Picture 2">
            <a:extLst>
              <a:ext uri="{FF2B5EF4-FFF2-40B4-BE49-F238E27FC236}">
                <a16:creationId xmlns:a16="http://schemas.microsoft.com/office/drawing/2014/main" id="{D2F39A10-6F96-AA44-8525-B32086CB7E1F}"/>
              </a:ext>
            </a:extLst>
          </p:cNvPr>
          <p:cNvPicPr>
            <a:picLocks noChangeArrowheads="1"/>
          </p:cNvPicPr>
          <p:nvPr/>
        </p:nvPicPr>
        <p:blipFill>
          <a:blip r:embed="rId3" cstate="screen">
            <a:extLst>
              <a:ext uri="{28A0092B-C50C-407E-A947-70E740481C1C}">
                <a14:useLocalDpi xmlns:a14="http://schemas.microsoft.com/office/drawing/2010/main"/>
              </a:ext>
            </a:extLst>
          </a:blip>
          <a:srcRect/>
          <a:stretch/>
        </p:blipFill>
        <p:spPr bwMode="auto">
          <a:xfrm>
            <a:off x="6919981" y="1706734"/>
            <a:ext cx="2926079" cy="1764346"/>
          </a:xfrm>
          <a:prstGeom prst="roundRect">
            <a:avLst>
              <a:gd name="adj" fmla="val 8118"/>
            </a:avLst>
          </a:prstGeom>
        </p:spPr>
      </p:pic>
      <p:pic>
        <p:nvPicPr>
          <p:cNvPr id="7" name="Picture 2">
            <a:extLst>
              <a:ext uri="{FF2B5EF4-FFF2-40B4-BE49-F238E27FC236}">
                <a16:creationId xmlns:a16="http://schemas.microsoft.com/office/drawing/2014/main" id="{32C952A0-48EB-EA4E-98B5-BE22F0F93AAB}"/>
              </a:ext>
            </a:extLst>
          </p:cNvPr>
          <p:cNvPicPr>
            <a:picLocks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6909507" y="3694031"/>
            <a:ext cx="2926079" cy="1764191"/>
          </a:xfrm>
          <a:prstGeom prst="roundRect">
            <a:avLst>
              <a:gd name="adj" fmla="val 8118"/>
            </a:avLst>
          </a:prstGeom>
        </p:spPr>
      </p:pic>
      <p:sp>
        <p:nvSpPr>
          <p:cNvPr id="8" name="Round Same Side Corner Rectangle 7">
            <a:extLst>
              <a:ext uri="{FF2B5EF4-FFF2-40B4-BE49-F238E27FC236}">
                <a16:creationId xmlns:a16="http://schemas.microsoft.com/office/drawing/2014/main" id="{99BC3D23-789B-1141-93EE-45EB573FBA83}"/>
              </a:ext>
            </a:extLst>
          </p:cNvPr>
          <p:cNvSpPr/>
          <p:nvPr/>
        </p:nvSpPr>
        <p:spPr>
          <a:xfrm>
            <a:off x="6916294" y="4608023"/>
            <a:ext cx="2919292" cy="845578"/>
          </a:xfrm>
          <a:prstGeom prst="round2SameRect">
            <a:avLst>
              <a:gd name="adj1" fmla="val 0"/>
              <a:gd name="adj2" fmla="val 13477"/>
            </a:avLst>
          </a:prstGeom>
          <a:gradFill>
            <a:gsLst>
              <a:gs pos="100000">
                <a:schemeClr val="tx1">
                  <a:alpha val="0"/>
                </a:schemeClr>
              </a:gs>
              <a:gs pos="0">
                <a:schemeClr val="tx1">
                  <a:alpha val="61390"/>
                </a:schemeClr>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9" name="Round Same Side Corner Rectangle 8">
            <a:extLst>
              <a:ext uri="{FF2B5EF4-FFF2-40B4-BE49-F238E27FC236}">
                <a16:creationId xmlns:a16="http://schemas.microsoft.com/office/drawing/2014/main" id="{1A406BA6-B2E7-7A42-863C-05AE88D83904}"/>
              </a:ext>
            </a:extLst>
          </p:cNvPr>
          <p:cNvSpPr/>
          <p:nvPr/>
        </p:nvSpPr>
        <p:spPr>
          <a:xfrm>
            <a:off x="6933844" y="2609031"/>
            <a:ext cx="2891582" cy="845578"/>
          </a:xfrm>
          <a:prstGeom prst="round2SameRect">
            <a:avLst>
              <a:gd name="adj1" fmla="val 0"/>
              <a:gd name="adj2" fmla="val 13477"/>
            </a:avLst>
          </a:prstGeom>
          <a:gradFill>
            <a:gsLst>
              <a:gs pos="100000">
                <a:schemeClr val="tx1">
                  <a:alpha val="0"/>
                </a:schemeClr>
              </a:gs>
              <a:gs pos="0">
                <a:schemeClr val="tx1">
                  <a:alpha val="61390"/>
                </a:schemeClr>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pic>
        <p:nvPicPr>
          <p:cNvPr id="10" name="Picture 2">
            <a:extLst>
              <a:ext uri="{FF2B5EF4-FFF2-40B4-BE49-F238E27FC236}">
                <a16:creationId xmlns:a16="http://schemas.microsoft.com/office/drawing/2014/main" id="{0E0F5819-8203-D543-9121-EC3745489D6D}"/>
              </a:ext>
            </a:extLst>
          </p:cNvPr>
          <p:cNvPicPr>
            <a:picLocks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688591" y="1706735"/>
            <a:ext cx="2926079" cy="1764191"/>
          </a:xfrm>
          <a:prstGeom prst="roundRect">
            <a:avLst>
              <a:gd name="adj" fmla="val 8118"/>
            </a:avLst>
          </a:prstGeom>
        </p:spPr>
      </p:pic>
      <p:sp>
        <p:nvSpPr>
          <p:cNvPr id="11" name="Round Same Side Corner Rectangle 10">
            <a:extLst>
              <a:ext uri="{FF2B5EF4-FFF2-40B4-BE49-F238E27FC236}">
                <a16:creationId xmlns:a16="http://schemas.microsoft.com/office/drawing/2014/main" id="{87417160-EB76-1F4D-AE8C-67A3756392DA}"/>
              </a:ext>
            </a:extLst>
          </p:cNvPr>
          <p:cNvSpPr/>
          <p:nvPr/>
        </p:nvSpPr>
        <p:spPr>
          <a:xfrm>
            <a:off x="3687881" y="2619735"/>
            <a:ext cx="2926079" cy="845578"/>
          </a:xfrm>
          <a:prstGeom prst="round2SameRect">
            <a:avLst>
              <a:gd name="adj1" fmla="val 0"/>
              <a:gd name="adj2" fmla="val 13477"/>
            </a:avLst>
          </a:prstGeom>
          <a:gradFill>
            <a:gsLst>
              <a:gs pos="100000">
                <a:schemeClr val="tx1">
                  <a:alpha val="0"/>
                </a:schemeClr>
              </a:gs>
              <a:gs pos="0">
                <a:schemeClr val="tx1">
                  <a:alpha val="61390"/>
                </a:schemeClr>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pic>
        <p:nvPicPr>
          <p:cNvPr id="12" name="Picture 2">
            <a:extLst>
              <a:ext uri="{FF2B5EF4-FFF2-40B4-BE49-F238E27FC236}">
                <a16:creationId xmlns:a16="http://schemas.microsoft.com/office/drawing/2014/main" id="{500C7F76-FA29-1E48-A1EC-7235A54E6880}"/>
              </a:ext>
            </a:extLst>
          </p:cNvPr>
          <p:cNvPicPr>
            <a:picLocks noChangeArrowheads="1"/>
          </p:cNvPicPr>
          <p:nvPr/>
        </p:nvPicPr>
        <p:blipFill>
          <a:blip r:embed="rId6" cstate="screen">
            <a:extLst>
              <a:ext uri="{28A0092B-C50C-407E-A947-70E740481C1C}">
                <a14:useLocalDpi xmlns:a14="http://schemas.microsoft.com/office/drawing/2010/main"/>
              </a:ext>
            </a:extLst>
          </a:blip>
          <a:srcRect/>
          <a:stretch/>
        </p:blipFill>
        <p:spPr bwMode="auto">
          <a:xfrm>
            <a:off x="3687934" y="3694031"/>
            <a:ext cx="2926025" cy="1764191"/>
          </a:xfrm>
          <a:prstGeom prst="roundRect">
            <a:avLst>
              <a:gd name="adj" fmla="val 8118"/>
            </a:avLst>
          </a:prstGeom>
        </p:spPr>
      </p:pic>
      <p:sp>
        <p:nvSpPr>
          <p:cNvPr id="13" name="Round Same Side Corner Rectangle 12">
            <a:extLst>
              <a:ext uri="{FF2B5EF4-FFF2-40B4-BE49-F238E27FC236}">
                <a16:creationId xmlns:a16="http://schemas.microsoft.com/office/drawing/2014/main" id="{9E164DBF-ABFA-E448-BA34-D065D3099F5B}"/>
              </a:ext>
            </a:extLst>
          </p:cNvPr>
          <p:cNvSpPr/>
          <p:nvPr/>
        </p:nvSpPr>
        <p:spPr>
          <a:xfrm>
            <a:off x="3687935" y="4613340"/>
            <a:ext cx="2919292" cy="845578"/>
          </a:xfrm>
          <a:prstGeom prst="round2SameRect">
            <a:avLst>
              <a:gd name="adj1" fmla="val 0"/>
              <a:gd name="adj2" fmla="val 17878"/>
            </a:avLst>
          </a:prstGeom>
          <a:gradFill>
            <a:gsLst>
              <a:gs pos="100000">
                <a:schemeClr val="tx1">
                  <a:alpha val="0"/>
                </a:schemeClr>
              </a:gs>
              <a:gs pos="0">
                <a:schemeClr val="tx1">
                  <a:alpha val="61390"/>
                </a:schemeClr>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pic>
        <p:nvPicPr>
          <p:cNvPr id="14" name="Picture 2">
            <a:extLst>
              <a:ext uri="{FF2B5EF4-FFF2-40B4-BE49-F238E27FC236}">
                <a16:creationId xmlns:a16="http://schemas.microsoft.com/office/drawing/2014/main" id="{12551E71-8F33-BC4D-8068-BE090B244A90}"/>
              </a:ext>
            </a:extLst>
          </p:cNvPr>
          <p:cNvPicPr>
            <a:picLocks noChangeArrowheads="1"/>
          </p:cNvPicPr>
          <p:nvPr/>
        </p:nvPicPr>
        <p:blipFill rotWithShape="1">
          <a:blip r:embed="rId7" cstate="screen">
            <a:extLst>
              <a:ext uri="{28A0092B-C50C-407E-A947-70E740481C1C}">
                <a14:useLocalDpi xmlns:a14="http://schemas.microsoft.com/office/drawing/2010/main"/>
              </a:ext>
            </a:extLst>
          </a:blip>
          <a:srcRect/>
          <a:stretch>
            <a:fillRect/>
          </a:stretch>
        </p:blipFill>
        <p:spPr bwMode="auto">
          <a:xfrm>
            <a:off x="457198" y="3689410"/>
            <a:ext cx="2926079" cy="1764191"/>
          </a:xfrm>
          <a:prstGeom prst="roundRect">
            <a:avLst>
              <a:gd name="adj" fmla="val 7049"/>
            </a:avLst>
          </a:prstGeom>
        </p:spPr>
      </p:pic>
      <p:sp>
        <p:nvSpPr>
          <p:cNvPr id="15" name="Round Same Side Corner Rectangle 14">
            <a:extLst>
              <a:ext uri="{FF2B5EF4-FFF2-40B4-BE49-F238E27FC236}">
                <a16:creationId xmlns:a16="http://schemas.microsoft.com/office/drawing/2014/main" id="{1C18A318-6604-5F4E-A418-E02AD6C44F28}"/>
              </a:ext>
            </a:extLst>
          </p:cNvPr>
          <p:cNvSpPr>
            <a:spLocks/>
          </p:cNvSpPr>
          <p:nvPr/>
        </p:nvSpPr>
        <p:spPr>
          <a:xfrm>
            <a:off x="457200" y="4602410"/>
            <a:ext cx="2926077" cy="845578"/>
          </a:xfrm>
          <a:prstGeom prst="round2SameRect">
            <a:avLst>
              <a:gd name="adj1" fmla="val 0"/>
              <a:gd name="adj2" fmla="val 13477"/>
            </a:avLst>
          </a:prstGeom>
          <a:gradFill>
            <a:gsLst>
              <a:gs pos="100000">
                <a:schemeClr val="tx1">
                  <a:alpha val="0"/>
                </a:schemeClr>
              </a:gs>
              <a:gs pos="0">
                <a:schemeClr val="tx1">
                  <a:alpha val="61390"/>
                </a:schemeClr>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6" name="Title 4">
            <a:extLst>
              <a:ext uri="{FF2B5EF4-FFF2-40B4-BE49-F238E27FC236}">
                <a16:creationId xmlns:a16="http://schemas.microsoft.com/office/drawing/2014/main" id="{A9547ADF-6A0B-2E4E-AFDB-BCE7CEFC8B0D}"/>
              </a:ext>
            </a:extLst>
          </p:cNvPr>
          <p:cNvSpPr txBox="1">
            <a:spLocks/>
          </p:cNvSpPr>
          <p:nvPr/>
        </p:nvSpPr>
        <p:spPr>
          <a:xfrm>
            <a:off x="457200" y="556011"/>
            <a:ext cx="11362170" cy="579439"/>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pPr>
              <a:lnSpc>
                <a:spcPct val="80000"/>
              </a:lnSpc>
            </a:pPr>
            <a:r>
              <a:rPr lang="en-US" sz="4200" dirty="0"/>
              <a:t>Globally recognized leader in powering the frontline</a:t>
            </a:r>
          </a:p>
        </p:txBody>
      </p:sp>
      <p:sp>
        <p:nvSpPr>
          <p:cNvPr id="17" name="Rectangle 16">
            <a:extLst>
              <a:ext uri="{FF2B5EF4-FFF2-40B4-BE49-F238E27FC236}">
                <a16:creationId xmlns:a16="http://schemas.microsoft.com/office/drawing/2014/main" id="{EDCBF6A1-4427-EF42-9AAC-A3175DE91153}"/>
              </a:ext>
            </a:extLst>
          </p:cNvPr>
          <p:cNvSpPr/>
          <p:nvPr/>
        </p:nvSpPr>
        <p:spPr>
          <a:xfrm>
            <a:off x="457198" y="5827215"/>
            <a:ext cx="9272361" cy="123111"/>
          </a:xfrm>
          <a:prstGeom prst="rect">
            <a:avLst/>
          </a:prstGeom>
        </p:spPr>
        <p:txBody>
          <a:bodyPr wrap="square" lIns="0" tIns="0" rIns="0" bIns="0" anchor="t">
            <a:spAutoFit/>
          </a:bodyPr>
          <a:lstStyle/>
          <a:p>
            <a:pPr lvl="0"/>
            <a:r>
              <a:rPr lang="en-US" sz="800" kern="0" dirty="0">
                <a:solidFill>
                  <a:schemeClr val="tx1">
                    <a:lumMod val="50000"/>
                    <a:lumOff val="50000"/>
                  </a:schemeClr>
                </a:solidFill>
                <a:latin typeface="Zebra Sans" pitchFamily="2" charset="77"/>
              </a:rPr>
              <a:t>Sources: VDC Research and Zebra analysis (#1 market share), </a:t>
            </a:r>
          </a:p>
        </p:txBody>
      </p:sp>
      <p:grpSp>
        <p:nvGrpSpPr>
          <p:cNvPr id="2" name="Group 1">
            <a:extLst>
              <a:ext uri="{FF2B5EF4-FFF2-40B4-BE49-F238E27FC236}">
                <a16:creationId xmlns:a16="http://schemas.microsoft.com/office/drawing/2014/main" id="{C10D2C56-2468-6621-7B3C-24BF6D08D91F}"/>
              </a:ext>
            </a:extLst>
          </p:cNvPr>
          <p:cNvGrpSpPr/>
          <p:nvPr/>
        </p:nvGrpSpPr>
        <p:grpSpPr>
          <a:xfrm>
            <a:off x="457199" y="1633215"/>
            <a:ext cx="2926080" cy="1832098"/>
            <a:chOff x="457199" y="1596902"/>
            <a:chExt cx="2926080" cy="1832098"/>
          </a:xfrm>
        </p:grpSpPr>
        <p:sp>
          <p:nvSpPr>
            <p:cNvPr id="5" name="Rounded Rectangle 4">
              <a:extLst>
                <a:ext uri="{FF2B5EF4-FFF2-40B4-BE49-F238E27FC236}">
                  <a16:creationId xmlns:a16="http://schemas.microsoft.com/office/drawing/2014/main" id="{4EAFEEC2-FCCD-9649-8FFB-F0333AC50FBB}"/>
                </a:ext>
              </a:extLst>
            </p:cNvPr>
            <p:cNvSpPr/>
            <p:nvPr/>
          </p:nvSpPr>
          <p:spPr>
            <a:xfrm>
              <a:off x="457199" y="1664654"/>
              <a:ext cx="2926080" cy="1764346"/>
            </a:xfrm>
            <a:prstGeom prst="roundRect">
              <a:avLst>
                <a:gd name="adj" fmla="val 7678"/>
              </a:avLst>
            </a:prstGeom>
            <a:solidFill>
              <a:srgbClr val="FF4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8" name="TextBox 17">
              <a:extLst>
                <a:ext uri="{FF2B5EF4-FFF2-40B4-BE49-F238E27FC236}">
                  <a16:creationId xmlns:a16="http://schemas.microsoft.com/office/drawing/2014/main" id="{B5C83083-9397-4947-A8B0-A3808D5237F8}"/>
                </a:ext>
              </a:extLst>
            </p:cNvPr>
            <p:cNvSpPr txBox="1"/>
            <p:nvPr/>
          </p:nvSpPr>
          <p:spPr>
            <a:xfrm>
              <a:off x="1161896" y="1596902"/>
              <a:ext cx="1640854" cy="1798587"/>
            </a:xfrm>
            <a:prstGeom prst="rect">
              <a:avLst/>
            </a:prstGeom>
            <a:noFill/>
            <a:ln w="19050">
              <a:noFill/>
            </a:ln>
          </p:spPr>
          <p:txBody>
            <a:bodyPr vert="horz" lIns="0" tIns="0" rIns="0" bIns="0" rtlCol="0" anchor="t" anchorCtr="0">
              <a:noAutofit/>
            </a:bodyPr>
            <a:lstStyle>
              <a:lvl1pPr>
                <a:lnSpc>
                  <a:spcPct val="90000"/>
                </a:lnSpc>
                <a:spcBef>
                  <a:spcPct val="0"/>
                </a:spcBef>
                <a:buNone/>
                <a:defRPr sz="3200" b="0" i="0" spc="0" baseline="0">
                  <a:latin typeface="Zebra Sans Cnd ExtraBold" pitchFamily="2" charset="77"/>
                  <a:ea typeface="+mj-ea"/>
                  <a:cs typeface="+mj-cs"/>
                </a:defRPr>
              </a:lvl1pPr>
            </a:lstStyle>
            <a:p>
              <a:pPr algn="ctr"/>
              <a:r>
                <a:rPr lang="en-US" sz="15500" b="1" dirty="0">
                  <a:ln w="12700">
                    <a:noFill/>
                  </a:ln>
                  <a:solidFill>
                    <a:schemeClr val="bg1"/>
                  </a:solidFill>
                </a:rPr>
                <a:t>1</a:t>
              </a:r>
            </a:p>
          </p:txBody>
        </p:sp>
      </p:grpSp>
      <p:sp>
        <p:nvSpPr>
          <p:cNvPr id="19" name="TextBox 18">
            <a:extLst>
              <a:ext uri="{FF2B5EF4-FFF2-40B4-BE49-F238E27FC236}">
                <a16:creationId xmlns:a16="http://schemas.microsoft.com/office/drawing/2014/main" id="{4768C1B1-F8A1-BB40-B934-E74F19F9D9CB}"/>
              </a:ext>
            </a:extLst>
          </p:cNvPr>
          <p:cNvSpPr txBox="1"/>
          <p:nvPr/>
        </p:nvSpPr>
        <p:spPr>
          <a:xfrm>
            <a:off x="644004" y="4987946"/>
            <a:ext cx="1593774" cy="369332"/>
          </a:xfrm>
          <a:prstGeom prst="rect">
            <a:avLst/>
          </a:prstGeom>
          <a:noFill/>
        </p:spPr>
        <p:txBody>
          <a:bodyPr wrap="square" lIns="0" tIns="0" rIns="0" bIns="0" anchor="b">
            <a:spAutoFit/>
          </a:bodyPr>
          <a:lstStyle/>
          <a:p>
            <a:pPr>
              <a:spcBef>
                <a:spcPts val="600"/>
              </a:spcBef>
            </a:pPr>
            <a:r>
              <a:rPr lang="en-US" sz="1200" b="1" dirty="0">
                <a:solidFill>
                  <a:schemeClr val="bg1"/>
                </a:solidFill>
                <a:latin typeface="Zebra Mono Medium" pitchFamily="2" charset="77"/>
              </a:rPr>
              <a:t>RUGGED MOBILE COMPUTING</a:t>
            </a:r>
          </a:p>
        </p:txBody>
      </p:sp>
      <p:sp>
        <p:nvSpPr>
          <p:cNvPr id="20" name="TextBox 19">
            <a:extLst>
              <a:ext uri="{FF2B5EF4-FFF2-40B4-BE49-F238E27FC236}">
                <a16:creationId xmlns:a16="http://schemas.microsoft.com/office/drawing/2014/main" id="{B84FF4C0-B06B-4F4B-B2EC-97C0082BF338}"/>
              </a:ext>
            </a:extLst>
          </p:cNvPr>
          <p:cNvSpPr txBox="1"/>
          <p:nvPr/>
        </p:nvSpPr>
        <p:spPr>
          <a:xfrm>
            <a:off x="3874740" y="4992567"/>
            <a:ext cx="1593774" cy="369332"/>
          </a:xfrm>
          <a:prstGeom prst="rect">
            <a:avLst/>
          </a:prstGeom>
          <a:noFill/>
        </p:spPr>
        <p:txBody>
          <a:bodyPr wrap="square" lIns="0" tIns="0" rIns="0" bIns="0" anchor="b">
            <a:spAutoFit/>
          </a:bodyPr>
          <a:lstStyle/>
          <a:p>
            <a:pPr>
              <a:spcBef>
                <a:spcPts val="600"/>
              </a:spcBef>
            </a:pPr>
            <a:r>
              <a:rPr lang="en-US" sz="1200" b="1" dirty="0">
                <a:solidFill>
                  <a:schemeClr val="bg1"/>
                </a:solidFill>
                <a:latin typeface="Zebra Mono Medium" pitchFamily="2" charset="77"/>
              </a:rPr>
              <a:t>THERMAL </a:t>
            </a:r>
            <a:br>
              <a:rPr lang="en-US" sz="1200" b="1" dirty="0">
                <a:solidFill>
                  <a:schemeClr val="bg1"/>
                </a:solidFill>
                <a:latin typeface="Zebra Mono Medium" pitchFamily="2" charset="77"/>
              </a:rPr>
            </a:br>
            <a:r>
              <a:rPr lang="en-US" sz="1200" b="1" dirty="0">
                <a:solidFill>
                  <a:schemeClr val="bg1"/>
                </a:solidFill>
                <a:latin typeface="Zebra Mono Medium" pitchFamily="2" charset="77"/>
              </a:rPr>
              <a:t>PRINTING</a:t>
            </a:r>
          </a:p>
        </p:txBody>
      </p:sp>
      <p:sp>
        <p:nvSpPr>
          <p:cNvPr id="21" name="TextBox 20">
            <a:extLst>
              <a:ext uri="{FF2B5EF4-FFF2-40B4-BE49-F238E27FC236}">
                <a16:creationId xmlns:a16="http://schemas.microsoft.com/office/drawing/2014/main" id="{C913E661-9868-C246-BA76-A7C212E08F2D}"/>
              </a:ext>
            </a:extLst>
          </p:cNvPr>
          <p:cNvSpPr txBox="1"/>
          <p:nvPr/>
        </p:nvSpPr>
        <p:spPr>
          <a:xfrm>
            <a:off x="3875397" y="3005271"/>
            <a:ext cx="1593774" cy="369332"/>
          </a:xfrm>
          <a:prstGeom prst="rect">
            <a:avLst/>
          </a:prstGeom>
          <a:noFill/>
        </p:spPr>
        <p:txBody>
          <a:bodyPr wrap="square" lIns="0" tIns="0" rIns="0" bIns="0" anchor="b">
            <a:spAutoFit/>
          </a:bodyPr>
          <a:lstStyle/>
          <a:p>
            <a:pPr>
              <a:spcBef>
                <a:spcPts val="600"/>
              </a:spcBef>
            </a:pPr>
            <a:r>
              <a:rPr lang="en-US" sz="1200" b="1" dirty="0">
                <a:solidFill>
                  <a:schemeClr val="bg1"/>
                </a:solidFill>
                <a:latin typeface="Zebra Mono Medium" pitchFamily="2" charset="77"/>
              </a:rPr>
              <a:t>BARCODE</a:t>
            </a:r>
            <a:br>
              <a:rPr lang="en-US" sz="1200" b="1" dirty="0">
                <a:solidFill>
                  <a:schemeClr val="bg1"/>
                </a:solidFill>
                <a:latin typeface="Zebra Mono Medium" pitchFamily="2" charset="77"/>
              </a:rPr>
            </a:br>
            <a:r>
              <a:rPr lang="en-US" sz="1200" b="1" dirty="0">
                <a:solidFill>
                  <a:schemeClr val="bg1"/>
                </a:solidFill>
                <a:latin typeface="Zebra Mono Medium" pitchFamily="2" charset="77"/>
              </a:rPr>
              <a:t>SCANNING</a:t>
            </a:r>
          </a:p>
        </p:txBody>
      </p:sp>
      <p:sp>
        <p:nvSpPr>
          <p:cNvPr id="22" name="TextBox 21">
            <a:extLst>
              <a:ext uri="{FF2B5EF4-FFF2-40B4-BE49-F238E27FC236}">
                <a16:creationId xmlns:a16="http://schemas.microsoft.com/office/drawing/2014/main" id="{B5CA778B-E226-874B-9BD6-E59A6E4391BC}"/>
              </a:ext>
            </a:extLst>
          </p:cNvPr>
          <p:cNvSpPr txBox="1"/>
          <p:nvPr/>
        </p:nvSpPr>
        <p:spPr>
          <a:xfrm>
            <a:off x="7103808" y="4992567"/>
            <a:ext cx="1593774" cy="369332"/>
          </a:xfrm>
          <a:prstGeom prst="rect">
            <a:avLst/>
          </a:prstGeom>
          <a:noFill/>
        </p:spPr>
        <p:txBody>
          <a:bodyPr wrap="square" lIns="0" tIns="0" rIns="0" bIns="0" anchor="b">
            <a:spAutoFit/>
          </a:bodyPr>
          <a:lstStyle/>
          <a:p>
            <a:pPr>
              <a:spcBef>
                <a:spcPts val="600"/>
              </a:spcBef>
            </a:pPr>
            <a:r>
              <a:rPr lang="en-US" sz="1200" b="1" dirty="0">
                <a:solidFill>
                  <a:schemeClr val="bg1"/>
                </a:solidFill>
                <a:latin typeface="Zebra Mono Medium" pitchFamily="2" charset="77"/>
              </a:rPr>
              <a:t>RFID</a:t>
            </a:r>
            <a:br>
              <a:rPr lang="en-US" sz="1200" b="1" dirty="0">
                <a:solidFill>
                  <a:schemeClr val="bg1"/>
                </a:solidFill>
                <a:latin typeface="Zebra Mono Medium" pitchFamily="2" charset="77"/>
              </a:rPr>
            </a:br>
            <a:r>
              <a:rPr lang="en-US" sz="1200" b="1" dirty="0">
                <a:solidFill>
                  <a:schemeClr val="bg1"/>
                </a:solidFill>
                <a:latin typeface="Zebra Mono Medium" pitchFamily="2" charset="77"/>
              </a:rPr>
              <a:t>READERS</a:t>
            </a:r>
          </a:p>
        </p:txBody>
      </p:sp>
      <p:sp>
        <p:nvSpPr>
          <p:cNvPr id="23" name="TextBox 22">
            <a:extLst>
              <a:ext uri="{FF2B5EF4-FFF2-40B4-BE49-F238E27FC236}">
                <a16:creationId xmlns:a16="http://schemas.microsoft.com/office/drawing/2014/main" id="{AE7451A0-50E3-A44D-B179-E8FBD2466B12}"/>
              </a:ext>
            </a:extLst>
          </p:cNvPr>
          <p:cNvSpPr txBox="1"/>
          <p:nvPr/>
        </p:nvSpPr>
        <p:spPr>
          <a:xfrm>
            <a:off x="7093754" y="3005271"/>
            <a:ext cx="1593774" cy="369332"/>
          </a:xfrm>
          <a:prstGeom prst="rect">
            <a:avLst/>
          </a:prstGeom>
          <a:noFill/>
        </p:spPr>
        <p:txBody>
          <a:bodyPr wrap="square" lIns="0" tIns="0" rIns="0" bIns="0" anchor="b">
            <a:spAutoFit/>
          </a:bodyPr>
          <a:lstStyle/>
          <a:p>
            <a:pPr>
              <a:spcBef>
                <a:spcPts val="600"/>
              </a:spcBef>
            </a:pPr>
            <a:r>
              <a:rPr lang="en-US" sz="1200" b="1" dirty="0">
                <a:solidFill>
                  <a:schemeClr val="bg1"/>
                </a:solidFill>
                <a:latin typeface="Zebra Mono Medium" pitchFamily="2" charset="77"/>
              </a:rPr>
              <a:t>RETAIL TASK</a:t>
            </a:r>
            <a:br>
              <a:rPr lang="en-US" sz="1200" b="1" dirty="0">
                <a:solidFill>
                  <a:schemeClr val="bg1"/>
                </a:solidFill>
                <a:latin typeface="Zebra Mono Medium" pitchFamily="2" charset="77"/>
              </a:rPr>
            </a:br>
            <a:r>
              <a:rPr lang="en-US" sz="1200" b="1" dirty="0">
                <a:solidFill>
                  <a:schemeClr val="bg1"/>
                </a:solidFill>
                <a:latin typeface="Zebra Mono Medium" pitchFamily="2" charset="77"/>
              </a:rPr>
              <a:t>MANAGEMENT SOFTWARE</a:t>
            </a:r>
          </a:p>
        </p:txBody>
      </p:sp>
      <p:sp>
        <p:nvSpPr>
          <p:cNvPr id="24" name="TextBox 23">
            <a:extLst>
              <a:ext uri="{FF2B5EF4-FFF2-40B4-BE49-F238E27FC236}">
                <a16:creationId xmlns:a16="http://schemas.microsoft.com/office/drawing/2014/main" id="{C06A1756-3C45-504F-84CF-83137FDBAF64}"/>
              </a:ext>
            </a:extLst>
          </p:cNvPr>
          <p:cNvSpPr txBox="1"/>
          <p:nvPr/>
        </p:nvSpPr>
        <p:spPr>
          <a:xfrm>
            <a:off x="1138610" y="1834696"/>
            <a:ext cx="495434" cy="462935"/>
          </a:xfrm>
          <a:prstGeom prst="rect">
            <a:avLst/>
          </a:prstGeom>
          <a:ln w="19050">
            <a:noFill/>
          </a:ln>
        </p:spPr>
        <p:txBody>
          <a:bodyPr vert="horz" lIns="0" tIns="0" rIns="0" bIns="0" rtlCol="0" anchor="t" anchorCtr="0">
            <a:noAutofit/>
          </a:bodyPr>
          <a:lstStyle>
            <a:lvl1pPr>
              <a:lnSpc>
                <a:spcPct val="90000"/>
              </a:lnSpc>
              <a:spcBef>
                <a:spcPct val="0"/>
              </a:spcBef>
              <a:buNone/>
              <a:defRPr sz="3200" b="0" i="0" spc="0" baseline="0">
                <a:latin typeface="Zebra Sans Cnd ExtraBold" pitchFamily="2" charset="77"/>
                <a:ea typeface="+mj-ea"/>
                <a:cs typeface="+mj-cs"/>
              </a:defRPr>
            </a:lvl1pPr>
          </a:lstStyle>
          <a:p>
            <a:r>
              <a:rPr lang="en-US" sz="4000" dirty="0">
                <a:ln w="12700">
                  <a:noFill/>
                </a:ln>
                <a:solidFill>
                  <a:schemeClr val="bg1"/>
                </a:solidFill>
              </a:rPr>
              <a:t>#</a:t>
            </a:r>
          </a:p>
        </p:txBody>
      </p:sp>
    </p:spTree>
    <p:extLst>
      <p:ext uri="{BB962C8B-B14F-4D97-AF65-F5344CB8AC3E}">
        <p14:creationId xmlns:p14="http://schemas.microsoft.com/office/powerpoint/2010/main" val="375884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57</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5" name="Rounded Rectangle 4">
            <a:extLst>
              <a:ext uri="{FF2B5EF4-FFF2-40B4-BE49-F238E27FC236}">
                <a16:creationId xmlns:a16="http://schemas.microsoft.com/office/drawing/2014/main" id="{8E9A6A58-289B-F941-AE49-0B2715C11515}"/>
              </a:ext>
            </a:extLst>
          </p:cNvPr>
          <p:cNvSpPr/>
          <p:nvPr/>
        </p:nvSpPr>
        <p:spPr>
          <a:xfrm>
            <a:off x="457197" y="647864"/>
            <a:ext cx="5473340" cy="3944341"/>
          </a:xfrm>
          <a:prstGeom prst="roundRect">
            <a:avLst>
              <a:gd name="adj" fmla="val 448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360000" rIns="360000" bIns="180000" rtlCol="0" anchor="t" anchorCtr="0"/>
          <a:lstStyle/>
          <a:p>
            <a:pPr marL="0" marR="0" lvl="0" indent="0" algn="l" defTabSz="914400" rtl="0" eaLnBrk="1" fontAlgn="auto" latinLnBrk="0" hangingPunct="1">
              <a:lnSpc>
                <a:spcPct val="90000"/>
              </a:lnSpc>
              <a:spcBef>
                <a:spcPts val="0"/>
              </a:spcBef>
              <a:spcAft>
                <a:spcPts val="0"/>
              </a:spcAft>
              <a:buClr>
                <a:srgbClr val="0073E6"/>
              </a:buClr>
              <a:buSzTx/>
              <a:buFontTx/>
              <a:buNone/>
              <a:tabLst/>
              <a:defRPr/>
            </a:pPr>
            <a:r>
              <a:rPr kumimoji="0" lang="en-US" sz="4000" b="1" i="0" u="none" strike="noStrike" kern="1200" cap="none" spc="0" normalizeH="0" baseline="0" noProof="0" dirty="0">
                <a:ln>
                  <a:noFill/>
                </a:ln>
                <a:solidFill>
                  <a:srgbClr val="000000"/>
                </a:solidFill>
                <a:effectLst/>
                <a:uLnTx/>
                <a:uFillTx/>
                <a:latin typeface="Zebra Sans Cnd ExtraBold" pitchFamily="2" charset="77"/>
                <a:ea typeface="+mn-ea"/>
                <a:cs typeface="+mn-cs"/>
              </a:rPr>
              <a:t>Zebra is leading this transformation with innovative </a:t>
            </a:r>
            <a:r>
              <a:rPr kumimoji="0" lang="en-US" sz="4000" b="0" i="0" u="none" strike="noStrike" kern="0" cap="none" spc="-100" normalizeH="0" baseline="0" noProof="0" dirty="0">
                <a:ln>
                  <a:noFill/>
                </a:ln>
                <a:solidFill>
                  <a:srgbClr val="000000"/>
                </a:solidFill>
                <a:effectLst/>
                <a:uLnTx/>
                <a:uFillTx/>
                <a:latin typeface="Zebra Sans Cnd ExtraBold" pitchFamily="2" charset="77"/>
                <a:ea typeface="Inter Regular"/>
                <a:cs typeface="Arial"/>
              </a:rPr>
              <a:t>hardware, software, and solutions that </a:t>
            </a:r>
            <a:r>
              <a:rPr kumimoji="0" lang="en-US" sz="4000" b="0" i="0" u="none" strike="noStrike" kern="0" cap="none" spc="-100" normalizeH="0" baseline="0" noProof="0" dirty="0">
                <a:ln>
                  <a:noFill/>
                </a:ln>
                <a:solidFill>
                  <a:schemeClr val="accent4"/>
                </a:solidFill>
                <a:effectLst/>
                <a:uLnTx/>
                <a:uFillTx/>
                <a:latin typeface="Zebra Sans Cnd ExtraBold" pitchFamily="2" charset="77"/>
                <a:ea typeface="Inter Regular"/>
                <a:cs typeface="Arial"/>
              </a:rPr>
              <a:t>digitize and automate business workflows.</a:t>
            </a:r>
            <a:endParaRPr kumimoji="0" lang="en-US" sz="4000" b="1" i="0" u="none" strike="noStrike" kern="1200" cap="none" spc="0" normalizeH="0" baseline="0" noProof="0" dirty="0">
              <a:ln>
                <a:noFill/>
              </a:ln>
              <a:solidFill>
                <a:schemeClr val="accent4"/>
              </a:solidFill>
              <a:effectLst/>
              <a:uLnTx/>
              <a:uFillTx/>
              <a:latin typeface="Zebra Sans Cnd ExtraBold" pitchFamily="2" charset="77"/>
            </a:endParaRPr>
          </a:p>
        </p:txBody>
      </p:sp>
      <p:sp>
        <p:nvSpPr>
          <p:cNvPr id="6" name="Rounded Rectangle 5">
            <a:extLst>
              <a:ext uri="{FF2B5EF4-FFF2-40B4-BE49-F238E27FC236}">
                <a16:creationId xmlns:a16="http://schemas.microsoft.com/office/drawing/2014/main" id="{7C386948-3E49-F445-BF88-EE1459B7C2E1}"/>
              </a:ext>
            </a:extLst>
          </p:cNvPr>
          <p:cNvSpPr/>
          <p:nvPr/>
        </p:nvSpPr>
        <p:spPr>
          <a:xfrm>
            <a:off x="6261465" y="647866"/>
            <a:ext cx="5487621" cy="3944339"/>
          </a:xfrm>
          <a:prstGeom prst="roundRect">
            <a:avLst>
              <a:gd name="adj" fmla="val 477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360000" rIns="360000" bIns="180000" rtlCol="0" anchor="t" anchorCtr="0"/>
          <a:lstStyle/>
          <a:p>
            <a:pPr marL="0" marR="0" lvl="0" indent="0" algn="l" defTabSz="914400" rtl="0" eaLnBrk="1" fontAlgn="auto" latinLnBrk="0" hangingPunct="1">
              <a:lnSpc>
                <a:spcPct val="90000"/>
              </a:lnSpc>
              <a:spcBef>
                <a:spcPts val="1800"/>
              </a:spcBef>
              <a:spcAft>
                <a:spcPts val="0"/>
              </a:spcAft>
              <a:buClrTx/>
              <a:buSzTx/>
              <a:buFontTx/>
              <a:buNone/>
              <a:tabLst/>
              <a:defRPr/>
            </a:pPr>
            <a:r>
              <a:rPr kumimoji="0" lang="en-GB" sz="13800" b="0" i="0" u="none" strike="noStrike" kern="1200" cap="none" spc="0" normalizeH="0" baseline="0" noProof="0" dirty="0">
                <a:ln>
                  <a:noFill/>
                </a:ln>
                <a:solidFill>
                  <a:srgbClr val="FFFFFF"/>
                </a:solidFill>
                <a:effectLst/>
                <a:uLnTx/>
                <a:uFillTx/>
                <a:latin typeface="Zebra Sans Cnd ExtraBold" pitchFamily="2" charset="77"/>
                <a:ea typeface="+mn-ea"/>
                <a:cs typeface="+mn-cs"/>
              </a:rPr>
              <a:t>55+</a:t>
            </a:r>
            <a:br>
              <a:rPr kumimoji="0" lang="en-GB" sz="8000" b="0" i="0" u="none" strike="noStrike" kern="1200" cap="none" spc="0" normalizeH="0" baseline="0" noProof="0" dirty="0">
                <a:ln>
                  <a:noFill/>
                </a:ln>
                <a:solidFill>
                  <a:srgbClr val="FFFFFF"/>
                </a:solidFill>
                <a:effectLst/>
                <a:uLnTx/>
                <a:uFillTx/>
                <a:latin typeface="Zebra Sans Cnd ExtraBold" pitchFamily="2" charset="77"/>
                <a:ea typeface="+mn-ea"/>
                <a:cs typeface="+mn-cs"/>
              </a:rPr>
            </a:br>
            <a:r>
              <a:rPr kumimoji="0" lang="en-GB" sz="3600" b="0" i="0" u="none" strike="noStrike" kern="1200" cap="none" spc="0" normalizeH="0" baseline="0" noProof="0" dirty="0">
                <a:ln>
                  <a:noFill/>
                </a:ln>
                <a:solidFill>
                  <a:srgbClr val="FFFFFF"/>
                </a:solidFill>
                <a:effectLst/>
                <a:uLnTx/>
                <a:uFillTx/>
                <a:latin typeface="Zebra Sans Cnd ExtraBold" pitchFamily="2" charset="77"/>
                <a:ea typeface="+mn-ea"/>
                <a:cs typeface="+mn-cs"/>
              </a:rPr>
              <a:t>years providing solutions to the frontline</a:t>
            </a:r>
          </a:p>
        </p:txBody>
      </p:sp>
      <p:sp>
        <p:nvSpPr>
          <p:cNvPr id="7" name="Rounded Rectangle 6">
            <a:extLst>
              <a:ext uri="{FF2B5EF4-FFF2-40B4-BE49-F238E27FC236}">
                <a16:creationId xmlns:a16="http://schemas.microsoft.com/office/drawing/2014/main" id="{DE5E8220-0E41-5D40-8168-0C4A9A93BF33}"/>
              </a:ext>
            </a:extLst>
          </p:cNvPr>
          <p:cNvSpPr/>
          <p:nvPr/>
        </p:nvSpPr>
        <p:spPr>
          <a:xfrm>
            <a:off x="457196" y="4897798"/>
            <a:ext cx="11291889" cy="884582"/>
          </a:xfrm>
          <a:prstGeom prst="roundRect">
            <a:avLst>
              <a:gd name="adj" fmla="val 20222"/>
            </a:avLst>
          </a:prstGeom>
          <a:solidFill>
            <a:srgbClr val="2F2E2E"/>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180000" rIns="360000" bIns="180000" rtlCol="0" anchor="ctr" anchorCtr="0"/>
          <a:lstStyle/>
          <a:p>
            <a:pPr marL="0" marR="0" lvl="0" indent="0" algn="l" defTabSz="914400" rtl="0" eaLnBrk="1" fontAlgn="auto" latinLnBrk="0" hangingPunct="1">
              <a:lnSpc>
                <a:spcPct val="90000"/>
              </a:lnSpc>
              <a:spcBef>
                <a:spcPts val="0"/>
              </a:spcBef>
              <a:spcAft>
                <a:spcPts val="0"/>
              </a:spcAft>
              <a:buClr>
                <a:srgbClr val="0073E6"/>
              </a:buClr>
              <a:buSzTx/>
              <a:buFontTx/>
              <a:buNone/>
              <a:tabLst/>
              <a:defRPr/>
            </a:pPr>
            <a:r>
              <a:rPr kumimoji="0" lang="en-US" sz="3600" b="1" i="0" u="none" strike="noStrike" kern="1200" cap="none" spc="0" normalizeH="0" baseline="0" noProof="0" dirty="0">
                <a:ln>
                  <a:noFill/>
                </a:ln>
                <a:solidFill>
                  <a:srgbClr val="FFFFFF"/>
                </a:solidFill>
                <a:effectLst/>
                <a:uLnTx/>
                <a:uFillTx/>
                <a:latin typeface="Zebra Sans Cnd ExtraBold" pitchFamily="2" charset="77"/>
                <a:ea typeface="+mn-ea"/>
                <a:cs typeface="+mn-cs"/>
              </a:rPr>
              <a:t>We provide solutions to over 80% of Fortune 500 companies</a:t>
            </a:r>
          </a:p>
        </p:txBody>
      </p:sp>
    </p:spTree>
    <p:extLst>
      <p:ext uri="{BB962C8B-B14F-4D97-AF65-F5344CB8AC3E}">
        <p14:creationId xmlns:p14="http://schemas.microsoft.com/office/powerpoint/2010/main" val="967141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58</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5" name="Text Placeholder 5">
            <a:extLst>
              <a:ext uri="{FF2B5EF4-FFF2-40B4-BE49-F238E27FC236}">
                <a16:creationId xmlns:a16="http://schemas.microsoft.com/office/drawing/2014/main" id="{AD00BFB2-E16B-774F-85FB-D1760C3019A1}"/>
              </a:ext>
            </a:extLst>
          </p:cNvPr>
          <p:cNvSpPr txBox="1">
            <a:spLocks/>
          </p:cNvSpPr>
          <p:nvPr/>
        </p:nvSpPr>
        <p:spPr>
          <a:xfrm>
            <a:off x="497541" y="1787257"/>
            <a:ext cx="7452659" cy="38862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dirty="0">
                <a:solidFill>
                  <a:schemeClr val="accent4"/>
                </a:solidFill>
              </a:rPr>
              <a:t>Industry-Specific AI Solutions</a:t>
            </a:r>
            <a:br>
              <a:rPr lang="en-GB" sz="1800" b="1" dirty="0">
                <a:solidFill>
                  <a:schemeClr val="accent3"/>
                </a:solidFill>
              </a:rPr>
            </a:br>
            <a:r>
              <a:rPr lang="en-GB" sz="1400" dirty="0"/>
              <a:t>Unlike general-purpose AI models, Zebra focuses on solving key industry problems </a:t>
            </a:r>
            <a:br>
              <a:rPr lang="en-GB" sz="1400" dirty="0"/>
            </a:br>
            <a:r>
              <a:rPr lang="en-GB" sz="1400" dirty="0"/>
              <a:t>with tailored AI models, delivering precise and actionable insights for businesses.</a:t>
            </a:r>
          </a:p>
          <a:p>
            <a:r>
              <a:rPr lang="en-GB" sz="1800" b="1" dirty="0">
                <a:solidFill>
                  <a:schemeClr val="accent4"/>
                </a:solidFill>
              </a:rPr>
              <a:t>Proven Expertise and Continuous Innovation</a:t>
            </a:r>
            <a:br>
              <a:rPr lang="en-GB" sz="1800" b="1" dirty="0">
                <a:solidFill>
                  <a:schemeClr val="accent3"/>
                </a:solidFill>
              </a:rPr>
            </a:br>
            <a:r>
              <a:rPr lang="en-GB" sz="1400" dirty="0"/>
              <a:t>With over a decade of AI integration, Zebra constantly refines its models to ensure </a:t>
            </a:r>
            <a:br>
              <a:rPr lang="en-GB" sz="1400" dirty="0"/>
            </a:br>
            <a:r>
              <a:rPr lang="en-GB" sz="1400" dirty="0"/>
              <a:t>they remain state-of-the-art, leveraging years of expertise to provide reliable and </a:t>
            </a:r>
            <a:br>
              <a:rPr lang="en-GB" sz="1400" dirty="0"/>
            </a:br>
            <a:r>
              <a:rPr lang="en-GB" sz="1400" dirty="0"/>
              <a:t>cutting-edge solutions.</a:t>
            </a:r>
          </a:p>
          <a:p>
            <a:r>
              <a:rPr lang="en-GB" sz="1800" b="1" dirty="0">
                <a:solidFill>
                  <a:schemeClr val="accent4"/>
                </a:solidFill>
              </a:rPr>
              <a:t>Optimized On-Device Processing</a:t>
            </a:r>
            <a:br>
              <a:rPr lang="en-GB" sz="1800" b="1" dirty="0">
                <a:solidFill>
                  <a:schemeClr val="accent3"/>
                </a:solidFill>
              </a:rPr>
            </a:br>
            <a:r>
              <a:rPr lang="en-GB" sz="1400" dirty="0"/>
              <a:t>By prioritizing on-device AI, Zebra ensures enhanced privacy, robust security, reduced dependency on cloud computing, and significantly lower operational costs, all while delivering lightning-fast performance.</a:t>
            </a:r>
          </a:p>
          <a:p>
            <a:r>
              <a:rPr lang="en-GB" sz="1800" b="1" dirty="0">
                <a:solidFill>
                  <a:schemeClr val="accent4"/>
                </a:solidFill>
              </a:rPr>
              <a:t>Accessible Development Tools</a:t>
            </a:r>
            <a:br>
              <a:rPr lang="en-GB" sz="1800" b="1" dirty="0">
                <a:solidFill>
                  <a:schemeClr val="accent3"/>
                </a:solidFill>
              </a:rPr>
            </a:br>
            <a:r>
              <a:rPr lang="en-GB" sz="1400" dirty="0"/>
              <a:t>Zebra simplifies AI adoption with user-friendly development tools, empowering developers of all skill levels and reducing the need for costly AI engineering and research investments.</a:t>
            </a:r>
            <a:endParaRPr lang="en-US" sz="1400" dirty="0"/>
          </a:p>
        </p:txBody>
      </p:sp>
      <p:sp>
        <p:nvSpPr>
          <p:cNvPr id="6" name="Text Placeholder 1">
            <a:extLst>
              <a:ext uri="{FF2B5EF4-FFF2-40B4-BE49-F238E27FC236}">
                <a16:creationId xmlns:a16="http://schemas.microsoft.com/office/drawing/2014/main" id="{65816441-43D3-0A44-ACCC-665D3CCC1DEE}"/>
              </a:ext>
            </a:extLst>
          </p:cNvPr>
          <p:cNvSpPr txBox="1">
            <a:spLocks/>
          </p:cNvSpPr>
          <p:nvPr/>
        </p:nvSpPr>
        <p:spPr>
          <a:xfrm>
            <a:off x="403412" y="984459"/>
            <a:ext cx="11277600" cy="317500"/>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Frontline focus: Zebra builds AI models for our customers with an understanding of their edge needs/requirements</a:t>
            </a:r>
          </a:p>
        </p:txBody>
      </p:sp>
      <p:sp>
        <p:nvSpPr>
          <p:cNvPr id="7" name="Title 4">
            <a:extLst>
              <a:ext uri="{FF2B5EF4-FFF2-40B4-BE49-F238E27FC236}">
                <a16:creationId xmlns:a16="http://schemas.microsoft.com/office/drawing/2014/main" id="{D9F1A27E-B771-3243-AC77-15D028E3AB7F}"/>
              </a:ext>
            </a:extLst>
          </p:cNvPr>
          <p:cNvSpPr txBox="1">
            <a:spLocks/>
          </p:cNvSpPr>
          <p:nvPr/>
        </p:nvSpPr>
        <p:spPr>
          <a:xfrm>
            <a:off x="403412" y="556011"/>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GB" dirty="0"/>
              <a:t>Why choose Zebra as your AI Partner? </a:t>
            </a:r>
            <a:endParaRPr lang="en-US" dirty="0"/>
          </a:p>
        </p:txBody>
      </p:sp>
      <p:sp>
        <p:nvSpPr>
          <p:cNvPr id="8" name="Rounded Rectangle 7">
            <a:extLst>
              <a:ext uri="{FF2B5EF4-FFF2-40B4-BE49-F238E27FC236}">
                <a16:creationId xmlns:a16="http://schemas.microsoft.com/office/drawing/2014/main" id="{9AC882F2-6DC7-2243-92BC-5D777D93243D}"/>
              </a:ext>
            </a:extLst>
          </p:cNvPr>
          <p:cNvSpPr/>
          <p:nvPr/>
        </p:nvSpPr>
        <p:spPr>
          <a:xfrm>
            <a:off x="8432800" y="1832466"/>
            <a:ext cx="3079749" cy="3840992"/>
          </a:xfrm>
          <a:prstGeom prst="roundRect">
            <a:avLst>
              <a:gd name="adj" fmla="val 6593"/>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Zebra Sans Bold" pitchFamily="2" charset="77"/>
                <a:ea typeface="+mn-ea"/>
                <a:cs typeface="+mn-cs"/>
              </a:rPr>
              <a:t>Real-time results using the onboard neural processor</a:t>
            </a:r>
          </a:p>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600" b="1" i="0" u="none" strike="noStrike" kern="1200" cap="none" spc="0" normalizeH="0" baseline="0" noProof="0" dirty="0">
              <a:ln>
                <a:noFill/>
              </a:ln>
              <a:solidFill>
                <a:srgbClr val="FFFFFF"/>
              </a:solidFill>
              <a:effectLst/>
              <a:uLnTx/>
              <a:uFillTx/>
              <a:latin typeface="Zebra Sans Bold" pitchFamily="2" charset="77"/>
              <a:ea typeface="+mn-ea"/>
              <a:cs typeface="+mn-cs"/>
            </a:endParaRP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Zebra Sans Bold" pitchFamily="2" charset="77"/>
                <a:ea typeface="+mn-ea"/>
                <a:cs typeface="+mn-cs"/>
              </a:rPr>
              <a:t>Zebra’s AI Training Database consists of over 24M images</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Zebra Sans Bold" pitchFamily="2" charset="77"/>
                <a:ea typeface="+mn-ea"/>
                <a:cs typeface="+mn-cs"/>
              </a:rPr>
              <a:t> </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Zebra Sans Bold" pitchFamily="2" charset="77"/>
                <a:ea typeface="+mn-ea"/>
                <a:cs typeface="+mn-cs"/>
              </a:rPr>
              <a:t>On-device product recognition able to  recognize over 200k unique SKUs</a:t>
            </a:r>
          </a:p>
        </p:txBody>
      </p:sp>
    </p:spTree>
    <p:extLst>
      <p:ext uri="{BB962C8B-B14F-4D97-AF65-F5344CB8AC3E}">
        <p14:creationId xmlns:p14="http://schemas.microsoft.com/office/powerpoint/2010/main" val="2253667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59</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pic>
        <p:nvPicPr>
          <p:cNvPr id="6" name="Picture 5" descr="A blurry image of green and red&#10;&#10;AI-generated content may be incorrect.">
            <a:extLst>
              <a:ext uri="{FF2B5EF4-FFF2-40B4-BE49-F238E27FC236}">
                <a16:creationId xmlns:a16="http://schemas.microsoft.com/office/drawing/2014/main" id="{0436C969-1735-D148-864A-B7562FA32C1E}"/>
              </a:ext>
            </a:extLst>
          </p:cNvPr>
          <p:cNvPicPr>
            <a:picLocks noChangeAspect="1"/>
          </p:cNvPicPr>
          <p:nvPr/>
        </p:nvPicPr>
        <p:blipFill>
          <a:blip r:embed="rId3" cstate="screen">
            <a:alphaModFix/>
            <a:extLst>
              <a:ext uri="{28A0092B-C50C-407E-A947-70E740481C1C}">
                <a14:useLocalDpi xmlns:a14="http://schemas.microsoft.com/office/drawing/2010/main"/>
              </a:ext>
            </a:extLst>
          </a:blip>
          <a:srcRect l="-814" b="-37684"/>
          <a:stretch>
            <a:fillRect/>
          </a:stretch>
        </p:blipFill>
        <p:spPr>
          <a:xfrm rot="10800000" flipH="1" flipV="1">
            <a:off x="5863952" y="-2333"/>
            <a:ext cx="6347791" cy="2991301"/>
          </a:xfrm>
          <a:prstGeom prst="rect">
            <a:avLst/>
          </a:prstGeom>
        </p:spPr>
      </p:pic>
      <p:sp>
        <p:nvSpPr>
          <p:cNvPr id="7" name="Title 3">
            <a:extLst>
              <a:ext uri="{FF2B5EF4-FFF2-40B4-BE49-F238E27FC236}">
                <a16:creationId xmlns:a16="http://schemas.microsoft.com/office/drawing/2014/main" id="{7BAC9C7F-BE25-974E-A99C-677296C31E98}"/>
              </a:ext>
            </a:extLst>
          </p:cNvPr>
          <p:cNvSpPr txBox="1">
            <a:spLocks/>
          </p:cNvSpPr>
          <p:nvPr/>
        </p:nvSpPr>
        <p:spPr>
          <a:xfrm>
            <a:off x="609600" y="708411"/>
            <a:ext cx="11277600" cy="1024514"/>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pPr>
              <a:lnSpc>
                <a:spcPct val="80000"/>
              </a:lnSpc>
            </a:pPr>
            <a:r>
              <a:rPr lang="en-US" sz="4200" b="1" dirty="0"/>
              <a:t>Powering organizations </a:t>
            </a:r>
            <a:br>
              <a:rPr lang="en-US" sz="4200" b="1" dirty="0"/>
            </a:br>
            <a:r>
              <a:rPr lang="en-US" sz="4200" b="1" dirty="0"/>
              <a:t>across the globe</a:t>
            </a:r>
            <a:endParaRPr lang="en-US" sz="4200" dirty="0"/>
          </a:p>
        </p:txBody>
      </p:sp>
      <p:sp>
        <p:nvSpPr>
          <p:cNvPr id="8" name="TextBox 7">
            <a:extLst>
              <a:ext uri="{FF2B5EF4-FFF2-40B4-BE49-F238E27FC236}">
                <a16:creationId xmlns:a16="http://schemas.microsoft.com/office/drawing/2014/main" id="{3AEEC6A1-F16B-404D-8789-A3504E5DA264}"/>
              </a:ext>
            </a:extLst>
          </p:cNvPr>
          <p:cNvSpPr txBox="1"/>
          <p:nvPr/>
        </p:nvSpPr>
        <p:spPr>
          <a:xfrm>
            <a:off x="609598" y="2118925"/>
            <a:ext cx="2757198" cy="102451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6800" b="1" i="0" u="none" strike="noStrike" kern="1200" cap="none" spc="0" normalizeH="0" baseline="30000" noProof="0" dirty="0">
                <a:ln>
                  <a:noFill/>
                </a:ln>
                <a:solidFill>
                  <a:schemeClr val="accent4"/>
                </a:solidFill>
                <a:effectLst/>
                <a:uLnTx/>
                <a:uFillTx/>
                <a:latin typeface="Zebra Sans Cnd ExtraBold" pitchFamily="2" charset="77"/>
                <a:ea typeface="+mn-ea"/>
                <a:cs typeface="+mn-cs"/>
              </a:rPr>
              <a:t>$</a:t>
            </a:r>
            <a:r>
              <a:rPr kumimoji="0" lang="en-US" sz="6800" b="1" i="0" u="none" strike="noStrike" kern="1200" cap="none" spc="0" normalizeH="0" baseline="0" noProof="0" dirty="0">
                <a:ln>
                  <a:noFill/>
                </a:ln>
                <a:solidFill>
                  <a:schemeClr val="accent4"/>
                </a:solidFill>
                <a:effectLst/>
                <a:uLnTx/>
                <a:uFillTx/>
                <a:latin typeface="Zebra Sans Cnd ExtraBold" pitchFamily="2" charset="77"/>
                <a:ea typeface="+mn-ea"/>
                <a:cs typeface="+mn-cs"/>
              </a:rPr>
              <a:t>5.0B</a:t>
            </a:r>
          </a:p>
        </p:txBody>
      </p:sp>
      <p:sp>
        <p:nvSpPr>
          <p:cNvPr id="9" name="TextBox 8">
            <a:extLst>
              <a:ext uri="{FF2B5EF4-FFF2-40B4-BE49-F238E27FC236}">
                <a16:creationId xmlns:a16="http://schemas.microsoft.com/office/drawing/2014/main" id="{70E59531-EB00-D247-BFBD-513B4E638E6B}"/>
              </a:ext>
            </a:extLst>
          </p:cNvPr>
          <p:cNvSpPr txBox="1"/>
          <p:nvPr/>
        </p:nvSpPr>
        <p:spPr>
          <a:xfrm>
            <a:off x="4287598" y="2124480"/>
            <a:ext cx="2705057" cy="102451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6800" b="1" i="0" u="none" strike="noStrike" kern="1200" cap="none" spc="0" normalizeH="0" baseline="30000" noProof="0" dirty="0">
                <a:ln>
                  <a:noFill/>
                </a:ln>
                <a:solidFill>
                  <a:schemeClr val="accent4"/>
                </a:solidFill>
                <a:effectLst/>
                <a:uLnTx/>
                <a:uFillTx/>
                <a:latin typeface="Zebra Sans Cnd ExtraBold" pitchFamily="2" charset="77"/>
                <a:ea typeface="+mn-ea"/>
                <a:cs typeface="+mn-cs"/>
              </a:rPr>
              <a:t>~</a:t>
            </a:r>
            <a:r>
              <a:rPr kumimoji="0" lang="en-US" sz="6800" b="1" i="0" u="none" strike="noStrike" kern="1200" cap="none" spc="0" normalizeH="0" baseline="0" noProof="0" dirty="0">
                <a:ln>
                  <a:noFill/>
                </a:ln>
                <a:solidFill>
                  <a:schemeClr val="accent4"/>
                </a:solidFill>
                <a:effectLst/>
                <a:uLnTx/>
                <a:uFillTx/>
                <a:latin typeface="Zebra Sans Cnd ExtraBold" pitchFamily="2" charset="77"/>
                <a:ea typeface="+mn-ea"/>
                <a:cs typeface="+mn-cs"/>
              </a:rPr>
              <a:t>9,900</a:t>
            </a:r>
          </a:p>
        </p:txBody>
      </p:sp>
      <p:sp>
        <p:nvSpPr>
          <p:cNvPr id="10" name="TextBox 9">
            <a:extLst>
              <a:ext uri="{FF2B5EF4-FFF2-40B4-BE49-F238E27FC236}">
                <a16:creationId xmlns:a16="http://schemas.microsoft.com/office/drawing/2014/main" id="{2227F099-47A9-2E40-9D44-3C3195CAA82D}"/>
              </a:ext>
            </a:extLst>
          </p:cNvPr>
          <p:cNvSpPr txBox="1"/>
          <p:nvPr/>
        </p:nvSpPr>
        <p:spPr>
          <a:xfrm>
            <a:off x="8450200" y="2118925"/>
            <a:ext cx="2507945" cy="102451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6800" b="1" i="0" u="none" strike="noStrike" kern="1200" cap="none" spc="0" normalizeH="0" baseline="0" noProof="0" dirty="0">
                <a:ln>
                  <a:noFill/>
                </a:ln>
                <a:solidFill>
                  <a:schemeClr val="accent4"/>
                </a:solidFill>
                <a:effectLst/>
                <a:uLnTx/>
                <a:uFillTx/>
                <a:latin typeface="Zebra Sans Cnd ExtraBold" pitchFamily="2" charset="77"/>
                <a:ea typeface="+mn-ea"/>
                <a:cs typeface="+mn-cs"/>
              </a:rPr>
              <a:t>80%</a:t>
            </a:r>
            <a:r>
              <a:rPr kumimoji="0" lang="en-US" sz="6800" b="1" i="0" u="none" strike="noStrike" kern="1200" cap="none" spc="0" normalizeH="0" baseline="30000" noProof="0" dirty="0">
                <a:ln>
                  <a:noFill/>
                </a:ln>
                <a:solidFill>
                  <a:schemeClr val="accent4"/>
                </a:solidFill>
                <a:effectLst/>
                <a:uLnTx/>
                <a:uFillTx/>
                <a:latin typeface="Zebra Sans Cnd ExtraBold" pitchFamily="2" charset="77"/>
                <a:ea typeface="+mn-ea"/>
                <a:cs typeface="+mn-cs"/>
              </a:rPr>
              <a:t>+</a:t>
            </a:r>
          </a:p>
        </p:txBody>
      </p:sp>
      <p:sp>
        <p:nvSpPr>
          <p:cNvPr id="11" name="TextBox 10">
            <a:extLst>
              <a:ext uri="{FF2B5EF4-FFF2-40B4-BE49-F238E27FC236}">
                <a16:creationId xmlns:a16="http://schemas.microsoft.com/office/drawing/2014/main" id="{9A78CA6B-AD26-2A47-9684-0B6F91FA84DE}"/>
              </a:ext>
            </a:extLst>
          </p:cNvPr>
          <p:cNvSpPr txBox="1"/>
          <p:nvPr/>
        </p:nvSpPr>
        <p:spPr>
          <a:xfrm>
            <a:off x="612791" y="4238430"/>
            <a:ext cx="3368232" cy="102451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6800" b="1" i="0" u="none" strike="noStrike" kern="1200" cap="none" spc="0" normalizeH="0" baseline="0" noProof="0" dirty="0">
                <a:ln>
                  <a:noFill/>
                </a:ln>
                <a:solidFill>
                  <a:schemeClr val="accent4"/>
                </a:solidFill>
                <a:effectLst/>
                <a:uLnTx/>
                <a:uFillTx/>
                <a:latin typeface="Zebra Sans Cnd ExtraBold" pitchFamily="2" charset="77"/>
                <a:ea typeface="+mn-ea"/>
                <a:cs typeface="+mn-cs"/>
              </a:rPr>
              <a:t>10,000</a:t>
            </a:r>
            <a:r>
              <a:rPr kumimoji="0" lang="en-US" sz="6800" b="1" i="0" u="none" strike="noStrike" kern="1200" cap="none" spc="0" normalizeH="0" baseline="30000" noProof="0" dirty="0">
                <a:ln>
                  <a:noFill/>
                </a:ln>
                <a:solidFill>
                  <a:schemeClr val="accent4"/>
                </a:solidFill>
                <a:effectLst/>
                <a:uLnTx/>
                <a:uFillTx/>
                <a:latin typeface="Zebra Sans Cnd ExtraBold" pitchFamily="2" charset="77"/>
                <a:ea typeface="+mn-ea"/>
                <a:cs typeface="+mn-cs"/>
              </a:rPr>
              <a:t>+</a:t>
            </a:r>
          </a:p>
        </p:txBody>
      </p:sp>
      <p:sp>
        <p:nvSpPr>
          <p:cNvPr id="12" name="TextBox 11">
            <a:extLst>
              <a:ext uri="{FF2B5EF4-FFF2-40B4-BE49-F238E27FC236}">
                <a16:creationId xmlns:a16="http://schemas.microsoft.com/office/drawing/2014/main" id="{15E928FC-3B27-B947-B718-F2124AA3837C}"/>
              </a:ext>
            </a:extLst>
          </p:cNvPr>
          <p:cNvSpPr txBox="1"/>
          <p:nvPr/>
        </p:nvSpPr>
        <p:spPr>
          <a:xfrm>
            <a:off x="4287597" y="4238430"/>
            <a:ext cx="2912373" cy="102451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6800" b="1" i="0" u="none" strike="noStrike" kern="1200" cap="none" spc="0" normalizeH="0" baseline="30000" noProof="0" dirty="0">
                <a:ln>
                  <a:noFill/>
                </a:ln>
                <a:solidFill>
                  <a:schemeClr val="accent4"/>
                </a:solidFill>
                <a:effectLst/>
                <a:uLnTx/>
                <a:uFillTx/>
                <a:latin typeface="Zebra Sans Cnd ExtraBold" pitchFamily="2" charset="77"/>
                <a:ea typeface="+mn-ea"/>
                <a:cs typeface="+mn-cs"/>
              </a:rPr>
              <a:t>~</a:t>
            </a:r>
            <a:r>
              <a:rPr kumimoji="0" lang="en-US" sz="6800" b="1" i="0" u="none" strike="noStrike" kern="1200" cap="none" spc="0" normalizeH="0" baseline="0" noProof="0" dirty="0">
                <a:ln>
                  <a:noFill/>
                </a:ln>
                <a:solidFill>
                  <a:schemeClr val="accent4"/>
                </a:solidFill>
                <a:effectLst/>
                <a:uLnTx/>
                <a:uFillTx/>
                <a:latin typeface="Zebra Sans Cnd ExtraBold" pitchFamily="2" charset="77"/>
                <a:ea typeface="+mn-ea"/>
                <a:cs typeface="+mn-cs"/>
              </a:rPr>
              <a:t>7,150</a:t>
            </a:r>
          </a:p>
        </p:txBody>
      </p:sp>
      <p:sp>
        <p:nvSpPr>
          <p:cNvPr id="13" name="TextBox 12">
            <a:extLst>
              <a:ext uri="{FF2B5EF4-FFF2-40B4-BE49-F238E27FC236}">
                <a16:creationId xmlns:a16="http://schemas.microsoft.com/office/drawing/2014/main" id="{EFF0CD47-8715-EF41-9125-9BAF8837028E}"/>
              </a:ext>
            </a:extLst>
          </p:cNvPr>
          <p:cNvSpPr txBox="1"/>
          <p:nvPr/>
        </p:nvSpPr>
        <p:spPr>
          <a:xfrm>
            <a:off x="8171844" y="4236547"/>
            <a:ext cx="1952154" cy="102451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6800" b="1" i="0" u="none" strike="noStrike" kern="1200" cap="none" spc="0" normalizeH="0" baseline="30000" noProof="0" dirty="0">
                <a:ln>
                  <a:noFill/>
                </a:ln>
                <a:solidFill>
                  <a:schemeClr val="accent4"/>
                </a:solidFill>
                <a:effectLst/>
                <a:uLnTx/>
                <a:uFillTx/>
                <a:latin typeface="Zebra Sans Cnd ExtraBold" pitchFamily="2" charset="77"/>
                <a:ea typeface="+mn-ea"/>
                <a:cs typeface="+mn-cs"/>
              </a:rPr>
              <a:t>~</a:t>
            </a:r>
            <a:r>
              <a:rPr kumimoji="0" lang="en-US" sz="6800" b="1" i="0" u="none" strike="noStrike" kern="1200" cap="none" spc="0" normalizeH="0" baseline="0" noProof="0" dirty="0">
                <a:ln>
                  <a:noFill/>
                </a:ln>
                <a:solidFill>
                  <a:schemeClr val="accent4"/>
                </a:solidFill>
                <a:effectLst/>
                <a:uLnTx/>
                <a:uFillTx/>
                <a:latin typeface="Zebra Sans Cnd ExtraBold" pitchFamily="2" charset="77"/>
                <a:ea typeface="+mn-ea"/>
                <a:cs typeface="+mn-cs"/>
              </a:rPr>
              <a:t>10</a:t>
            </a:r>
            <a:r>
              <a:rPr kumimoji="0" lang="en-US" sz="6800" b="1" i="0" u="none" strike="noStrike" kern="1200" cap="none" spc="0" normalizeH="0" baseline="30000" noProof="0" dirty="0">
                <a:ln>
                  <a:noFill/>
                </a:ln>
                <a:solidFill>
                  <a:schemeClr val="accent4"/>
                </a:solidFill>
                <a:effectLst/>
                <a:uLnTx/>
                <a:uFillTx/>
                <a:latin typeface="Zebra Sans Cnd ExtraBold" pitchFamily="2" charset="77"/>
                <a:ea typeface="+mn-ea"/>
                <a:cs typeface="+mn-cs"/>
              </a:rPr>
              <a:t>%</a:t>
            </a:r>
          </a:p>
        </p:txBody>
      </p:sp>
      <p:sp>
        <p:nvSpPr>
          <p:cNvPr id="14" name="TextBox 13">
            <a:extLst>
              <a:ext uri="{FF2B5EF4-FFF2-40B4-BE49-F238E27FC236}">
                <a16:creationId xmlns:a16="http://schemas.microsoft.com/office/drawing/2014/main" id="{2A69227B-9737-1D4C-9A5F-BD382EEBEDBB}"/>
              </a:ext>
            </a:extLst>
          </p:cNvPr>
          <p:cNvSpPr txBox="1"/>
          <p:nvPr/>
        </p:nvSpPr>
        <p:spPr>
          <a:xfrm>
            <a:off x="609598" y="3070733"/>
            <a:ext cx="2535384" cy="276999"/>
          </a:xfrm>
          <a:prstGeom prst="rect">
            <a:avLst/>
          </a:prstGeom>
          <a:noFill/>
        </p:spPr>
        <p:txBody>
          <a:bodyPr wrap="square" lIns="0" tIns="0" rIns="0" bIns="0">
            <a:spAutoFit/>
          </a:bodyPr>
          <a:lstStyle/>
          <a:p>
            <a:pPr marL="117475" marR="0" lvl="0" indent="-101600" algn="l" defTabSz="914400" rtl="0" eaLnBrk="1" fontAlgn="auto" latinLnBrk="0" hangingPunct="1">
              <a:lnSpc>
                <a:spcPct val="100000"/>
              </a:lnSpc>
              <a:spcBef>
                <a:spcPts val="0"/>
              </a:spcBef>
              <a:spcAft>
                <a:spcPts val="0"/>
              </a:spcAft>
              <a:buClrTx/>
              <a:buSzTx/>
              <a:buFontTx/>
              <a:buNone/>
              <a:tabLst/>
              <a:defRPr/>
            </a:pPr>
            <a:r>
              <a:rPr kumimoji="0" lang="en-US" sz="1800" u="none" strike="noStrike" kern="1200" cap="none" spc="0" normalizeH="0" baseline="0" noProof="0" dirty="0">
                <a:ln>
                  <a:noFill/>
                </a:ln>
                <a:effectLst/>
                <a:uLnTx/>
                <a:uFillTx/>
                <a:latin typeface="Zebra Sans" pitchFamily="2" charset="77"/>
                <a:ea typeface="+mn-ea"/>
                <a:cs typeface="+mn-cs"/>
              </a:rPr>
              <a:t>in </a:t>
            </a:r>
            <a:r>
              <a:rPr kumimoji="0" lang="en-US" sz="1800" b="1" i="0" u="none" strike="noStrike" kern="1200" cap="none" spc="0" normalizeH="0" baseline="0" noProof="0" dirty="0">
                <a:ln>
                  <a:noFill/>
                </a:ln>
                <a:effectLst/>
                <a:uLnTx/>
                <a:uFillTx/>
                <a:latin typeface="Zebra Sans Bold" pitchFamily="2" charset="77"/>
                <a:ea typeface="+mn-ea"/>
                <a:cs typeface="+mn-cs"/>
              </a:rPr>
              <a:t>global sales </a:t>
            </a:r>
            <a:r>
              <a:rPr kumimoji="0" lang="en-US" sz="1800" u="none" strike="noStrike" kern="1200" cap="none" spc="0" normalizeH="0" baseline="0" noProof="0" dirty="0">
                <a:ln>
                  <a:noFill/>
                </a:ln>
                <a:effectLst/>
                <a:uLnTx/>
                <a:uFillTx/>
                <a:latin typeface="Zebra Sans" pitchFamily="2" charset="77"/>
                <a:ea typeface="+mn-ea"/>
                <a:cs typeface="+mn-cs"/>
              </a:rPr>
              <a:t>(2024)</a:t>
            </a:r>
          </a:p>
        </p:txBody>
      </p:sp>
      <p:cxnSp>
        <p:nvCxnSpPr>
          <p:cNvPr id="15" name="Straight Connector 14">
            <a:extLst>
              <a:ext uri="{FF2B5EF4-FFF2-40B4-BE49-F238E27FC236}">
                <a16:creationId xmlns:a16="http://schemas.microsoft.com/office/drawing/2014/main" id="{3CF7A76F-DCD4-C142-B8AC-7E2721849F82}"/>
              </a:ext>
            </a:extLst>
          </p:cNvPr>
          <p:cNvCxnSpPr>
            <a:cxnSpLocks/>
          </p:cNvCxnSpPr>
          <p:nvPr/>
        </p:nvCxnSpPr>
        <p:spPr>
          <a:xfrm>
            <a:off x="631268" y="3743648"/>
            <a:ext cx="3090672" cy="0"/>
          </a:xfrm>
          <a:prstGeom prst="line">
            <a:avLst/>
          </a:prstGeom>
          <a:ln w="222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540252B-CA7B-F146-BDC6-7E2CBF1384E7}"/>
              </a:ext>
            </a:extLst>
          </p:cNvPr>
          <p:cNvCxnSpPr>
            <a:cxnSpLocks/>
          </p:cNvCxnSpPr>
          <p:nvPr/>
        </p:nvCxnSpPr>
        <p:spPr>
          <a:xfrm>
            <a:off x="4541628" y="3743648"/>
            <a:ext cx="3090672" cy="0"/>
          </a:xfrm>
          <a:prstGeom prst="line">
            <a:avLst/>
          </a:prstGeom>
          <a:ln w="222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3D2EDAA1-B913-6644-B157-01FFA9AA88A6}"/>
              </a:ext>
            </a:extLst>
          </p:cNvPr>
          <p:cNvCxnSpPr>
            <a:cxnSpLocks/>
          </p:cNvCxnSpPr>
          <p:nvPr/>
        </p:nvCxnSpPr>
        <p:spPr>
          <a:xfrm>
            <a:off x="8451988" y="3743648"/>
            <a:ext cx="3090672" cy="0"/>
          </a:xfrm>
          <a:prstGeom prst="line">
            <a:avLst/>
          </a:prstGeom>
          <a:ln w="222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DC897D22-3AE4-9F4B-816D-FD77DE2D68E5}"/>
              </a:ext>
            </a:extLst>
          </p:cNvPr>
          <p:cNvCxnSpPr>
            <a:cxnSpLocks/>
          </p:cNvCxnSpPr>
          <p:nvPr/>
        </p:nvCxnSpPr>
        <p:spPr>
          <a:xfrm>
            <a:off x="631268" y="5925735"/>
            <a:ext cx="3090672" cy="0"/>
          </a:xfrm>
          <a:prstGeom prst="line">
            <a:avLst/>
          </a:prstGeom>
          <a:ln w="222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2BA6150-DC0E-9945-B942-AD1E716F649F}"/>
              </a:ext>
            </a:extLst>
          </p:cNvPr>
          <p:cNvCxnSpPr>
            <a:cxnSpLocks/>
          </p:cNvCxnSpPr>
          <p:nvPr/>
        </p:nvCxnSpPr>
        <p:spPr>
          <a:xfrm>
            <a:off x="4541628" y="5925735"/>
            <a:ext cx="3090672" cy="0"/>
          </a:xfrm>
          <a:prstGeom prst="line">
            <a:avLst/>
          </a:prstGeom>
          <a:ln w="222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EDE5EA40-045D-9F43-987C-98520ECA1956}"/>
              </a:ext>
            </a:extLst>
          </p:cNvPr>
          <p:cNvCxnSpPr>
            <a:cxnSpLocks/>
          </p:cNvCxnSpPr>
          <p:nvPr/>
        </p:nvCxnSpPr>
        <p:spPr>
          <a:xfrm>
            <a:off x="8451988" y="5925735"/>
            <a:ext cx="3090672" cy="0"/>
          </a:xfrm>
          <a:prstGeom prst="line">
            <a:avLst/>
          </a:prstGeom>
          <a:ln w="22225">
            <a:solidFill>
              <a:schemeClr val="tx2"/>
            </a:solidFill>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BB60A7CA-E3A0-9241-BDEB-68F3FFC5C952}"/>
              </a:ext>
            </a:extLst>
          </p:cNvPr>
          <p:cNvSpPr txBox="1"/>
          <p:nvPr/>
        </p:nvSpPr>
        <p:spPr>
          <a:xfrm>
            <a:off x="609598" y="5236047"/>
            <a:ext cx="2535384" cy="553998"/>
          </a:xfrm>
          <a:prstGeom prst="rect">
            <a:avLst/>
          </a:prstGeom>
          <a:noFill/>
        </p:spPr>
        <p:txBody>
          <a:bodyPr wrap="square" lIns="0" tIns="0" rIns="0" bIns="0">
            <a:spAutoFit/>
          </a:bodyPr>
          <a:lstStyle/>
          <a:p>
            <a:pPr marL="12700" marR="0" lvl="0" indent="3175" algn="l" defTabSz="914400" rtl="0" eaLnBrk="1" fontAlgn="auto" latinLnBrk="0" hangingPunct="1">
              <a:lnSpc>
                <a:spcPct val="100000"/>
              </a:lnSpc>
              <a:spcBef>
                <a:spcPts val="0"/>
              </a:spcBef>
              <a:spcAft>
                <a:spcPts val="0"/>
              </a:spcAft>
              <a:buClrTx/>
              <a:buSzTx/>
              <a:buFontTx/>
              <a:buNone/>
              <a:defRPr/>
            </a:pPr>
            <a:r>
              <a:rPr kumimoji="0" lang="en-US" sz="1800" b="1" i="0" u="none" strike="noStrike" kern="1200" cap="none" spc="0" normalizeH="0" baseline="0" noProof="0" dirty="0">
                <a:ln>
                  <a:noFill/>
                </a:ln>
                <a:effectLst/>
                <a:uLnTx/>
                <a:uFillTx/>
                <a:latin typeface="Zebra Sans Bold" pitchFamily="2" charset="77"/>
                <a:ea typeface="+mn-ea"/>
                <a:cs typeface="+mn-cs"/>
              </a:rPr>
              <a:t>Channel partners </a:t>
            </a:r>
            <a:r>
              <a:rPr kumimoji="0" lang="en-US" sz="1800" u="none" strike="noStrike" kern="1200" cap="none" spc="0" normalizeH="0" baseline="0" noProof="0" dirty="0">
                <a:ln>
                  <a:noFill/>
                </a:ln>
                <a:effectLst/>
                <a:uLnTx/>
                <a:uFillTx/>
                <a:latin typeface="Zebra Sans" pitchFamily="2" charset="77"/>
                <a:ea typeface="+mn-ea"/>
                <a:cs typeface="+mn-cs"/>
              </a:rPr>
              <a:t>in over 190 countries</a:t>
            </a:r>
          </a:p>
        </p:txBody>
      </p:sp>
      <p:sp>
        <p:nvSpPr>
          <p:cNvPr id="22" name="TextBox 21">
            <a:extLst>
              <a:ext uri="{FF2B5EF4-FFF2-40B4-BE49-F238E27FC236}">
                <a16:creationId xmlns:a16="http://schemas.microsoft.com/office/drawing/2014/main" id="{13DB8946-1E31-C54F-86DA-A87BC70A5A16}"/>
              </a:ext>
            </a:extLst>
          </p:cNvPr>
          <p:cNvSpPr txBox="1"/>
          <p:nvPr/>
        </p:nvSpPr>
        <p:spPr>
          <a:xfrm>
            <a:off x="4556002" y="5236047"/>
            <a:ext cx="2435610" cy="553998"/>
          </a:xfrm>
          <a:prstGeom prst="rect">
            <a:avLst/>
          </a:prstGeom>
          <a:noFill/>
        </p:spPr>
        <p:txBody>
          <a:bodyPr wrap="square" lIns="0" tIns="0" rIns="0" bIns="0">
            <a:spAutoFit/>
          </a:bodyPr>
          <a:lstStyle/>
          <a:p>
            <a:pPr marL="12700" marR="0" lvl="0" indent="3175" algn="l" defTabSz="914400" rtl="0" eaLnBrk="1" fontAlgn="auto" latinLnBrk="0" hangingPunct="1">
              <a:lnSpc>
                <a:spcPct val="100000"/>
              </a:lnSpc>
              <a:spcBef>
                <a:spcPts val="0"/>
              </a:spcBef>
              <a:spcAft>
                <a:spcPts val="0"/>
              </a:spcAft>
              <a:buClrTx/>
              <a:buSzTx/>
              <a:buFontTx/>
              <a:buNone/>
              <a:defRPr/>
            </a:pPr>
            <a:r>
              <a:rPr kumimoji="0" lang="en-US" sz="1800" b="1" i="0" u="none" strike="noStrike" kern="1200" cap="none" spc="0" normalizeH="0" baseline="0" noProof="0" dirty="0">
                <a:ln>
                  <a:noFill/>
                </a:ln>
                <a:effectLst/>
                <a:uLnTx/>
                <a:uFillTx/>
                <a:latin typeface="Zebra Sans Bold" pitchFamily="2" charset="77"/>
                <a:ea typeface="+mn-ea"/>
                <a:cs typeface="+mn-cs"/>
              </a:rPr>
              <a:t>US &amp; Int’l patents </a:t>
            </a:r>
            <a:r>
              <a:rPr kumimoji="0" lang="en-US" sz="1800" u="none" strike="noStrike" kern="1200" cap="none" spc="0" normalizeH="0" baseline="0" noProof="0" dirty="0">
                <a:ln>
                  <a:noFill/>
                </a:ln>
                <a:effectLst/>
                <a:uLnTx/>
                <a:uFillTx/>
                <a:latin typeface="Zebra Sans" pitchFamily="2" charset="77"/>
                <a:ea typeface="+mn-ea"/>
                <a:cs typeface="+mn-cs"/>
              </a:rPr>
              <a:t>issued and pending</a:t>
            </a:r>
          </a:p>
        </p:txBody>
      </p:sp>
      <p:sp>
        <p:nvSpPr>
          <p:cNvPr id="23" name="TextBox 22">
            <a:extLst>
              <a:ext uri="{FF2B5EF4-FFF2-40B4-BE49-F238E27FC236}">
                <a16:creationId xmlns:a16="http://schemas.microsoft.com/office/drawing/2014/main" id="{A8C4C651-FDD0-7D44-90B2-814D2281CE5A}"/>
              </a:ext>
            </a:extLst>
          </p:cNvPr>
          <p:cNvSpPr txBox="1"/>
          <p:nvPr/>
        </p:nvSpPr>
        <p:spPr>
          <a:xfrm>
            <a:off x="8450201" y="5236047"/>
            <a:ext cx="3131277" cy="276999"/>
          </a:xfrm>
          <a:prstGeom prst="rect">
            <a:avLst/>
          </a:prstGeom>
          <a:noFill/>
        </p:spPr>
        <p:txBody>
          <a:bodyPr wrap="square" lIns="0" tIns="0" rIns="0" bIns="0">
            <a:spAutoFit/>
          </a:bodyPr>
          <a:lstStyle/>
          <a:p>
            <a:pPr marL="117475" marR="0" lvl="0" indent="-10160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Zebra Sans Bold" pitchFamily="2" charset="77"/>
                <a:ea typeface="+mn-ea"/>
                <a:cs typeface="+mn-cs"/>
              </a:rPr>
              <a:t>of sales to R&amp;D</a:t>
            </a:r>
          </a:p>
        </p:txBody>
      </p:sp>
      <p:sp>
        <p:nvSpPr>
          <p:cNvPr id="24" name="TextBox 23">
            <a:extLst>
              <a:ext uri="{FF2B5EF4-FFF2-40B4-BE49-F238E27FC236}">
                <a16:creationId xmlns:a16="http://schemas.microsoft.com/office/drawing/2014/main" id="{BE15990F-D9F1-FA41-8E0A-1E182137D8FB}"/>
              </a:ext>
            </a:extLst>
          </p:cNvPr>
          <p:cNvSpPr txBox="1"/>
          <p:nvPr/>
        </p:nvSpPr>
        <p:spPr>
          <a:xfrm>
            <a:off x="4616213" y="3070244"/>
            <a:ext cx="2863363" cy="553998"/>
          </a:xfrm>
          <a:prstGeom prst="rect">
            <a:avLst/>
          </a:prstGeom>
          <a:noFill/>
        </p:spPr>
        <p:txBody>
          <a:bodyPr wrap="square" lIns="0" tIns="0" rIns="0" bIns="0">
            <a:spAutoFit/>
          </a:bodyPr>
          <a:lstStyle/>
          <a:p>
            <a:pPr marL="12700" lvl="0" indent="3175">
              <a:defRPr/>
            </a:pPr>
            <a:r>
              <a:rPr lang="en-US" b="1" dirty="0">
                <a:latin typeface="Zebra Sans Bold" pitchFamily="2" charset="77"/>
              </a:rPr>
              <a:t>employees </a:t>
            </a:r>
            <a:r>
              <a:rPr lang="en-US" dirty="0">
                <a:latin typeface="Zebra Sans" pitchFamily="2" charset="77"/>
              </a:rPr>
              <a:t>in 55 countries across 120 offices</a:t>
            </a:r>
            <a:endParaRPr kumimoji="0" lang="en-US" sz="1800" u="none" strike="noStrike" kern="1200" cap="none" spc="0" normalizeH="0" baseline="0" noProof="0" dirty="0">
              <a:ln>
                <a:noFill/>
              </a:ln>
              <a:effectLst/>
              <a:uLnTx/>
              <a:uFillTx/>
              <a:latin typeface="Zebra Sans" pitchFamily="2" charset="77"/>
              <a:ea typeface="+mn-ea"/>
              <a:cs typeface="+mn-cs"/>
            </a:endParaRPr>
          </a:p>
        </p:txBody>
      </p:sp>
      <p:sp>
        <p:nvSpPr>
          <p:cNvPr id="25" name="TextBox 24">
            <a:extLst>
              <a:ext uri="{FF2B5EF4-FFF2-40B4-BE49-F238E27FC236}">
                <a16:creationId xmlns:a16="http://schemas.microsoft.com/office/drawing/2014/main" id="{0156A4B5-D2CA-D44B-99B0-19D5566AF900}"/>
              </a:ext>
            </a:extLst>
          </p:cNvPr>
          <p:cNvSpPr txBox="1"/>
          <p:nvPr/>
        </p:nvSpPr>
        <p:spPr>
          <a:xfrm>
            <a:off x="8450200" y="3068361"/>
            <a:ext cx="2863363" cy="553998"/>
          </a:xfrm>
          <a:prstGeom prst="rect">
            <a:avLst/>
          </a:prstGeom>
          <a:noFill/>
        </p:spPr>
        <p:txBody>
          <a:bodyPr wrap="square" lIns="0" tIns="0" rIns="0" bIns="0">
            <a:spAutoFit/>
          </a:bodyPr>
          <a:lstStyle/>
          <a:p>
            <a:pPr marL="12700" lvl="0" indent="3175">
              <a:defRPr/>
            </a:pPr>
            <a:r>
              <a:rPr lang="en-US" dirty="0">
                <a:latin typeface="Zebra Sans" pitchFamily="2" charset="77"/>
              </a:rPr>
              <a:t>of </a:t>
            </a:r>
            <a:r>
              <a:rPr lang="en-US" b="1" dirty="0">
                <a:latin typeface="Zebra Sans Bold" pitchFamily="2" charset="77"/>
              </a:rPr>
              <a:t>Fortune 500 </a:t>
            </a:r>
            <a:r>
              <a:rPr lang="en-US" dirty="0">
                <a:latin typeface="Zebra Sans" pitchFamily="2" charset="77"/>
              </a:rPr>
              <a:t>companies are Zebra customers</a:t>
            </a:r>
          </a:p>
        </p:txBody>
      </p:sp>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11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C0A4730-8D12-5FCB-FDB5-59DBA3F35208}"/>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solidFill>
                  <a:schemeClr val="bg1">
                    <a:lumMod val="50000"/>
                  </a:schemeClr>
                </a:solidFill>
                <a:latin typeface="Zebra Sans" pitchFamily="2" charset="77"/>
              </a:rPr>
              <a:pPr algn="r"/>
              <a:t>6</a:t>
            </a:fld>
            <a:endParaRPr lang="en-US" sz="800" dirty="0">
              <a:solidFill>
                <a:schemeClr val="bg1">
                  <a:lumMod val="50000"/>
                </a:schemeClr>
              </a:solidFill>
              <a:latin typeface="Zebra Sans" pitchFamily="2" charset="77"/>
            </a:endParaRPr>
          </a:p>
        </p:txBody>
      </p:sp>
      <p:sp>
        <p:nvSpPr>
          <p:cNvPr id="9" name="TextBox 8">
            <a:extLst>
              <a:ext uri="{FF2B5EF4-FFF2-40B4-BE49-F238E27FC236}">
                <a16:creationId xmlns:a16="http://schemas.microsoft.com/office/drawing/2014/main" id="{3FB4B231-131C-C4A1-7980-B335717D549A}"/>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bg1">
                    <a:lumMod val="50000"/>
                  </a:schemeClr>
                </a:solidFill>
                <a:latin typeface="Zebra Sans" pitchFamily="2" charset="77"/>
              </a:rPr>
              <a:t>ZEBRA TECHNOLOGIES</a:t>
            </a:r>
          </a:p>
        </p:txBody>
      </p:sp>
      <p:sp>
        <p:nvSpPr>
          <p:cNvPr id="12" name="Rectangle 11">
            <a:extLst>
              <a:ext uri="{FF2B5EF4-FFF2-40B4-BE49-F238E27FC236}">
                <a16:creationId xmlns:a16="http://schemas.microsoft.com/office/drawing/2014/main" id="{BE0531BB-22A0-9842-92AB-5F9ABAB39C5E}"/>
              </a:ext>
            </a:extLst>
          </p:cNvPr>
          <p:cNvSpPr/>
          <p:nvPr/>
        </p:nvSpPr>
        <p:spPr>
          <a:xfrm>
            <a:off x="16921" y="0"/>
            <a:ext cx="12175079" cy="70428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13" name="name_80">
            <a:extLst>
              <a:ext uri="{FF2B5EF4-FFF2-40B4-BE49-F238E27FC236}">
                <a16:creationId xmlns:a16="http://schemas.microsoft.com/office/drawing/2014/main" id="{C6C00C44-60D8-DC4D-8CED-7AF31B2D51D7}"/>
              </a:ext>
            </a:extLst>
          </p:cNvPr>
          <p:cNvSpPr/>
          <p:nvPr/>
        </p:nvSpPr>
        <p:spPr>
          <a:xfrm>
            <a:off x="457199" y="2724793"/>
            <a:ext cx="4683017" cy="1905000"/>
          </a:xfrm>
          <a:prstGeom prst="rect">
            <a:avLst/>
          </a:prstGeom>
          <a:noFill/>
          <a:ln/>
        </p:spPr>
        <p:txBody>
          <a:bodyPr wrap="square" lIns="0" tIns="0" rIns="0" bIns="0" rtlCol="0" anchor="t"/>
          <a:lstStyle/>
          <a:p>
            <a:pPr>
              <a:lnSpc>
                <a:spcPts val="11875"/>
              </a:lnSpc>
            </a:pPr>
            <a:r>
              <a:rPr lang="en-US" sz="20000" kern="0" spc="-500" noProof="0" dirty="0">
                <a:solidFill>
                  <a:srgbClr val="FFFFFF"/>
                </a:solidFill>
                <a:latin typeface="Zebra Sans Cnd ExtraBold" pitchFamily="2" charset="77"/>
                <a:ea typeface="Proxima Nova Bold" pitchFamily="34" charset="-122"/>
                <a:cs typeface="Arial" panose="020B0604020202020204" pitchFamily="34" charset="0"/>
              </a:rPr>
              <a:t>80</a:t>
            </a:r>
            <a:r>
              <a:rPr lang="en-US" sz="12500" kern="0" spc="-500" noProof="0" dirty="0">
                <a:solidFill>
                  <a:srgbClr val="FFFFFF"/>
                </a:solidFill>
                <a:latin typeface="Zebra Sans Cnd ExtraBold" pitchFamily="2" charset="77"/>
                <a:ea typeface="Proxima Nova Bold" pitchFamily="34" charset="-122"/>
                <a:cs typeface="Arial" panose="020B0604020202020204" pitchFamily="34" charset="0"/>
              </a:rPr>
              <a:t>%</a:t>
            </a:r>
            <a:endParaRPr lang="en-US" sz="21600" noProof="0" dirty="0">
              <a:latin typeface="Zebra Sans Cnd ExtraBold" pitchFamily="2" charset="77"/>
              <a:cs typeface="Arial" panose="020B0604020202020204" pitchFamily="34" charset="0"/>
            </a:endParaRPr>
          </a:p>
        </p:txBody>
      </p:sp>
      <p:cxnSp>
        <p:nvCxnSpPr>
          <p:cNvPr id="14" name="Straight Connector 13">
            <a:extLst>
              <a:ext uri="{FF2B5EF4-FFF2-40B4-BE49-F238E27FC236}">
                <a16:creationId xmlns:a16="http://schemas.microsoft.com/office/drawing/2014/main" id="{4E0C81D8-51D0-1D4D-967C-269244A27AC4}"/>
              </a:ext>
            </a:extLst>
          </p:cNvPr>
          <p:cNvCxnSpPr>
            <a:cxnSpLocks/>
          </p:cNvCxnSpPr>
          <p:nvPr/>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
        <p:nvSpPr>
          <p:cNvPr id="15" name="name_80 of the global workforce works in frontline operations Zebras AI will create new ways of working for the frontline">
            <a:extLst>
              <a:ext uri="{FF2B5EF4-FFF2-40B4-BE49-F238E27FC236}">
                <a16:creationId xmlns:a16="http://schemas.microsoft.com/office/drawing/2014/main" id="{ECBAF346-AFA3-964C-B7AD-4321C0E73DAE}"/>
              </a:ext>
            </a:extLst>
          </p:cNvPr>
          <p:cNvSpPr/>
          <p:nvPr/>
        </p:nvSpPr>
        <p:spPr>
          <a:xfrm>
            <a:off x="6820610" y="4018172"/>
            <a:ext cx="4914188" cy="1733274"/>
          </a:xfrm>
          <a:prstGeom prst="rect">
            <a:avLst/>
          </a:prstGeom>
          <a:noFill/>
          <a:ln/>
        </p:spPr>
        <p:txBody>
          <a:bodyPr wrap="square" lIns="0" tIns="0" rIns="0" bIns="0" rtlCol="0" anchor="t"/>
          <a:lstStyle/>
          <a:p>
            <a:r>
              <a:rPr lang="en-US" sz="3200" b="1" kern="0" spc="-200" noProof="0" dirty="0">
                <a:solidFill>
                  <a:schemeClr val="bg1"/>
                </a:solidFill>
                <a:latin typeface="Zebra Sans Bold" pitchFamily="2" charset="77"/>
                <a:ea typeface="Proxima Nova Bold" pitchFamily="34" charset="-122"/>
                <a:cs typeface="Arial" panose="020B0604020202020204" pitchFamily="34" charset="0"/>
              </a:rPr>
              <a:t>of </a:t>
            </a:r>
            <a:r>
              <a:rPr lang="en-US" sz="3200" b="1" kern="0" spc="-200" dirty="0">
                <a:solidFill>
                  <a:schemeClr val="bg1"/>
                </a:solidFill>
                <a:latin typeface="Zebra Sans Bold" pitchFamily="2" charset="77"/>
                <a:ea typeface="Proxima Nova Bold" pitchFamily="34" charset="-122"/>
                <a:cs typeface="Arial" panose="020B0604020202020204" pitchFamily="34" charset="0"/>
              </a:rPr>
              <a:t>today’s companies are using AI regularly in </a:t>
            </a:r>
            <a:r>
              <a:rPr lang="en-US" sz="3200" b="1" kern="0" spc="-200" dirty="0">
                <a:solidFill>
                  <a:schemeClr val="accent5"/>
                </a:solidFill>
                <a:latin typeface="Zebra Sans Bold" pitchFamily="2" charset="77"/>
                <a:ea typeface="Proxima Nova Bold" pitchFamily="34" charset="-122"/>
                <a:cs typeface="Arial" panose="020B0604020202020204" pitchFamily="34" charset="0"/>
              </a:rPr>
              <a:t>at least one business function.</a:t>
            </a:r>
            <a:br>
              <a:rPr lang="en-US" sz="3200" b="1" kern="0" spc="-200" dirty="0">
                <a:solidFill>
                  <a:schemeClr val="bg1"/>
                </a:solidFill>
                <a:latin typeface="Zebra Sans Bold" pitchFamily="2" charset="77"/>
                <a:ea typeface="Proxima Nova Bold" pitchFamily="34" charset="-122"/>
                <a:cs typeface="Arial" panose="020B0604020202020204" pitchFamily="34" charset="0"/>
              </a:rPr>
            </a:br>
            <a:endParaRPr lang="en-US" sz="3200" b="1" noProof="0" dirty="0">
              <a:solidFill>
                <a:schemeClr val="accent5"/>
              </a:solidFill>
              <a:latin typeface="Zebra Sans Bold" pitchFamily="2" charset="77"/>
              <a:cs typeface="Arial" panose="020B0604020202020204" pitchFamily="34" charset="0"/>
            </a:endParaRPr>
          </a:p>
        </p:txBody>
      </p:sp>
      <p:sp>
        <p:nvSpPr>
          <p:cNvPr id="16" name="name_80">
            <a:extLst>
              <a:ext uri="{FF2B5EF4-FFF2-40B4-BE49-F238E27FC236}">
                <a16:creationId xmlns:a16="http://schemas.microsoft.com/office/drawing/2014/main" id="{FD5C3DF0-7D0B-1C46-AD30-820E5C3B1453}"/>
              </a:ext>
            </a:extLst>
          </p:cNvPr>
          <p:cNvSpPr/>
          <p:nvPr/>
        </p:nvSpPr>
        <p:spPr>
          <a:xfrm>
            <a:off x="6644104" y="2714264"/>
            <a:ext cx="4683017" cy="1905000"/>
          </a:xfrm>
          <a:prstGeom prst="rect">
            <a:avLst/>
          </a:prstGeom>
          <a:noFill/>
          <a:ln/>
        </p:spPr>
        <p:txBody>
          <a:bodyPr wrap="square" lIns="0" tIns="0" rIns="0" bIns="0" rtlCol="0" anchor="t"/>
          <a:lstStyle/>
          <a:p>
            <a:pPr>
              <a:lnSpc>
                <a:spcPts val="11875"/>
              </a:lnSpc>
            </a:pPr>
            <a:r>
              <a:rPr lang="en-US" sz="20000" kern="0" spc="-500" noProof="0" dirty="0">
                <a:solidFill>
                  <a:srgbClr val="FFFFFF"/>
                </a:solidFill>
                <a:latin typeface="Zebra Sans Cnd ExtraBold" pitchFamily="2" charset="77"/>
                <a:ea typeface="Proxima Nova Bold" pitchFamily="34" charset="-122"/>
                <a:cs typeface="Arial" panose="020B0604020202020204" pitchFamily="34" charset="0"/>
              </a:rPr>
              <a:t>88</a:t>
            </a:r>
            <a:r>
              <a:rPr lang="en-US" sz="12500" kern="0" spc="-500" noProof="0" dirty="0">
                <a:solidFill>
                  <a:srgbClr val="FFFFFF"/>
                </a:solidFill>
                <a:latin typeface="Zebra Sans Cnd ExtraBold" pitchFamily="2" charset="77"/>
                <a:ea typeface="Proxima Nova Bold" pitchFamily="34" charset="-122"/>
                <a:cs typeface="Arial" panose="020B0604020202020204" pitchFamily="34" charset="0"/>
              </a:rPr>
              <a:t>%</a:t>
            </a:r>
            <a:endParaRPr lang="en-US" sz="21600" noProof="0" dirty="0">
              <a:latin typeface="Zebra Sans Cnd ExtraBold" pitchFamily="2" charset="77"/>
              <a:cs typeface="Arial" panose="020B0604020202020204" pitchFamily="34" charset="0"/>
            </a:endParaRPr>
          </a:p>
        </p:txBody>
      </p:sp>
      <p:sp>
        <p:nvSpPr>
          <p:cNvPr id="17" name="TextBox 16">
            <a:extLst>
              <a:ext uri="{FF2B5EF4-FFF2-40B4-BE49-F238E27FC236}">
                <a16:creationId xmlns:a16="http://schemas.microsoft.com/office/drawing/2014/main" id="{40A0E248-1050-964C-9F92-01D5174A0EEF}"/>
              </a:ext>
            </a:extLst>
          </p:cNvPr>
          <p:cNvSpPr txBox="1"/>
          <p:nvPr/>
        </p:nvSpPr>
        <p:spPr>
          <a:xfrm>
            <a:off x="457198" y="636004"/>
            <a:ext cx="10763250" cy="646331"/>
          </a:xfrm>
          <a:prstGeom prst="rect">
            <a:avLst/>
          </a:prstGeom>
          <a:noFill/>
        </p:spPr>
        <p:txBody>
          <a:bodyPr wrap="square">
            <a:spAutoFit/>
          </a:bodyPr>
          <a:lstStyle/>
          <a:p>
            <a:pPr>
              <a:lnSpc>
                <a:spcPct val="90000"/>
              </a:lnSpc>
              <a:spcBef>
                <a:spcPct val="0"/>
              </a:spcBef>
            </a:pPr>
            <a:r>
              <a:rPr lang="en-US" sz="4000" dirty="0">
                <a:solidFill>
                  <a:schemeClr val="bg1"/>
                </a:solidFill>
                <a:latin typeface="Zebra Sans Cnd ExtraBold" pitchFamily="2" charset="77"/>
                <a:ea typeface="+mj-ea"/>
                <a:cs typeface="+mj-cs"/>
              </a:rPr>
              <a:t>Why focus on the frontline?</a:t>
            </a:r>
            <a:endParaRPr lang="en-US" sz="4000" dirty="0">
              <a:solidFill>
                <a:schemeClr val="bg1"/>
              </a:solidFill>
            </a:endParaRPr>
          </a:p>
        </p:txBody>
      </p:sp>
      <p:sp>
        <p:nvSpPr>
          <p:cNvPr id="24" name="TextBox 23">
            <a:extLst>
              <a:ext uri="{FF2B5EF4-FFF2-40B4-BE49-F238E27FC236}">
                <a16:creationId xmlns:a16="http://schemas.microsoft.com/office/drawing/2014/main" id="{A1ABC2D6-B470-1741-89E0-1826EACCF22B}"/>
              </a:ext>
            </a:extLst>
          </p:cNvPr>
          <p:cNvSpPr txBox="1"/>
          <p:nvPr/>
        </p:nvSpPr>
        <p:spPr>
          <a:xfrm>
            <a:off x="6820610" y="5648773"/>
            <a:ext cx="3786187" cy="573223"/>
          </a:xfrm>
          <a:prstGeom prst="rect">
            <a:avLst/>
          </a:prstGeom>
          <a:noFill/>
        </p:spPr>
        <p:txBody>
          <a:bodyPr wrap="square" lIns="0" tIns="0" rIns="0" bIns="0" rtlCol="0">
            <a:noAutofit/>
          </a:bodyPr>
          <a:lstStyle/>
          <a:p>
            <a:pPr>
              <a:spcBef>
                <a:spcPts val="300"/>
              </a:spcBef>
            </a:pPr>
            <a:r>
              <a:rPr lang="en-GB" sz="1000" dirty="0">
                <a:solidFill>
                  <a:schemeClr val="bg1">
                    <a:lumMod val="85000"/>
                  </a:schemeClr>
                </a:solidFill>
                <a:latin typeface="Zebra Sans" pitchFamily="2" charset="77"/>
              </a:rPr>
              <a:t>McKinsey &amp; Company: The State of AI in 2025</a:t>
            </a:r>
          </a:p>
          <a:p>
            <a:pPr algn="l">
              <a:spcBef>
                <a:spcPts val="300"/>
              </a:spcBef>
            </a:pPr>
            <a:endParaRPr lang="en-US" sz="1000" dirty="0">
              <a:solidFill>
                <a:schemeClr val="bg1">
                  <a:lumMod val="85000"/>
                </a:schemeClr>
              </a:solidFill>
              <a:latin typeface="Zebra Sans" pitchFamily="2" charset="77"/>
            </a:endParaRPr>
          </a:p>
        </p:txBody>
      </p:sp>
      <p:sp>
        <p:nvSpPr>
          <p:cNvPr id="2" name="name_80 of the global workforce works in frontline operations Zebras AI will create new ways of working for the frontline">
            <a:extLst>
              <a:ext uri="{FF2B5EF4-FFF2-40B4-BE49-F238E27FC236}">
                <a16:creationId xmlns:a16="http://schemas.microsoft.com/office/drawing/2014/main" id="{3A06D3D3-726C-F4F3-9FC9-14583CA75999}"/>
              </a:ext>
            </a:extLst>
          </p:cNvPr>
          <p:cNvSpPr/>
          <p:nvPr/>
        </p:nvSpPr>
        <p:spPr>
          <a:xfrm>
            <a:off x="550438" y="4018172"/>
            <a:ext cx="5030056" cy="1733274"/>
          </a:xfrm>
          <a:prstGeom prst="rect">
            <a:avLst/>
          </a:prstGeom>
          <a:noFill/>
          <a:ln/>
        </p:spPr>
        <p:txBody>
          <a:bodyPr wrap="square" lIns="0" tIns="0" rIns="0" bIns="0" rtlCol="0" anchor="t"/>
          <a:lstStyle/>
          <a:p>
            <a:r>
              <a:rPr lang="en-US" sz="3200" b="1" kern="0" spc="-200" noProof="0" dirty="0">
                <a:solidFill>
                  <a:schemeClr val="bg1"/>
                </a:solidFill>
                <a:latin typeface="Zebra Sans Bold" pitchFamily="2" charset="77"/>
                <a:ea typeface="Proxima Nova Bold" pitchFamily="34" charset="-122"/>
                <a:cs typeface="Arial" panose="020B0604020202020204" pitchFamily="34" charset="0"/>
              </a:rPr>
              <a:t>of </a:t>
            </a:r>
            <a:r>
              <a:rPr lang="en-US" sz="3200" b="1" kern="0" spc="-200" dirty="0">
                <a:solidFill>
                  <a:schemeClr val="bg1"/>
                </a:solidFill>
                <a:latin typeface="Zebra Sans Bold" pitchFamily="2" charset="77"/>
                <a:ea typeface="Proxima Nova Bold" pitchFamily="34" charset="-122"/>
                <a:cs typeface="Arial" panose="020B0604020202020204" pitchFamily="34" charset="0"/>
              </a:rPr>
              <a:t>the global workforce works in frontline operations. </a:t>
            </a:r>
            <a:r>
              <a:rPr lang="en-US" sz="3200" b="1" kern="0" spc="-200" dirty="0">
                <a:solidFill>
                  <a:schemeClr val="accent5"/>
                </a:solidFill>
                <a:latin typeface="Zebra Sans Bold" pitchFamily="2" charset="77"/>
                <a:ea typeface="Proxima Nova Bold" pitchFamily="34" charset="-122"/>
                <a:cs typeface="Arial" panose="020B0604020202020204" pitchFamily="34" charset="0"/>
              </a:rPr>
              <a:t>It’s where the work is done.</a:t>
            </a:r>
            <a:br>
              <a:rPr lang="en-US" sz="3200" b="1" kern="0" spc="-200" dirty="0">
                <a:solidFill>
                  <a:schemeClr val="bg1"/>
                </a:solidFill>
                <a:latin typeface="Zebra Sans Bold" pitchFamily="2" charset="77"/>
                <a:ea typeface="Proxima Nova Bold" pitchFamily="34" charset="-122"/>
                <a:cs typeface="Arial" panose="020B0604020202020204" pitchFamily="34" charset="0"/>
              </a:rPr>
            </a:br>
            <a:endParaRPr lang="en-US" sz="3200" b="1" noProof="0" dirty="0">
              <a:solidFill>
                <a:schemeClr val="accent5"/>
              </a:solidFill>
              <a:latin typeface="Zebra Sans Bold" pitchFamily="2" charset="77"/>
              <a:cs typeface="Arial" panose="020B0604020202020204" pitchFamily="34" charset="0"/>
            </a:endParaRPr>
          </a:p>
        </p:txBody>
      </p:sp>
    </p:spTree>
    <p:extLst>
      <p:ext uri="{BB962C8B-B14F-4D97-AF65-F5344CB8AC3E}">
        <p14:creationId xmlns:p14="http://schemas.microsoft.com/office/powerpoint/2010/main" val="90873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60</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cxnSp>
        <p:nvCxnSpPr>
          <p:cNvPr id="5" name="Straight Connector 4">
            <a:extLst>
              <a:ext uri="{FF2B5EF4-FFF2-40B4-BE49-F238E27FC236}">
                <a16:creationId xmlns:a16="http://schemas.microsoft.com/office/drawing/2014/main" id="{4BE89303-AF8C-9B47-9953-BD61EF1CD264}"/>
              </a:ext>
            </a:extLst>
          </p:cNvPr>
          <p:cNvCxnSpPr>
            <a:cxnSpLocks/>
          </p:cNvCxnSpPr>
          <p:nvPr/>
        </p:nvCxnSpPr>
        <p:spPr>
          <a:xfrm>
            <a:off x="5358104" y="367159"/>
            <a:ext cx="6376694"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 name="Rectangle 5">
            <a:extLst>
              <a:ext uri="{FF2B5EF4-FFF2-40B4-BE49-F238E27FC236}">
                <a16:creationId xmlns:a16="http://schemas.microsoft.com/office/drawing/2014/main" id="{520B9BDA-217A-7C4D-8A24-C72439DFA6C9}"/>
              </a:ext>
            </a:extLst>
          </p:cNvPr>
          <p:cNvSpPr/>
          <p:nvPr/>
        </p:nvSpPr>
        <p:spPr>
          <a:xfrm>
            <a:off x="4556786" y="393169"/>
            <a:ext cx="755374" cy="4752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pic>
        <p:nvPicPr>
          <p:cNvPr id="7" name="Picture 6" descr="A group of people talking&#10;&#10;AI-generated content may be incorrect.">
            <a:extLst>
              <a:ext uri="{FF2B5EF4-FFF2-40B4-BE49-F238E27FC236}">
                <a16:creationId xmlns:a16="http://schemas.microsoft.com/office/drawing/2014/main" id="{C27343BF-6A97-514B-A181-B56299E64F4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05326" y="732"/>
            <a:ext cx="5462978" cy="6869814"/>
          </a:xfrm>
          <a:prstGeom prst="roundRect">
            <a:avLst>
              <a:gd name="adj" fmla="val 6537"/>
            </a:avLst>
          </a:prstGeom>
        </p:spPr>
      </p:pic>
      <p:sp>
        <p:nvSpPr>
          <p:cNvPr id="8" name="Text Placeholder 2">
            <a:extLst>
              <a:ext uri="{FF2B5EF4-FFF2-40B4-BE49-F238E27FC236}">
                <a16:creationId xmlns:a16="http://schemas.microsoft.com/office/drawing/2014/main" id="{0BB7A576-DF31-F94E-A482-6E1FAD6A01A1}"/>
              </a:ext>
            </a:extLst>
          </p:cNvPr>
          <p:cNvSpPr txBox="1">
            <a:spLocks/>
          </p:cNvSpPr>
          <p:nvPr/>
        </p:nvSpPr>
        <p:spPr>
          <a:xfrm>
            <a:off x="-312820" y="13602"/>
            <a:ext cx="5270472" cy="2792895"/>
          </a:xfrm>
          <a:prstGeom prst="roundRect">
            <a:avLst>
              <a:gd name="adj" fmla="val 13795"/>
            </a:avLst>
          </a:prstGeom>
          <a:gradFill flip="none" rotWithShape="1">
            <a:gsLst>
              <a:gs pos="0">
                <a:schemeClr val="tx1">
                  <a:alpha val="76000"/>
                </a:schemeClr>
              </a:gs>
              <a:gs pos="0">
                <a:schemeClr val="tx1">
                  <a:alpha val="0"/>
                </a:schemeClr>
              </a:gs>
              <a:gs pos="99000">
                <a:schemeClr val="tx1">
                  <a:alpha val="16000"/>
                </a:schemeClr>
              </a:gs>
            </a:gsLst>
            <a:lin ang="16200000" scaled="1"/>
            <a:tileRect/>
          </a:gradFill>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9" name="Title 8">
            <a:extLst>
              <a:ext uri="{FF2B5EF4-FFF2-40B4-BE49-F238E27FC236}">
                <a16:creationId xmlns:a16="http://schemas.microsoft.com/office/drawing/2014/main" id="{84A1B877-F18E-0D41-9DBD-1EA346AEAE1D}"/>
              </a:ext>
            </a:extLst>
          </p:cNvPr>
          <p:cNvSpPr txBox="1">
            <a:spLocks/>
          </p:cNvSpPr>
          <p:nvPr/>
        </p:nvSpPr>
        <p:spPr>
          <a:xfrm>
            <a:off x="2006789" y="774968"/>
            <a:ext cx="2927684" cy="1706140"/>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pPr>
              <a:lnSpc>
                <a:spcPct val="80000"/>
              </a:lnSpc>
            </a:pPr>
            <a:r>
              <a:rPr lang="en-US" sz="4200" dirty="0">
                <a:solidFill>
                  <a:schemeClr val="bg1"/>
                </a:solidFill>
              </a:rPr>
              <a:t>Our people </a:t>
            </a:r>
            <a:br>
              <a:rPr lang="en-US" sz="4200" dirty="0">
                <a:solidFill>
                  <a:schemeClr val="bg1"/>
                </a:solidFill>
              </a:rPr>
            </a:br>
            <a:r>
              <a:rPr lang="en-US" sz="4200" dirty="0">
                <a:solidFill>
                  <a:schemeClr val="bg1"/>
                </a:solidFill>
              </a:rPr>
              <a:t>make the </a:t>
            </a:r>
            <a:br>
              <a:rPr lang="en-US" sz="4200" dirty="0">
                <a:solidFill>
                  <a:schemeClr val="bg1"/>
                </a:solidFill>
              </a:rPr>
            </a:br>
            <a:r>
              <a:rPr lang="en-US" sz="4200" dirty="0">
                <a:solidFill>
                  <a:schemeClr val="bg1"/>
                </a:solidFill>
              </a:rPr>
              <a:t>difference </a:t>
            </a:r>
          </a:p>
        </p:txBody>
      </p:sp>
      <p:sp>
        <p:nvSpPr>
          <p:cNvPr id="10" name="TextBox 9">
            <a:extLst>
              <a:ext uri="{FF2B5EF4-FFF2-40B4-BE49-F238E27FC236}">
                <a16:creationId xmlns:a16="http://schemas.microsoft.com/office/drawing/2014/main" id="{E1B8896A-87F4-2C4F-8D10-2A77D60066F0}"/>
              </a:ext>
            </a:extLst>
          </p:cNvPr>
          <p:cNvSpPr txBox="1"/>
          <p:nvPr/>
        </p:nvSpPr>
        <p:spPr>
          <a:xfrm>
            <a:off x="5358104" y="1927207"/>
            <a:ext cx="1830881" cy="276999"/>
          </a:xfrm>
          <a:prstGeom prst="rect">
            <a:avLst/>
          </a:prstGeom>
          <a:noFill/>
        </p:spPr>
        <p:txBody>
          <a:bodyPr wrap="square" lIns="0" tIns="0" rIns="0" bIns="0">
            <a:spAutoFit/>
          </a:bodyPr>
          <a:lstStyle/>
          <a:p>
            <a:pPr defTabSz="914126">
              <a:defRPr/>
            </a:pPr>
            <a:r>
              <a:rPr lang="en-US" sz="1800" dirty="0">
                <a:solidFill>
                  <a:schemeClr val="accent4"/>
                </a:solidFill>
                <a:latin typeface="Zebra Mono Medium" pitchFamily="2" charset="77"/>
              </a:rPr>
              <a:t>OUR VALUES</a:t>
            </a:r>
          </a:p>
        </p:txBody>
      </p:sp>
      <p:sp>
        <p:nvSpPr>
          <p:cNvPr id="11" name="Rounded Rectangle 10">
            <a:extLst>
              <a:ext uri="{FF2B5EF4-FFF2-40B4-BE49-F238E27FC236}">
                <a16:creationId xmlns:a16="http://schemas.microsoft.com/office/drawing/2014/main" id="{F99C2CF8-8F25-F04E-8F1C-3A4EDC17F8C7}"/>
              </a:ext>
            </a:extLst>
          </p:cNvPr>
          <p:cNvSpPr/>
          <p:nvPr/>
        </p:nvSpPr>
        <p:spPr>
          <a:xfrm>
            <a:off x="7591075" y="889862"/>
            <a:ext cx="2145235" cy="1280160"/>
          </a:xfrm>
          <a:prstGeom prst="roundRect">
            <a:avLst>
              <a:gd name="adj" fmla="val 5455"/>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2" name="Rounded Rectangle 11">
            <a:extLst>
              <a:ext uri="{FF2B5EF4-FFF2-40B4-BE49-F238E27FC236}">
                <a16:creationId xmlns:a16="http://schemas.microsoft.com/office/drawing/2014/main" id="{39E82BD5-211D-7041-9D65-4A3C28860758}"/>
              </a:ext>
            </a:extLst>
          </p:cNvPr>
          <p:cNvSpPr/>
          <p:nvPr/>
        </p:nvSpPr>
        <p:spPr>
          <a:xfrm>
            <a:off x="9869256" y="889862"/>
            <a:ext cx="2145235" cy="1280160"/>
          </a:xfrm>
          <a:prstGeom prst="roundRect">
            <a:avLst>
              <a:gd name="adj" fmla="val 5455"/>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3" name="Rounded Rectangle 12">
            <a:extLst>
              <a:ext uri="{FF2B5EF4-FFF2-40B4-BE49-F238E27FC236}">
                <a16:creationId xmlns:a16="http://schemas.microsoft.com/office/drawing/2014/main" id="{6D925294-E3E1-9045-8DA9-E25BB421E527}"/>
              </a:ext>
            </a:extLst>
          </p:cNvPr>
          <p:cNvSpPr/>
          <p:nvPr/>
        </p:nvSpPr>
        <p:spPr>
          <a:xfrm>
            <a:off x="5312894" y="2315222"/>
            <a:ext cx="2145235" cy="1280160"/>
          </a:xfrm>
          <a:prstGeom prst="roundRect">
            <a:avLst>
              <a:gd name="adj" fmla="val 5455"/>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4" name="Rounded Rectangle 13">
            <a:extLst>
              <a:ext uri="{FF2B5EF4-FFF2-40B4-BE49-F238E27FC236}">
                <a16:creationId xmlns:a16="http://schemas.microsoft.com/office/drawing/2014/main" id="{DF6D47F5-CC29-2046-85F2-74FB95175B9A}"/>
              </a:ext>
            </a:extLst>
          </p:cNvPr>
          <p:cNvSpPr/>
          <p:nvPr/>
        </p:nvSpPr>
        <p:spPr>
          <a:xfrm>
            <a:off x="7591075" y="2315222"/>
            <a:ext cx="2145235" cy="1280160"/>
          </a:xfrm>
          <a:prstGeom prst="roundRect">
            <a:avLst>
              <a:gd name="adj" fmla="val 5455"/>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5" name="Rounded Rectangle 14">
            <a:extLst>
              <a:ext uri="{FF2B5EF4-FFF2-40B4-BE49-F238E27FC236}">
                <a16:creationId xmlns:a16="http://schemas.microsoft.com/office/drawing/2014/main" id="{06473666-1899-6D44-9B78-D0709B86948C}"/>
              </a:ext>
            </a:extLst>
          </p:cNvPr>
          <p:cNvSpPr/>
          <p:nvPr/>
        </p:nvSpPr>
        <p:spPr>
          <a:xfrm>
            <a:off x="9848257" y="2315222"/>
            <a:ext cx="2145235" cy="1280160"/>
          </a:xfrm>
          <a:prstGeom prst="roundRect">
            <a:avLst>
              <a:gd name="adj" fmla="val 5455"/>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sp>
        <p:nvSpPr>
          <p:cNvPr id="16" name="TextBox 15">
            <a:extLst>
              <a:ext uri="{FF2B5EF4-FFF2-40B4-BE49-F238E27FC236}">
                <a16:creationId xmlns:a16="http://schemas.microsoft.com/office/drawing/2014/main" id="{0A35812F-0567-BF43-869A-8A669790B899}"/>
              </a:ext>
            </a:extLst>
          </p:cNvPr>
          <p:cNvSpPr txBox="1"/>
          <p:nvPr/>
        </p:nvSpPr>
        <p:spPr>
          <a:xfrm>
            <a:off x="7786184" y="1532429"/>
            <a:ext cx="1786202" cy="492443"/>
          </a:xfrm>
          <a:prstGeom prst="rect">
            <a:avLst/>
          </a:prstGeom>
          <a:noFill/>
        </p:spPr>
        <p:txBody>
          <a:bodyPr wrap="square" lIns="0" tIns="0" rIns="0" bIns="0">
            <a:spAutoFit/>
          </a:bodyPr>
          <a:lstStyle/>
          <a:p>
            <a:pPr defTabSz="914126">
              <a:spcBef>
                <a:spcPts val="1200"/>
              </a:spcBef>
              <a:buClr>
                <a:schemeClr val="bg1"/>
              </a:buClr>
              <a:defRPr/>
            </a:pPr>
            <a:r>
              <a:rPr lang="en-US" sz="1600" b="1" dirty="0">
                <a:latin typeface="Zebra Sans Bold" pitchFamily="2" charset="77"/>
              </a:rPr>
              <a:t>Lead</a:t>
            </a:r>
            <a:r>
              <a:rPr lang="en-US" sz="1600" dirty="0">
                <a:latin typeface="Zebra Sans" pitchFamily="2" charset="77"/>
              </a:rPr>
              <a:t> through innovation</a:t>
            </a:r>
            <a:endParaRPr lang="en-US" sz="1600" dirty="0">
              <a:latin typeface="Zebra Sans" pitchFamily="2" charset="77"/>
              <a:cs typeface="Arial"/>
            </a:endParaRPr>
          </a:p>
        </p:txBody>
      </p:sp>
      <p:sp>
        <p:nvSpPr>
          <p:cNvPr id="17" name="TextBox 16">
            <a:extLst>
              <a:ext uri="{FF2B5EF4-FFF2-40B4-BE49-F238E27FC236}">
                <a16:creationId xmlns:a16="http://schemas.microsoft.com/office/drawing/2014/main" id="{40F12417-48ED-5244-92BC-3FD360EBA93F}"/>
              </a:ext>
            </a:extLst>
          </p:cNvPr>
          <p:cNvSpPr txBox="1"/>
          <p:nvPr/>
        </p:nvSpPr>
        <p:spPr>
          <a:xfrm>
            <a:off x="10030621" y="1532429"/>
            <a:ext cx="1983870" cy="492443"/>
          </a:xfrm>
          <a:prstGeom prst="rect">
            <a:avLst/>
          </a:prstGeom>
          <a:noFill/>
        </p:spPr>
        <p:txBody>
          <a:bodyPr wrap="square" lIns="0" tIns="0" rIns="0" bIns="0">
            <a:spAutoFit/>
          </a:bodyPr>
          <a:lstStyle/>
          <a:p>
            <a:pPr defTabSz="914126">
              <a:spcBef>
                <a:spcPts val="1200"/>
              </a:spcBef>
              <a:buClr>
                <a:schemeClr val="bg1"/>
              </a:buClr>
              <a:defRPr/>
            </a:pPr>
            <a:r>
              <a:rPr lang="en-US" sz="1600" b="1" dirty="0">
                <a:latin typeface="Zebra Sans Bold" pitchFamily="2" charset="77"/>
              </a:rPr>
              <a:t>Deliver </a:t>
            </a:r>
            <a:r>
              <a:rPr lang="en-US" sz="1600" dirty="0">
                <a:latin typeface="Zebra Sans" pitchFamily="2" charset="77"/>
              </a:rPr>
              <a:t>excellence with agility</a:t>
            </a:r>
            <a:endParaRPr lang="en-US" sz="1600" dirty="0">
              <a:latin typeface="Zebra Sans" pitchFamily="2" charset="77"/>
              <a:cs typeface="Arial"/>
            </a:endParaRPr>
          </a:p>
        </p:txBody>
      </p:sp>
      <p:sp>
        <p:nvSpPr>
          <p:cNvPr id="18" name="TextBox 17">
            <a:extLst>
              <a:ext uri="{FF2B5EF4-FFF2-40B4-BE49-F238E27FC236}">
                <a16:creationId xmlns:a16="http://schemas.microsoft.com/office/drawing/2014/main" id="{BBD22F3B-B7AF-CC44-8439-346AE8B3FA39}"/>
              </a:ext>
            </a:extLst>
          </p:cNvPr>
          <p:cNvSpPr txBox="1"/>
          <p:nvPr/>
        </p:nvSpPr>
        <p:spPr>
          <a:xfrm>
            <a:off x="5468501" y="2957789"/>
            <a:ext cx="1786202" cy="492443"/>
          </a:xfrm>
          <a:prstGeom prst="rect">
            <a:avLst/>
          </a:prstGeom>
          <a:noFill/>
        </p:spPr>
        <p:txBody>
          <a:bodyPr wrap="square" lIns="0" tIns="0" rIns="0" bIns="0">
            <a:spAutoFit/>
          </a:bodyPr>
          <a:lstStyle/>
          <a:p>
            <a:pPr defTabSz="914126">
              <a:spcBef>
                <a:spcPts val="1200"/>
              </a:spcBef>
              <a:buClr>
                <a:schemeClr val="bg1"/>
              </a:buClr>
              <a:defRPr/>
            </a:pPr>
            <a:r>
              <a:rPr lang="en-US" sz="1600" b="1" dirty="0">
                <a:latin typeface="Zebra Sans Bold" pitchFamily="2" charset="77"/>
              </a:rPr>
              <a:t>Think and act </a:t>
            </a:r>
            <a:r>
              <a:rPr lang="en-US" sz="1600" dirty="0">
                <a:latin typeface="Zebra Sans" pitchFamily="2" charset="77"/>
              </a:rPr>
              <a:t>customer first</a:t>
            </a:r>
            <a:endParaRPr lang="en-US" sz="1600" dirty="0">
              <a:latin typeface="Zebra Sans" pitchFamily="2" charset="77"/>
              <a:cs typeface="Arial"/>
            </a:endParaRPr>
          </a:p>
        </p:txBody>
      </p:sp>
      <p:sp>
        <p:nvSpPr>
          <p:cNvPr id="19" name="TextBox 18">
            <a:extLst>
              <a:ext uri="{FF2B5EF4-FFF2-40B4-BE49-F238E27FC236}">
                <a16:creationId xmlns:a16="http://schemas.microsoft.com/office/drawing/2014/main" id="{FA592EE7-5F4A-3846-9CE6-DFBDE075185F}"/>
              </a:ext>
            </a:extLst>
          </p:cNvPr>
          <p:cNvSpPr txBox="1"/>
          <p:nvPr/>
        </p:nvSpPr>
        <p:spPr>
          <a:xfrm>
            <a:off x="7787246" y="2957789"/>
            <a:ext cx="1786202" cy="492443"/>
          </a:xfrm>
          <a:prstGeom prst="rect">
            <a:avLst/>
          </a:prstGeom>
          <a:noFill/>
        </p:spPr>
        <p:txBody>
          <a:bodyPr wrap="square" lIns="0" tIns="0" rIns="0" bIns="0">
            <a:spAutoFit/>
          </a:bodyPr>
          <a:lstStyle/>
          <a:p>
            <a:pPr defTabSz="914126">
              <a:spcBef>
                <a:spcPts val="1200"/>
              </a:spcBef>
              <a:buClr>
                <a:schemeClr val="bg1"/>
              </a:buClr>
              <a:defRPr/>
            </a:pPr>
            <a:r>
              <a:rPr lang="en-US" sz="1600" b="1" dirty="0">
                <a:latin typeface="Zebra Sans Bold" pitchFamily="2" charset="77"/>
              </a:rPr>
              <a:t>Succeed</a:t>
            </a:r>
            <a:br>
              <a:rPr lang="en-US" sz="1600" b="1" dirty="0">
                <a:latin typeface="Zebra Sans Bold" pitchFamily="2" charset="77"/>
              </a:rPr>
            </a:br>
            <a:r>
              <a:rPr lang="en-US" sz="1600" dirty="0">
                <a:latin typeface="Zebra Sans" pitchFamily="2" charset="77"/>
              </a:rPr>
              <a:t>as one</a:t>
            </a:r>
            <a:endParaRPr lang="en-US" sz="1600" dirty="0">
              <a:latin typeface="Zebra Sans" pitchFamily="2" charset="77"/>
              <a:cs typeface="Arial"/>
            </a:endParaRPr>
          </a:p>
        </p:txBody>
      </p:sp>
      <p:sp>
        <p:nvSpPr>
          <p:cNvPr id="20" name="TextBox 19">
            <a:extLst>
              <a:ext uri="{FF2B5EF4-FFF2-40B4-BE49-F238E27FC236}">
                <a16:creationId xmlns:a16="http://schemas.microsoft.com/office/drawing/2014/main" id="{E552C904-9F7C-2942-94FB-D2542EE8F1A8}"/>
              </a:ext>
            </a:extLst>
          </p:cNvPr>
          <p:cNvSpPr txBox="1"/>
          <p:nvPr/>
        </p:nvSpPr>
        <p:spPr>
          <a:xfrm>
            <a:off x="10045537" y="2957789"/>
            <a:ext cx="1786202" cy="492443"/>
          </a:xfrm>
          <a:prstGeom prst="rect">
            <a:avLst/>
          </a:prstGeom>
          <a:noFill/>
        </p:spPr>
        <p:txBody>
          <a:bodyPr wrap="square" lIns="0" tIns="0" rIns="0" bIns="0">
            <a:spAutoFit/>
          </a:bodyPr>
          <a:lstStyle/>
          <a:p>
            <a:pPr defTabSz="914126">
              <a:spcBef>
                <a:spcPts val="1200"/>
              </a:spcBef>
              <a:buClr>
                <a:schemeClr val="bg1"/>
              </a:buClr>
              <a:defRPr/>
            </a:pPr>
            <a:r>
              <a:rPr lang="en-US" sz="1600" b="1" dirty="0">
                <a:latin typeface="Zebra Sans Bold" pitchFamily="2" charset="77"/>
              </a:rPr>
              <a:t>Make </a:t>
            </a:r>
            <a:r>
              <a:rPr lang="en-US" sz="1600" dirty="0">
                <a:latin typeface="Zebra Sans" pitchFamily="2" charset="77"/>
              </a:rPr>
              <a:t>a</a:t>
            </a:r>
            <a:br>
              <a:rPr lang="en-US" sz="1600" dirty="0">
                <a:latin typeface="Zebra Sans" pitchFamily="2" charset="77"/>
              </a:rPr>
            </a:br>
            <a:r>
              <a:rPr lang="en-US" sz="1600" dirty="0">
                <a:latin typeface="Zebra Sans" pitchFamily="2" charset="77"/>
              </a:rPr>
              <a:t>positive impact</a:t>
            </a:r>
            <a:endParaRPr lang="en-US" sz="1600" dirty="0">
              <a:latin typeface="Zebra Sans" pitchFamily="2" charset="77"/>
              <a:cs typeface="Arial"/>
            </a:endParaRPr>
          </a:p>
        </p:txBody>
      </p:sp>
      <p:pic>
        <p:nvPicPr>
          <p:cNvPr id="21" name="Picture Placeholder 439">
            <a:extLst>
              <a:ext uri="{FF2B5EF4-FFF2-40B4-BE49-F238E27FC236}">
                <a16:creationId xmlns:a16="http://schemas.microsoft.com/office/drawing/2014/main" id="{0F8985DE-AAB8-DC4D-86C4-B68A91D6031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935518" y="988483"/>
            <a:ext cx="457484" cy="458344"/>
          </a:xfrm>
          <a:prstGeom prst="rect">
            <a:avLst/>
          </a:prstGeom>
        </p:spPr>
      </p:pic>
      <p:pic>
        <p:nvPicPr>
          <p:cNvPr id="22" name="Picture Placeholder 465">
            <a:extLst>
              <a:ext uri="{FF2B5EF4-FFF2-40B4-BE49-F238E27FC236}">
                <a16:creationId xmlns:a16="http://schemas.microsoft.com/office/drawing/2014/main" id="{CEB519F9-D507-8547-AC37-C2BFC125853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10014531" y="2413843"/>
            <a:ext cx="457484" cy="458344"/>
          </a:xfrm>
          <a:prstGeom prst="rect">
            <a:avLst/>
          </a:prstGeom>
        </p:spPr>
      </p:pic>
      <p:pic>
        <p:nvPicPr>
          <p:cNvPr id="23" name="Picture Placeholder 449">
            <a:extLst>
              <a:ext uri="{FF2B5EF4-FFF2-40B4-BE49-F238E27FC236}">
                <a16:creationId xmlns:a16="http://schemas.microsoft.com/office/drawing/2014/main" id="{77823A2B-6000-6D47-8E1A-B696C65D2D99}"/>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7772694" y="985103"/>
            <a:ext cx="530493" cy="531490"/>
          </a:xfrm>
          <a:prstGeom prst="rect">
            <a:avLst/>
          </a:prstGeom>
        </p:spPr>
      </p:pic>
      <p:pic>
        <p:nvPicPr>
          <p:cNvPr id="24" name="Picture Placeholder 433">
            <a:extLst>
              <a:ext uri="{FF2B5EF4-FFF2-40B4-BE49-F238E27FC236}">
                <a16:creationId xmlns:a16="http://schemas.microsoft.com/office/drawing/2014/main" id="{1644BA67-8ED3-CB49-AF02-0D290C49CA27}"/>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5468501" y="2413843"/>
            <a:ext cx="457484" cy="458344"/>
          </a:xfrm>
          <a:prstGeom prst="rect">
            <a:avLst/>
          </a:prstGeom>
        </p:spPr>
      </p:pic>
      <p:pic>
        <p:nvPicPr>
          <p:cNvPr id="25" name="Picture Placeholder 415">
            <a:extLst>
              <a:ext uri="{FF2B5EF4-FFF2-40B4-BE49-F238E27FC236}">
                <a16:creationId xmlns:a16="http://schemas.microsoft.com/office/drawing/2014/main" id="{073D5D00-9718-DD4B-9971-A296E697D75E}"/>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7787246" y="2410463"/>
            <a:ext cx="457484" cy="458344"/>
          </a:xfrm>
          <a:prstGeom prst="rect">
            <a:avLst/>
          </a:prstGeom>
        </p:spPr>
      </p:pic>
      <p:cxnSp>
        <p:nvCxnSpPr>
          <p:cNvPr id="26" name="Straight Connector 25">
            <a:extLst>
              <a:ext uri="{FF2B5EF4-FFF2-40B4-BE49-F238E27FC236}">
                <a16:creationId xmlns:a16="http://schemas.microsoft.com/office/drawing/2014/main" id="{4DB199D2-EE63-1244-A269-7335611145B3}"/>
              </a:ext>
            </a:extLst>
          </p:cNvPr>
          <p:cNvCxnSpPr>
            <a:cxnSpLocks/>
          </p:cNvCxnSpPr>
          <p:nvPr/>
        </p:nvCxnSpPr>
        <p:spPr>
          <a:xfrm>
            <a:off x="5312894" y="3994837"/>
            <a:ext cx="6701597" cy="0"/>
          </a:xfrm>
          <a:prstGeom prst="line">
            <a:avLst/>
          </a:prstGeom>
          <a:ln w="22225">
            <a:solidFill>
              <a:schemeClr val="accent1"/>
            </a:solidFill>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6C731AA5-7A07-884F-BA58-6A13ADE038BB}"/>
              </a:ext>
            </a:extLst>
          </p:cNvPr>
          <p:cNvSpPr txBox="1"/>
          <p:nvPr/>
        </p:nvSpPr>
        <p:spPr>
          <a:xfrm>
            <a:off x="5358104" y="6407940"/>
            <a:ext cx="906667" cy="276999"/>
          </a:xfrm>
          <a:prstGeom prst="rect">
            <a:avLst/>
          </a:prstGeom>
          <a:noFill/>
        </p:spPr>
        <p:txBody>
          <a:bodyPr wrap="square" lIns="0" tIns="0" rIns="0" bIns="0">
            <a:spAutoFit/>
          </a:bodyPr>
          <a:lstStyle/>
          <a:p>
            <a:pPr defTabSz="914126">
              <a:defRPr/>
            </a:pPr>
            <a:r>
              <a:rPr lang="en-US" sz="1800" dirty="0">
                <a:solidFill>
                  <a:schemeClr val="accent4"/>
                </a:solidFill>
                <a:latin typeface="Zebra Mono Medium" pitchFamily="2" charset="77"/>
              </a:rPr>
              <a:t>AWARDS</a:t>
            </a:r>
          </a:p>
        </p:txBody>
      </p:sp>
      <p:grpSp>
        <p:nvGrpSpPr>
          <p:cNvPr id="28" name="Group 27">
            <a:extLst>
              <a:ext uri="{FF2B5EF4-FFF2-40B4-BE49-F238E27FC236}">
                <a16:creationId xmlns:a16="http://schemas.microsoft.com/office/drawing/2014/main" id="{0E545649-2EA6-4A4B-AE74-918D1F93121C}"/>
              </a:ext>
            </a:extLst>
          </p:cNvPr>
          <p:cNvGrpSpPr/>
          <p:nvPr/>
        </p:nvGrpSpPr>
        <p:grpSpPr>
          <a:xfrm>
            <a:off x="6263200" y="5371245"/>
            <a:ext cx="4835117" cy="940094"/>
            <a:chOff x="5951341" y="5477971"/>
            <a:chExt cx="5002243" cy="972589"/>
          </a:xfrm>
        </p:grpSpPr>
        <p:pic>
          <p:nvPicPr>
            <p:cNvPr id="29" name="Picture 28">
              <a:extLst>
                <a:ext uri="{FF2B5EF4-FFF2-40B4-BE49-F238E27FC236}">
                  <a16:creationId xmlns:a16="http://schemas.microsoft.com/office/drawing/2014/main" id="{87FAE0AA-A0DE-FA45-81F6-638C6E09C3A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962532" y="5502607"/>
              <a:ext cx="578739" cy="923317"/>
            </a:xfrm>
            <a:prstGeom prst="rect">
              <a:avLst/>
            </a:prstGeom>
          </p:spPr>
        </p:pic>
        <p:pic>
          <p:nvPicPr>
            <p:cNvPr id="30" name="Picture 29">
              <a:extLst>
                <a:ext uri="{FF2B5EF4-FFF2-40B4-BE49-F238E27FC236}">
                  <a16:creationId xmlns:a16="http://schemas.microsoft.com/office/drawing/2014/main" id="{59ED41FE-6DC0-024E-AC7A-DF23E08BCA55}"/>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5951341" y="5502607"/>
              <a:ext cx="587103" cy="923316"/>
            </a:xfrm>
            <a:prstGeom prst="rect">
              <a:avLst/>
            </a:prstGeom>
          </p:spPr>
        </p:pic>
        <p:pic>
          <p:nvPicPr>
            <p:cNvPr id="31" name="Picture 30">
              <a:extLst>
                <a:ext uri="{FF2B5EF4-FFF2-40B4-BE49-F238E27FC236}">
                  <a16:creationId xmlns:a16="http://schemas.microsoft.com/office/drawing/2014/main" id="{8A808975-06BC-8F4D-9C3D-88DD9A971B3E}"/>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7965359" y="5586926"/>
              <a:ext cx="948617" cy="754678"/>
            </a:xfrm>
            <a:prstGeom prst="rect">
              <a:avLst/>
            </a:prstGeom>
          </p:spPr>
        </p:pic>
        <p:pic>
          <p:nvPicPr>
            <p:cNvPr id="32" name="Picture 31" descr="A red and white sign with white text&#10;&#10;Description automatically generated">
              <a:extLst>
                <a:ext uri="{FF2B5EF4-FFF2-40B4-BE49-F238E27FC236}">
                  <a16:creationId xmlns:a16="http://schemas.microsoft.com/office/drawing/2014/main" id="{30E8EAC2-4218-1445-BCBE-16AC0E58F845}"/>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9338064" y="5503856"/>
              <a:ext cx="574324" cy="920817"/>
            </a:xfrm>
            <a:prstGeom prst="rect">
              <a:avLst/>
            </a:prstGeom>
          </p:spPr>
        </p:pic>
        <p:pic>
          <p:nvPicPr>
            <p:cNvPr id="33" name="Picture 32" descr="A close up of a label&#10;&#10;Description automatically generated">
              <a:extLst>
                <a:ext uri="{FF2B5EF4-FFF2-40B4-BE49-F238E27FC236}">
                  <a16:creationId xmlns:a16="http://schemas.microsoft.com/office/drawing/2014/main" id="{1F3C19A2-1189-8D4A-BE94-1C9D9C23FC6A}"/>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0352951" y="5477971"/>
              <a:ext cx="600633" cy="972589"/>
            </a:xfrm>
            <a:prstGeom prst="rect">
              <a:avLst/>
            </a:prstGeom>
          </p:spPr>
        </p:pic>
      </p:grpSp>
      <p:grpSp>
        <p:nvGrpSpPr>
          <p:cNvPr id="34" name="Group 33">
            <a:extLst>
              <a:ext uri="{FF2B5EF4-FFF2-40B4-BE49-F238E27FC236}">
                <a16:creationId xmlns:a16="http://schemas.microsoft.com/office/drawing/2014/main" id="{AA7572D9-F0B7-0C46-8525-DC240D729013}"/>
              </a:ext>
            </a:extLst>
          </p:cNvPr>
          <p:cNvGrpSpPr/>
          <p:nvPr/>
        </p:nvGrpSpPr>
        <p:grpSpPr>
          <a:xfrm>
            <a:off x="5732403" y="4316035"/>
            <a:ext cx="5955614" cy="906692"/>
            <a:chOff x="5402197" y="4435089"/>
            <a:chExt cx="6161470" cy="938033"/>
          </a:xfrm>
        </p:grpSpPr>
        <p:pic>
          <p:nvPicPr>
            <p:cNvPr id="35" name="Picture 34">
              <a:extLst>
                <a:ext uri="{FF2B5EF4-FFF2-40B4-BE49-F238E27FC236}">
                  <a16:creationId xmlns:a16="http://schemas.microsoft.com/office/drawing/2014/main" id="{DB90D3CA-A153-0944-9DBB-0755A0C6E8BA}"/>
                </a:ext>
              </a:extLst>
            </p:cNvPr>
            <p:cNvPicPr>
              <a:picLocks noChangeAspect="1"/>
            </p:cNvPicPr>
            <p:nvPr/>
          </p:nvPicPr>
          <p:blipFill>
            <a:blip r:embed="rId19" cstate="screen">
              <a:extLst>
                <a:ext uri="{28A0092B-C50C-407E-A947-70E740481C1C}">
                  <a14:useLocalDpi xmlns:a14="http://schemas.microsoft.com/office/drawing/2010/main"/>
                </a:ext>
              </a:extLst>
            </a:blip>
            <a:srcRect/>
            <a:stretch/>
          </p:blipFill>
          <p:spPr>
            <a:xfrm>
              <a:off x="10870156" y="4585550"/>
              <a:ext cx="693511" cy="637111"/>
            </a:xfrm>
            <a:prstGeom prst="rect">
              <a:avLst/>
            </a:prstGeom>
          </p:spPr>
        </p:pic>
        <p:pic>
          <p:nvPicPr>
            <p:cNvPr id="36" name="Picture 35">
              <a:extLst>
                <a:ext uri="{FF2B5EF4-FFF2-40B4-BE49-F238E27FC236}">
                  <a16:creationId xmlns:a16="http://schemas.microsoft.com/office/drawing/2014/main" id="{6B5257F1-D968-B641-85EC-B89D2CB90F60}"/>
                </a:ext>
              </a:extLst>
            </p:cNvPr>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6475680" y="4435089"/>
              <a:ext cx="839324" cy="938033"/>
            </a:xfrm>
            <a:prstGeom prst="rect">
              <a:avLst/>
            </a:prstGeom>
          </p:spPr>
        </p:pic>
        <p:pic>
          <p:nvPicPr>
            <p:cNvPr id="37" name="Picture 36">
              <a:extLst>
                <a:ext uri="{FF2B5EF4-FFF2-40B4-BE49-F238E27FC236}">
                  <a16:creationId xmlns:a16="http://schemas.microsoft.com/office/drawing/2014/main" id="{E56BB1E9-59FE-4C47-B475-2E52BA515B01}"/>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5402197" y="4442459"/>
              <a:ext cx="693803" cy="923292"/>
            </a:xfrm>
            <a:prstGeom prst="rect">
              <a:avLst/>
            </a:prstGeom>
          </p:spPr>
        </p:pic>
        <p:pic>
          <p:nvPicPr>
            <p:cNvPr id="38" name="Picture 37" descr="A black and white logo&#10;&#10;Description automatically generated">
              <a:extLst>
                <a:ext uri="{FF2B5EF4-FFF2-40B4-BE49-F238E27FC236}">
                  <a16:creationId xmlns:a16="http://schemas.microsoft.com/office/drawing/2014/main" id="{03CD8107-1010-CF45-B68F-3ACC2A4EFA49}"/>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9718262" y="4569974"/>
              <a:ext cx="772216" cy="668264"/>
            </a:xfrm>
            <a:prstGeom prst="rect">
              <a:avLst/>
            </a:prstGeom>
          </p:spPr>
        </p:pic>
        <p:pic>
          <p:nvPicPr>
            <p:cNvPr id="39" name="Picture 38" descr="A red and blue sign with white text&#10;&#10;Description automatically generated">
              <a:extLst>
                <a:ext uri="{FF2B5EF4-FFF2-40B4-BE49-F238E27FC236}">
                  <a16:creationId xmlns:a16="http://schemas.microsoft.com/office/drawing/2014/main" id="{98F916DA-39EF-8240-9679-CFECBF76E92D}"/>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7694684" y="4442460"/>
              <a:ext cx="653221" cy="923291"/>
            </a:xfrm>
            <a:prstGeom prst="rect">
              <a:avLst/>
            </a:prstGeom>
          </p:spPr>
        </p:pic>
        <p:pic>
          <p:nvPicPr>
            <p:cNvPr id="40" name="Picture 39" descr="A yellow sign with black text&#10;&#10;Description automatically generated">
              <a:extLst>
                <a:ext uri="{FF2B5EF4-FFF2-40B4-BE49-F238E27FC236}">
                  <a16:creationId xmlns:a16="http://schemas.microsoft.com/office/drawing/2014/main" id="{030621A8-FF5E-7140-831E-E770E3891702}"/>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8727585" y="4525946"/>
              <a:ext cx="610997" cy="756319"/>
            </a:xfrm>
            <a:prstGeom prst="rect">
              <a:avLst/>
            </a:prstGeom>
          </p:spPr>
        </p:pic>
      </p:grpSp>
    </p:spTree>
    <p:extLst>
      <p:ext uri="{BB962C8B-B14F-4D97-AF65-F5344CB8AC3E}">
        <p14:creationId xmlns:p14="http://schemas.microsoft.com/office/powerpoint/2010/main" val="331080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FEA9E8-182F-F441-BF7C-6BB8C318C738}"/>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61</a:t>
            </a:fld>
            <a:endParaRPr lang="en-US" dirty="0">
              <a:solidFill>
                <a:srgbClr val="000000"/>
              </a:solidFill>
            </a:endParaRPr>
          </a:p>
        </p:txBody>
      </p:sp>
      <p:pic>
        <p:nvPicPr>
          <p:cNvPr id="5" name="Picture 4" descr="A colorful lines on a black background&#10;&#10;AI-generated content may be incorrect.">
            <a:extLst>
              <a:ext uri="{FF2B5EF4-FFF2-40B4-BE49-F238E27FC236}">
                <a16:creationId xmlns:a16="http://schemas.microsoft.com/office/drawing/2014/main" id="{C0F2297A-A0F1-694B-A693-A578A09D273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10800000">
            <a:off x="6272846" y="0"/>
            <a:ext cx="5919154" cy="6858000"/>
          </a:xfrm>
          <a:prstGeom prst="rect">
            <a:avLst/>
          </a:prstGeom>
        </p:spPr>
      </p:pic>
      <p:cxnSp>
        <p:nvCxnSpPr>
          <p:cNvPr id="6" name="Straight Connector 5">
            <a:extLst>
              <a:ext uri="{FF2B5EF4-FFF2-40B4-BE49-F238E27FC236}">
                <a16:creationId xmlns:a16="http://schemas.microsoft.com/office/drawing/2014/main" id="{1CEFCB36-D4AF-CA40-9A6D-4177325471E5}"/>
              </a:ext>
            </a:extLst>
          </p:cNvPr>
          <p:cNvCxnSpPr>
            <a:cxnSpLocks/>
          </p:cNvCxnSpPr>
          <p:nvPr/>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954A39A3-97EF-A743-A7E5-B25851286FC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57198" y="5976333"/>
            <a:ext cx="1648639" cy="514508"/>
          </a:xfrm>
          <a:prstGeom prst="rect">
            <a:avLst/>
          </a:prstGeom>
        </p:spPr>
      </p:pic>
      <p:sp>
        <p:nvSpPr>
          <p:cNvPr id="8" name="Title 1">
            <a:extLst>
              <a:ext uri="{FF2B5EF4-FFF2-40B4-BE49-F238E27FC236}">
                <a16:creationId xmlns:a16="http://schemas.microsoft.com/office/drawing/2014/main" id="{083A6905-F097-BE46-A74C-616E7325B6EF}"/>
              </a:ext>
            </a:extLst>
          </p:cNvPr>
          <p:cNvSpPr txBox="1">
            <a:spLocks/>
          </p:cNvSpPr>
          <p:nvPr/>
        </p:nvSpPr>
        <p:spPr>
          <a:xfrm>
            <a:off x="457200" y="2996264"/>
            <a:ext cx="6416296" cy="1878936"/>
          </a:xfrm>
          <a:prstGeom prst="rect">
            <a:avLst/>
          </a:prstGeom>
        </p:spPr>
        <p:txBody>
          <a:bodyPr anchor="b" anchorCtr="0"/>
          <a:lstStyle>
            <a:lvl1pPr algn="l" defTabSz="914400" rtl="0" eaLnBrk="1" latinLnBrk="0" hangingPunct="1">
              <a:lnSpc>
                <a:spcPct val="85000"/>
              </a:lnSpc>
              <a:spcBef>
                <a:spcPct val="0"/>
              </a:spcBef>
              <a:buNone/>
              <a:defRPr sz="9600" b="0" i="0" kern="1200" spc="0" baseline="0">
                <a:solidFill>
                  <a:schemeClr val="bg1"/>
                </a:solidFill>
                <a:latin typeface="Zebra Sans Cnd ExtraBold" pitchFamily="2" charset="77"/>
                <a:ea typeface="+mj-ea"/>
                <a:cs typeface="+mj-cs"/>
              </a:defRPr>
            </a:lvl1pPr>
          </a:lstStyle>
          <a:p>
            <a:r>
              <a:rPr lang="en-US" dirty="0"/>
              <a:t>Thank You!</a:t>
            </a:r>
          </a:p>
        </p:txBody>
      </p:sp>
      <p:sp>
        <p:nvSpPr>
          <p:cNvPr id="10" name="Rectangle 9">
            <a:extLst>
              <a:ext uri="{FF2B5EF4-FFF2-40B4-BE49-F238E27FC236}">
                <a16:creationId xmlns:a16="http://schemas.microsoft.com/office/drawing/2014/main" id="{BE303DDF-F8A1-D742-8447-9311D47C6BCE}"/>
              </a:ext>
            </a:extLst>
          </p:cNvPr>
          <p:cNvSpPr/>
          <p:nvPr/>
        </p:nvSpPr>
        <p:spPr>
          <a:xfrm>
            <a:off x="2479546" y="6041178"/>
            <a:ext cx="4393950" cy="430860"/>
          </a:xfrm>
          <a:prstGeom prst="rect">
            <a:avLst/>
          </a:prstGeom>
          <a:noFill/>
        </p:spPr>
        <p:txBody>
          <a:bodyPr wrap="square" lIns="0" tIns="0" rIns="121867" bIns="60933">
            <a:spAutoFit/>
          </a:bodyPr>
          <a:lstStyle/>
          <a:p>
            <a:pPr defTabSz="914126">
              <a:defRPr/>
            </a:pPr>
            <a:r>
              <a:rPr lang="en-US" sz="800" dirty="0">
                <a:solidFill>
                  <a:schemeClr val="bg1">
                    <a:alpha val="50264"/>
                  </a:schemeClr>
                </a:solidFill>
                <a:latin typeface="Zebra Sans" pitchFamily="2" charset="77"/>
              </a:rPr>
              <a:t>ZEBRA and the stylized Zebra head are trademarks of Zebra Technologies Corp., registered in many jurisdictions worldwide. All other trademarks are the property of their respective owners. ©2026 Zebra Technologies Corp. and/or its affiliates. 02/17/2026</a:t>
            </a:r>
          </a:p>
        </p:txBody>
      </p:sp>
    </p:spTree>
    <p:extLst>
      <p:ext uri="{BB962C8B-B14F-4D97-AF65-F5344CB8AC3E}">
        <p14:creationId xmlns:p14="http://schemas.microsoft.com/office/powerpoint/2010/main" val="1736088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C0A4730-8D12-5FCB-FDB5-59DBA3F35208}"/>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solidFill>
                  <a:schemeClr val="bg1">
                    <a:lumMod val="50000"/>
                  </a:schemeClr>
                </a:solidFill>
                <a:latin typeface="Zebra Sans" pitchFamily="2" charset="77"/>
              </a:rPr>
              <a:pPr algn="r"/>
              <a:t>62</a:t>
            </a:fld>
            <a:endParaRPr lang="en-US" sz="800" dirty="0">
              <a:solidFill>
                <a:schemeClr val="bg1">
                  <a:lumMod val="50000"/>
                </a:schemeClr>
              </a:solidFill>
              <a:latin typeface="Zebra Sans" pitchFamily="2" charset="77"/>
            </a:endParaRPr>
          </a:p>
        </p:txBody>
      </p:sp>
      <p:sp>
        <p:nvSpPr>
          <p:cNvPr id="7" name="TextBox 6">
            <a:extLst>
              <a:ext uri="{FF2B5EF4-FFF2-40B4-BE49-F238E27FC236}">
                <a16:creationId xmlns:a16="http://schemas.microsoft.com/office/drawing/2014/main" id="{D72D837C-853F-4248-BB24-72634A5363AD}"/>
              </a:ext>
            </a:extLst>
          </p:cNvPr>
          <p:cNvSpPr txBox="1"/>
          <p:nvPr/>
        </p:nvSpPr>
        <p:spPr>
          <a:xfrm>
            <a:off x="442913" y="853343"/>
            <a:ext cx="5041900" cy="1376346"/>
          </a:xfrm>
          <a:prstGeom prst="rect">
            <a:avLst/>
          </a:prstGeom>
          <a:noFill/>
        </p:spPr>
        <p:txBody>
          <a:bodyPr wrap="square" lIns="0" tIns="0" rIns="0" bIns="0" rtlCol="0">
            <a:noAutofit/>
          </a:bodyPr>
          <a:lstStyle/>
          <a:p>
            <a:pPr>
              <a:spcBef>
                <a:spcPts val="300"/>
              </a:spcBef>
            </a:pPr>
            <a:r>
              <a:rPr lang="en-US" sz="7000" dirty="0">
                <a:solidFill>
                  <a:schemeClr val="accent2"/>
                </a:solidFill>
                <a:latin typeface="Zebra Sans Cnd ExtraBold" pitchFamily="2" charset="77"/>
                <a:ea typeface="+mj-ea"/>
                <a:cs typeface="+mj-cs"/>
              </a:rPr>
              <a:t>APPENDIX A</a:t>
            </a:r>
          </a:p>
          <a:p>
            <a:pPr>
              <a:spcBef>
                <a:spcPts val="300"/>
              </a:spcBef>
            </a:pPr>
            <a:r>
              <a:rPr lang="en-US" sz="2000" spc="30" dirty="0">
                <a:solidFill>
                  <a:schemeClr val="bg1"/>
                </a:solidFill>
                <a:latin typeface="Zebra Sans" pitchFamily="2" charset="77"/>
                <a:ea typeface="+mj-ea"/>
                <a:cs typeface="+mj-cs"/>
              </a:rPr>
              <a:t>Add these detailed slides in the Zebra Frontline AI Suite section for customers who want more detailed information</a:t>
            </a:r>
          </a:p>
          <a:p>
            <a:endParaRPr lang="en-US" sz="4400" dirty="0">
              <a:solidFill>
                <a:schemeClr val="bg1"/>
              </a:solidFill>
              <a:latin typeface="Zebra Sans Cnd ExtraBold" pitchFamily="2" charset="77"/>
              <a:ea typeface="+mj-ea"/>
              <a:cs typeface="+mj-cs"/>
            </a:endParaRPr>
          </a:p>
        </p:txBody>
      </p:sp>
    </p:spTree>
    <p:extLst>
      <p:ext uri="{BB962C8B-B14F-4D97-AF65-F5344CB8AC3E}">
        <p14:creationId xmlns:p14="http://schemas.microsoft.com/office/powerpoint/2010/main" val="401718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63</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6" name="Title 8">
            <a:extLst>
              <a:ext uri="{FF2B5EF4-FFF2-40B4-BE49-F238E27FC236}">
                <a16:creationId xmlns:a16="http://schemas.microsoft.com/office/drawing/2014/main" id="{3CBECEF4-975E-9D45-BF3D-E70B9C2AEA33}"/>
              </a:ext>
            </a:extLst>
          </p:cNvPr>
          <p:cNvSpPr txBox="1">
            <a:spLocks/>
          </p:cNvSpPr>
          <p:nvPr/>
        </p:nvSpPr>
        <p:spPr>
          <a:xfrm>
            <a:off x="457200" y="556011"/>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Zebra Frontline AI Enablers</a:t>
            </a:r>
          </a:p>
        </p:txBody>
      </p:sp>
      <p:sp>
        <p:nvSpPr>
          <p:cNvPr id="11" name="Rounded Rectangle 10">
            <a:extLst>
              <a:ext uri="{FF2B5EF4-FFF2-40B4-BE49-F238E27FC236}">
                <a16:creationId xmlns:a16="http://schemas.microsoft.com/office/drawing/2014/main" id="{F655454B-0DF9-3C4A-BB01-6984A6DF28E9}"/>
              </a:ext>
            </a:extLst>
          </p:cNvPr>
          <p:cNvSpPr/>
          <p:nvPr/>
        </p:nvSpPr>
        <p:spPr>
          <a:xfrm>
            <a:off x="457199" y="2004242"/>
            <a:ext cx="3606796" cy="3976681"/>
          </a:xfrm>
          <a:prstGeom prst="roundRect">
            <a:avLst>
              <a:gd name="adj" fmla="val 2859"/>
            </a:avLst>
          </a:prstGeom>
          <a:solidFill>
            <a:srgbClr val="2F2E2E"/>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88000" bIns="180000" rtlCol="0" anchor="t" anchorCtr="0"/>
          <a:lstStyle/>
          <a:p>
            <a:pPr>
              <a:lnSpc>
                <a:spcPct val="95000"/>
              </a:lnSpc>
              <a:defRPr/>
            </a:pPr>
            <a:endParaRPr lang="en-US" sz="800" dirty="0">
              <a:solidFill>
                <a:schemeClr val="accent2"/>
              </a:solidFill>
              <a:latin typeface="Zebra Sans Cnd ExtraBold" pitchFamily="2" charset="77"/>
            </a:endParaRPr>
          </a:p>
          <a:p>
            <a:pPr>
              <a:lnSpc>
                <a:spcPct val="95000"/>
              </a:lnSpc>
              <a:spcAft>
                <a:spcPts val="600"/>
              </a:spcAft>
              <a:defRPr/>
            </a:pPr>
            <a:r>
              <a:rPr lang="en-US" sz="2200" dirty="0">
                <a:solidFill>
                  <a:schemeClr val="accent2"/>
                </a:solidFill>
                <a:latin typeface="Zebra Sans Cnd ExtraBold" pitchFamily="2" charset="77"/>
              </a:rPr>
              <a:t>Shortcut the process to build and deploy AI-powered apps for your frontline with this</a:t>
            </a:r>
            <a:br>
              <a:rPr lang="en-US" sz="2200" dirty="0">
                <a:solidFill>
                  <a:schemeClr val="accent2"/>
                </a:solidFill>
                <a:latin typeface="Zebra Sans Cnd ExtraBold" pitchFamily="2" charset="77"/>
              </a:rPr>
            </a:br>
            <a:r>
              <a:rPr lang="en-US" sz="2200" dirty="0">
                <a:solidFill>
                  <a:schemeClr val="accent2"/>
                </a:solidFill>
                <a:latin typeface="Zebra Sans Cnd ExtraBold" pitchFamily="2" charset="77"/>
              </a:rPr>
              <a:t> ever-growing collection of </a:t>
            </a:r>
            <a:br>
              <a:rPr lang="en-US" sz="2200" dirty="0">
                <a:solidFill>
                  <a:schemeClr val="accent2"/>
                </a:solidFill>
                <a:latin typeface="Zebra Sans Cnd ExtraBold" pitchFamily="2" charset="77"/>
              </a:rPr>
            </a:br>
            <a:r>
              <a:rPr lang="en-US" sz="2200" dirty="0">
                <a:solidFill>
                  <a:schemeClr val="accent2"/>
                </a:solidFill>
                <a:latin typeface="Zebra Sans Cnd ExtraBold" pitchFamily="2" charset="77"/>
              </a:rPr>
              <a:t>pre-trained building blocks to:</a:t>
            </a:r>
          </a:p>
          <a:p>
            <a:pPr marL="122238" indent="-122238">
              <a:lnSpc>
                <a:spcPct val="90000"/>
              </a:lnSpc>
              <a:spcBef>
                <a:spcPts val="800"/>
              </a:spcBef>
              <a:buFont typeface="Arial" panose="020B0604020202020204" pitchFamily="34" charset="0"/>
              <a:buChar char="•"/>
              <a:defRPr/>
            </a:pPr>
            <a:r>
              <a:rPr lang="en-US" dirty="0">
                <a:solidFill>
                  <a:schemeClr val="bg1"/>
                </a:solidFill>
                <a:latin typeface="Zebra Sans Cnd ExtraBold" pitchFamily="2" charset="77"/>
              </a:rPr>
              <a:t>Heavily automate your</a:t>
            </a:r>
            <a:br>
              <a:rPr lang="en-US" dirty="0">
                <a:solidFill>
                  <a:schemeClr val="bg1"/>
                </a:solidFill>
                <a:latin typeface="Zebra Sans Cnd ExtraBold" pitchFamily="2" charset="77"/>
              </a:rPr>
            </a:br>
            <a:r>
              <a:rPr lang="en-US" dirty="0">
                <a:solidFill>
                  <a:schemeClr val="bg1"/>
                </a:solidFill>
                <a:latin typeface="Zebra Sans Cnd ExtraBold" pitchFamily="2" charset="77"/>
              </a:rPr>
              <a:t> enterprise workflows</a:t>
            </a:r>
          </a:p>
          <a:p>
            <a:pPr marL="122238" indent="-122238">
              <a:lnSpc>
                <a:spcPct val="90000"/>
              </a:lnSpc>
              <a:spcBef>
                <a:spcPts val="800"/>
              </a:spcBef>
              <a:buFont typeface="Arial" panose="020B0604020202020204" pitchFamily="34" charset="0"/>
              <a:buChar char="•"/>
              <a:defRPr/>
            </a:pPr>
            <a:r>
              <a:rPr lang="en-US" dirty="0">
                <a:solidFill>
                  <a:schemeClr val="bg1"/>
                </a:solidFill>
                <a:latin typeface="Zebra Sans Cnd ExtraBold" pitchFamily="2" charset="77"/>
              </a:rPr>
              <a:t>fully leverage the data capture capabilities of Zebra’s AI-empowered mobile computers </a:t>
            </a:r>
          </a:p>
          <a:p>
            <a:pPr marL="0" marR="0" lvl="0" indent="0" algn="l" defTabSz="914400" rtl="0" eaLnBrk="1" fontAlgn="auto" latinLnBrk="0" hangingPunct="1">
              <a:lnSpc>
                <a:spcPct val="90000"/>
              </a:lnSpc>
              <a:spcBef>
                <a:spcPts val="1800"/>
              </a:spcBef>
              <a:spcAft>
                <a:spcPts val="0"/>
              </a:spcAft>
              <a:buClrTx/>
              <a:buSzTx/>
              <a:buFontTx/>
              <a:buNone/>
              <a:tabLst/>
              <a:defRPr/>
            </a:pPr>
            <a:endParaRPr kumimoji="0" lang="en-US" sz="2800" b="0" i="0" u="none" strike="noStrike" kern="1200" cap="none" spc="0" normalizeH="0" baseline="0" noProof="0" dirty="0">
              <a:ln>
                <a:noFill/>
              </a:ln>
              <a:solidFill>
                <a:srgbClr val="A8F930"/>
              </a:solidFill>
              <a:effectLst/>
              <a:uLnTx/>
              <a:uFillTx/>
              <a:latin typeface="Zebra Sans Cnd ExtraBold" pitchFamily="2" charset="77"/>
              <a:ea typeface="+mn-ea"/>
              <a:cs typeface="+mn-cs"/>
            </a:endParaRPr>
          </a:p>
        </p:txBody>
      </p:sp>
      <p:grpSp>
        <p:nvGrpSpPr>
          <p:cNvPr id="5" name="Group 4">
            <a:extLst>
              <a:ext uri="{FF2B5EF4-FFF2-40B4-BE49-F238E27FC236}">
                <a16:creationId xmlns:a16="http://schemas.microsoft.com/office/drawing/2014/main" id="{E6F37884-A8D7-6845-A7E5-8838D7036BB4}"/>
              </a:ext>
            </a:extLst>
          </p:cNvPr>
          <p:cNvGrpSpPr/>
          <p:nvPr/>
        </p:nvGrpSpPr>
        <p:grpSpPr>
          <a:xfrm>
            <a:off x="4301104" y="2004241"/>
            <a:ext cx="7436891" cy="4090535"/>
            <a:chOff x="4667217" y="2328901"/>
            <a:chExt cx="6392003" cy="3515813"/>
          </a:xfrm>
        </p:grpSpPr>
        <p:pic>
          <p:nvPicPr>
            <p:cNvPr id="39" name="Picture 38">
              <a:extLst>
                <a:ext uri="{FF2B5EF4-FFF2-40B4-BE49-F238E27FC236}">
                  <a16:creationId xmlns:a16="http://schemas.microsoft.com/office/drawing/2014/main" id="{E240B618-FA2C-EF47-9038-DD1A48542F2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67217" y="4635061"/>
              <a:ext cx="6389438" cy="1209653"/>
            </a:xfrm>
            <a:prstGeom prst="rect">
              <a:avLst/>
            </a:prstGeom>
          </p:spPr>
        </p:pic>
        <p:pic>
          <p:nvPicPr>
            <p:cNvPr id="40" name="Picture 39">
              <a:extLst>
                <a:ext uri="{FF2B5EF4-FFF2-40B4-BE49-F238E27FC236}">
                  <a16:creationId xmlns:a16="http://schemas.microsoft.com/office/drawing/2014/main" id="{5DE0B9A2-0CCB-CF44-B655-D538027C1A7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67217" y="2827387"/>
              <a:ext cx="6389438" cy="1333500"/>
            </a:xfrm>
            <a:prstGeom prst="rect">
              <a:avLst/>
            </a:prstGeom>
          </p:spPr>
        </p:pic>
        <p:sp>
          <p:nvSpPr>
            <p:cNvPr id="20" name="Rounded Rectangle 19">
              <a:extLst>
                <a:ext uri="{FF2B5EF4-FFF2-40B4-BE49-F238E27FC236}">
                  <a16:creationId xmlns:a16="http://schemas.microsoft.com/office/drawing/2014/main" id="{86B32F5F-735E-7740-BF25-8F260BB1098B}"/>
                </a:ext>
              </a:extLst>
            </p:cNvPr>
            <p:cNvSpPr/>
            <p:nvPr/>
          </p:nvSpPr>
          <p:spPr>
            <a:xfrm>
              <a:off x="4667217" y="2328901"/>
              <a:ext cx="1045303"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Zebra Sans Cnd ExtraBold" pitchFamily="2" charset="77"/>
                  <a:ea typeface="+mn-ea"/>
                  <a:cs typeface="+mn-cs"/>
                </a:rPr>
                <a:t>Chatbot/</a:t>
              </a:r>
              <a:br>
                <a:rPr kumimoji="0" lang="en-US" sz="1300" b="0" i="0" u="none" strike="noStrike" kern="1200" cap="none" spc="0" normalizeH="0" baseline="0" noProof="0" dirty="0">
                  <a:ln>
                    <a:noFill/>
                  </a:ln>
                  <a:solidFill>
                    <a:srgbClr val="000000"/>
                  </a:solidFill>
                  <a:effectLst/>
                  <a:uLnTx/>
                  <a:uFillTx/>
                  <a:latin typeface="Zebra Sans Cnd ExtraBold" pitchFamily="2" charset="77"/>
                  <a:ea typeface="+mn-ea"/>
                  <a:cs typeface="+mn-cs"/>
                </a:rPr>
              </a:br>
              <a:r>
                <a:rPr kumimoji="0" lang="en-US" sz="1300" b="0" i="0" u="none" strike="noStrike" kern="1200" cap="none" spc="0" normalizeH="0" baseline="0" noProof="0" dirty="0">
                  <a:ln>
                    <a:noFill/>
                  </a:ln>
                  <a:solidFill>
                    <a:srgbClr val="000000"/>
                  </a:solidFill>
                  <a:effectLst/>
                  <a:uLnTx/>
                  <a:uFillTx/>
                  <a:latin typeface="Zebra Sans Cnd ExtraBold" pitchFamily="2" charset="77"/>
                  <a:ea typeface="+mn-ea"/>
                  <a:cs typeface="+mn-cs"/>
                </a:rPr>
                <a:t>QA</a:t>
              </a:r>
            </a:p>
          </p:txBody>
        </p:sp>
        <p:sp>
          <p:nvSpPr>
            <p:cNvPr id="22" name="Rounded Rectangle 21">
              <a:extLst>
                <a:ext uri="{FF2B5EF4-FFF2-40B4-BE49-F238E27FC236}">
                  <a16:creationId xmlns:a16="http://schemas.microsoft.com/office/drawing/2014/main" id="{0AF9B0A4-A41F-334D-B6C1-322F79C54A96}"/>
                </a:ext>
              </a:extLst>
            </p:cNvPr>
            <p:cNvSpPr/>
            <p:nvPr/>
          </p:nvSpPr>
          <p:spPr>
            <a:xfrm>
              <a:off x="5744931" y="2328901"/>
              <a:ext cx="1009584"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Zebra Sans Cnd ExtraBold" pitchFamily="2" charset="77"/>
                  <a:ea typeface="+mn-ea"/>
                  <a:cs typeface="+mn-cs"/>
                </a:rPr>
                <a:t>Voice AI</a:t>
              </a:r>
            </a:p>
          </p:txBody>
        </p:sp>
        <p:sp>
          <p:nvSpPr>
            <p:cNvPr id="23" name="Rounded Rectangle 22">
              <a:extLst>
                <a:ext uri="{FF2B5EF4-FFF2-40B4-BE49-F238E27FC236}">
                  <a16:creationId xmlns:a16="http://schemas.microsoft.com/office/drawing/2014/main" id="{30795D29-4260-0242-9FCC-675E87B545DE}"/>
                </a:ext>
              </a:extLst>
            </p:cNvPr>
            <p:cNvSpPr/>
            <p:nvPr/>
          </p:nvSpPr>
          <p:spPr>
            <a:xfrm>
              <a:off x="6800817" y="2328901"/>
              <a:ext cx="1034161"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Zebra Sans Cnd ExtraBold" pitchFamily="2" charset="77"/>
                  <a:ea typeface="+mn-ea"/>
                  <a:cs typeface="+mn-cs"/>
                </a:rPr>
                <a:t>Person Localizer</a:t>
              </a:r>
            </a:p>
          </p:txBody>
        </p:sp>
        <p:sp>
          <p:nvSpPr>
            <p:cNvPr id="24" name="Rounded Rectangle 23">
              <a:extLst>
                <a:ext uri="{FF2B5EF4-FFF2-40B4-BE49-F238E27FC236}">
                  <a16:creationId xmlns:a16="http://schemas.microsoft.com/office/drawing/2014/main" id="{8392AA03-DA44-2443-B855-FBE137F8520C}"/>
                </a:ext>
              </a:extLst>
            </p:cNvPr>
            <p:cNvSpPr/>
            <p:nvPr/>
          </p:nvSpPr>
          <p:spPr>
            <a:xfrm>
              <a:off x="7880317" y="2328901"/>
              <a:ext cx="1045303"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Zebra Sans Cnd ExtraBold" pitchFamily="2" charset="77"/>
                  <a:ea typeface="+mn-ea"/>
                  <a:cs typeface="+mn-cs"/>
                </a:rPr>
                <a:t>AR</a:t>
              </a:r>
            </a:p>
          </p:txBody>
        </p:sp>
        <p:sp>
          <p:nvSpPr>
            <p:cNvPr id="27" name="Rounded Rectangle 26">
              <a:extLst>
                <a:ext uri="{FF2B5EF4-FFF2-40B4-BE49-F238E27FC236}">
                  <a16:creationId xmlns:a16="http://schemas.microsoft.com/office/drawing/2014/main" id="{0BA72A70-CC67-B749-A832-DA6ECCE40B2F}"/>
                </a:ext>
              </a:extLst>
            </p:cNvPr>
            <p:cNvSpPr/>
            <p:nvPr/>
          </p:nvSpPr>
          <p:spPr>
            <a:xfrm>
              <a:off x="8947117" y="2328901"/>
              <a:ext cx="1045303"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normalizeH="0" noProof="0" dirty="0">
                  <a:ln>
                    <a:noFill/>
                  </a:ln>
                  <a:solidFill>
                    <a:srgbClr val="000000"/>
                  </a:solidFill>
                  <a:effectLst/>
                  <a:uLnTx/>
                  <a:uFillTx/>
                  <a:latin typeface="Zebra Sans Cnd ExtraBold" pitchFamily="2" charset="77"/>
                  <a:ea typeface="+mn-ea"/>
                  <a:cs typeface="+mn-cs"/>
                </a:rPr>
                <a:t>Workflow Execution</a:t>
              </a:r>
            </a:p>
          </p:txBody>
        </p:sp>
        <p:sp>
          <p:nvSpPr>
            <p:cNvPr id="28" name="Rounded Rectangle 27">
              <a:extLst>
                <a:ext uri="{FF2B5EF4-FFF2-40B4-BE49-F238E27FC236}">
                  <a16:creationId xmlns:a16="http://schemas.microsoft.com/office/drawing/2014/main" id="{05007080-1A92-8C4B-A944-7F8E4E72850E}"/>
                </a:ext>
              </a:extLst>
            </p:cNvPr>
            <p:cNvSpPr/>
            <p:nvPr/>
          </p:nvSpPr>
          <p:spPr>
            <a:xfrm>
              <a:off x="10013917" y="2328901"/>
              <a:ext cx="1045303"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normalizeH="0" noProof="0" dirty="0">
                  <a:ln>
                    <a:noFill/>
                  </a:ln>
                  <a:solidFill>
                    <a:srgbClr val="000000"/>
                  </a:solidFill>
                  <a:effectLst/>
                  <a:uLnTx/>
                  <a:uFillTx/>
                  <a:latin typeface="Zebra Sans Cnd ExtraBold" pitchFamily="2" charset="77"/>
                  <a:ea typeface="+mn-ea"/>
                  <a:cs typeface="+mn-cs"/>
                </a:rPr>
                <a:t>Package Detector</a:t>
              </a:r>
            </a:p>
          </p:txBody>
        </p:sp>
        <p:sp>
          <p:nvSpPr>
            <p:cNvPr id="29" name="Rounded Rectangle 28">
              <a:extLst>
                <a:ext uri="{FF2B5EF4-FFF2-40B4-BE49-F238E27FC236}">
                  <a16:creationId xmlns:a16="http://schemas.microsoft.com/office/drawing/2014/main" id="{E4791D0E-D253-D540-BD5F-E66CF3ADCBFD}"/>
                </a:ext>
              </a:extLst>
            </p:cNvPr>
            <p:cNvSpPr/>
            <p:nvPr/>
          </p:nvSpPr>
          <p:spPr>
            <a:xfrm>
              <a:off x="4667217" y="4132301"/>
              <a:ext cx="1028661"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normalizeH="0" noProof="0" dirty="0">
                  <a:ln>
                    <a:noFill/>
                  </a:ln>
                  <a:solidFill>
                    <a:srgbClr val="000000"/>
                  </a:solidFill>
                  <a:effectLst/>
                  <a:uLnTx/>
                  <a:uFillTx/>
                  <a:latin typeface="Zebra Sans Cnd ExtraBold" pitchFamily="2" charset="77"/>
                  <a:ea typeface="+mn-ea"/>
                  <a:cs typeface="+mn-cs"/>
                </a:rPr>
                <a:t>Barcode Localizer</a:t>
              </a:r>
            </a:p>
          </p:txBody>
        </p:sp>
        <p:sp>
          <p:nvSpPr>
            <p:cNvPr id="30" name="Rounded Rectangle 29">
              <a:extLst>
                <a:ext uri="{FF2B5EF4-FFF2-40B4-BE49-F238E27FC236}">
                  <a16:creationId xmlns:a16="http://schemas.microsoft.com/office/drawing/2014/main" id="{F890B8D1-C7DA-4047-98C4-4442C56CC092}"/>
                </a:ext>
              </a:extLst>
            </p:cNvPr>
            <p:cNvSpPr/>
            <p:nvPr/>
          </p:nvSpPr>
          <p:spPr>
            <a:xfrm>
              <a:off x="5734017" y="4132301"/>
              <a:ext cx="1045303"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spc="-80" normalizeH="0" noProof="0" dirty="0">
                  <a:ln>
                    <a:noFill/>
                  </a:ln>
                  <a:solidFill>
                    <a:srgbClr val="000000"/>
                  </a:solidFill>
                  <a:effectLst/>
                  <a:uLnTx/>
                  <a:uFillTx/>
                  <a:latin typeface="Zebra Sans Cnd ExtraBold" pitchFamily="2" charset="77"/>
                  <a:ea typeface="+mn-ea"/>
                  <a:cs typeface="+mn-cs"/>
                </a:rPr>
                <a:t>Shelf/Product </a:t>
              </a:r>
              <a:r>
                <a:rPr kumimoji="0" lang="en-US" sz="1300" b="0" i="0" u="none" strike="noStrike" kern="1200" cap="none" normalizeH="0" noProof="0" dirty="0">
                  <a:ln>
                    <a:noFill/>
                  </a:ln>
                  <a:solidFill>
                    <a:srgbClr val="000000"/>
                  </a:solidFill>
                  <a:effectLst/>
                  <a:uLnTx/>
                  <a:uFillTx/>
                  <a:latin typeface="Zebra Sans Cnd ExtraBold" pitchFamily="2" charset="77"/>
                  <a:ea typeface="+mn-ea"/>
                  <a:cs typeface="+mn-cs"/>
                </a:rPr>
                <a:t>Localizer</a:t>
              </a:r>
            </a:p>
          </p:txBody>
        </p:sp>
        <p:sp>
          <p:nvSpPr>
            <p:cNvPr id="31" name="Rounded Rectangle 30">
              <a:extLst>
                <a:ext uri="{FF2B5EF4-FFF2-40B4-BE49-F238E27FC236}">
                  <a16:creationId xmlns:a16="http://schemas.microsoft.com/office/drawing/2014/main" id="{A68B9DF1-5FE3-3D48-9E89-4F68E89E007A}"/>
                </a:ext>
              </a:extLst>
            </p:cNvPr>
            <p:cNvSpPr/>
            <p:nvPr/>
          </p:nvSpPr>
          <p:spPr>
            <a:xfrm>
              <a:off x="6800817" y="4132301"/>
              <a:ext cx="1045303"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normalizeH="0" noProof="0" dirty="0">
                  <a:ln>
                    <a:noFill/>
                  </a:ln>
                  <a:solidFill>
                    <a:srgbClr val="000000"/>
                  </a:solidFill>
                  <a:effectLst/>
                  <a:uLnTx/>
                  <a:uFillTx/>
                  <a:latin typeface="Zebra Sans Cnd ExtraBold" pitchFamily="2" charset="77"/>
                  <a:ea typeface="+mn-ea"/>
                  <a:cs typeface="+mn-cs"/>
                </a:rPr>
                <a:t>Feature Extractor</a:t>
              </a:r>
            </a:p>
          </p:txBody>
        </p:sp>
        <p:sp>
          <p:nvSpPr>
            <p:cNvPr id="32" name="Rounded Rectangle 31">
              <a:extLst>
                <a:ext uri="{FF2B5EF4-FFF2-40B4-BE49-F238E27FC236}">
                  <a16:creationId xmlns:a16="http://schemas.microsoft.com/office/drawing/2014/main" id="{F792A9A8-55BF-304D-A05A-24F122B7BE92}"/>
                </a:ext>
              </a:extLst>
            </p:cNvPr>
            <p:cNvSpPr/>
            <p:nvPr/>
          </p:nvSpPr>
          <p:spPr>
            <a:xfrm>
              <a:off x="7880317" y="4132301"/>
              <a:ext cx="1045303"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normalizeH="0" noProof="0" dirty="0">
                  <a:ln>
                    <a:noFill/>
                  </a:ln>
                  <a:solidFill>
                    <a:srgbClr val="000000"/>
                  </a:solidFill>
                  <a:effectLst/>
                  <a:uLnTx/>
                  <a:uFillTx/>
                  <a:latin typeface="Zebra Sans Cnd ExtraBold" pitchFamily="2" charset="77"/>
                  <a:ea typeface="+mn-ea"/>
                  <a:cs typeface="+mn-cs"/>
                </a:rPr>
                <a:t>Product Recognizer</a:t>
              </a:r>
            </a:p>
          </p:txBody>
        </p:sp>
        <p:sp>
          <p:nvSpPr>
            <p:cNvPr id="33" name="Rounded Rectangle 32">
              <a:extLst>
                <a:ext uri="{FF2B5EF4-FFF2-40B4-BE49-F238E27FC236}">
                  <a16:creationId xmlns:a16="http://schemas.microsoft.com/office/drawing/2014/main" id="{1BE6609D-9B6A-8E4D-BEDA-5DAB5B56C256}"/>
                </a:ext>
              </a:extLst>
            </p:cNvPr>
            <p:cNvSpPr/>
            <p:nvPr/>
          </p:nvSpPr>
          <p:spPr>
            <a:xfrm>
              <a:off x="8947117" y="4132301"/>
              <a:ext cx="1045303"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normalizeH="0" noProof="0" dirty="0">
                  <a:ln>
                    <a:noFill/>
                  </a:ln>
                  <a:solidFill>
                    <a:srgbClr val="000000"/>
                  </a:solidFill>
                  <a:effectLst/>
                  <a:uLnTx/>
                  <a:uFillTx/>
                  <a:latin typeface="Zebra Sans Cnd ExtraBold" pitchFamily="2" charset="77"/>
                  <a:ea typeface="+mn-ea"/>
                  <a:cs typeface="+mn-cs"/>
                </a:rPr>
                <a:t>OCR/Text Recognizer</a:t>
              </a:r>
            </a:p>
          </p:txBody>
        </p:sp>
        <p:sp>
          <p:nvSpPr>
            <p:cNvPr id="34" name="Rounded Rectangle 33">
              <a:extLst>
                <a:ext uri="{FF2B5EF4-FFF2-40B4-BE49-F238E27FC236}">
                  <a16:creationId xmlns:a16="http://schemas.microsoft.com/office/drawing/2014/main" id="{8BA19F9F-2B0B-814C-AA03-4CDF3BFE0CB5}"/>
                </a:ext>
              </a:extLst>
            </p:cNvPr>
            <p:cNvSpPr/>
            <p:nvPr/>
          </p:nvSpPr>
          <p:spPr>
            <a:xfrm>
              <a:off x="10013917" y="4132301"/>
              <a:ext cx="1045303"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ctr" defTabSz="914400" rtl="0" eaLnBrk="1" fontAlgn="auto" latinLnBrk="0" hangingPunct="1">
                <a:lnSpc>
                  <a:spcPct val="90000"/>
                </a:lnSpc>
                <a:spcBef>
                  <a:spcPts val="1800"/>
                </a:spcBef>
                <a:spcAft>
                  <a:spcPts val="0"/>
                </a:spcAft>
                <a:buClrTx/>
                <a:buSzTx/>
                <a:buFontTx/>
                <a:buNone/>
                <a:tabLst/>
                <a:defRPr/>
              </a:pPr>
              <a:r>
                <a:rPr kumimoji="0" lang="en-US" sz="1300" b="0" i="0" u="none" strike="noStrike" kern="1200" cap="none" normalizeH="0" noProof="0" dirty="0">
                  <a:ln>
                    <a:noFill/>
                  </a:ln>
                  <a:solidFill>
                    <a:srgbClr val="000000"/>
                  </a:solidFill>
                  <a:effectLst/>
                  <a:uLnTx/>
                  <a:uFillTx/>
                  <a:latin typeface="Zebra Sans Cnd ExtraBold" pitchFamily="2" charset="77"/>
                  <a:ea typeface="+mn-ea"/>
                  <a:cs typeface="+mn-cs"/>
                </a:rPr>
                <a:t>On-device router</a:t>
              </a:r>
            </a:p>
          </p:txBody>
        </p:sp>
      </p:grpSp>
      <p:sp>
        <p:nvSpPr>
          <p:cNvPr id="35" name="Rounded Rectangle 34">
            <a:extLst>
              <a:ext uri="{FF2B5EF4-FFF2-40B4-BE49-F238E27FC236}">
                <a16:creationId xmlns:a16="http://schemas.microsoft.com/office/drawing/2014/main" id="{1E01E8C1-24A2-A741-B99F-ABE09901D498}"/>
              </a:ext>
            </a:extLst>
          </p:cNvPr>
          <p:cNvSpPr/>
          <p:nvPr/>
        </p:nvSpPr>
        <p:spPr>
          <a:xfrm>
            <a:off x="457199" y="1329974"/>
            <a:ext cx="3606797"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l" defTabSz="914400" rtl="0" eaLnBrk="1" fontAlgn="auto" latinLnBrk="0" hangingPunct="1">
              <a:lnSpc>
                <a:spcPct val="90000"/>
              </a:lnSpc>
              <a:spcBef>
                <a:spcPts val="180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Zebra Sans Cnd ExtraBold" pitchFamily="2" charset="77"/>
                <a:ea typeface="+mn-ea"/>
                <a:cs typeface="+mn-cs"/>
              </a:rPr>
              <a:t>Frontline AI Enablers</a:t>
            </a:r>
          </a:p>
        </p:txBody>
      </p:sp>
      <p:sp>
        <p:nvSpPr>
          <p:cNvPr id="36" name="Rounded Rectangle 35">
            <a:extLst>
              <a:ext uri="{FF2B5EF4-FFF2-40B4-BE49-F238E27FC236}">
                <a16:creationId xmlns:a16="http://schemas.microsoft.com/office/drawing/2014/main" id="{36974EA2-F9F3-7444-8EA7-FC7A59D761F3}"/>
              </a:ext>
            </a:extLst>
          </p:cNvPr>
          <p:cNvSpPr/>
          <p:nvPr/>
        </p:nvSpPr>
        <p:spPr>
          <a:xfrm>
            <a:off x="8125325" y="1329974"/>
            <a:ext cx="3609476" cy="498486"/>
          </a:xfrm>
          <a:prstGeom prst="roundRect">
            <a:avLst>
              <a:gd name="adj" fmla="val 17436"/>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l" defTabSz="914400" rtl="0" eaLnBrk="1" fontAlgn="auto" latinLnBrk="0" hangingPunct="1">
              <a:lnSpc>
                <a:spcPct val="90000"/>
              </a:lnSpc>
              <a:spcBef>
                <a:spcPts val="1800"/>
              </a:spcBef>
              <a:spcAft>
                <a:spcPts val="0"/>
              </a:spcAft>
              <a:buClrTx/>
              <a:buSzTx/>
              <a:buFontTx/>
              <a:buNone/>
              <a:tabLst/>
              <a:defRPr/>
            </a:pPr>
            <a:r>
              <a:rPr kumimoji="0" lang="en-US" sz="2000" b="0" i="0" u="none" strike="noStrike" kern="1200" cap="none" spc="0" normalizeH="0" baseline="0" noProof="0" dirty="0">
                <a:ln>
                  <a:noFill/>
                </a:ln>
                <a:solidFill>
                  <a:srgbClr val="BDBDBD"/>
                </a:solidFill>
                <a:effectLst/>
                <a:uLnTx/>
                <a:uFillTx/>
                <a:latin typeface="Zebra Sans Cnd ExtraBold" pitchFamily="2" charset="77"/>
                <a:ea typeface="+mn-ea"/>
                <a:cs typeface="+mn-cs"/>
              </a:rPr>
              <a:t>Frontline AI Zebra Companions</a:t>
            </a:r>
          </a:p>
        </p:txBody>
      </p:sp>
      <p:sp>
        <p:nvSpPr>
          <p:cNvPr id="37" name="Rounded Rectangle 36">
            <a:extLst>
              <a:ext uri="{FF2B5EF4-FFF2-40B4-BE49-F238E27FC236}">
                <a16:creationId xmlns:a16="http://schemas.microsoft.com/office/drawing/2014/main" id="{312AD382-9634-8A42-BA14-14C2F79036D1}"/>
              </a:ext>
            </a:extLst>
          </p:cNvPr>
          <p:cNvSpPr/>
          <p:nvPr/>
        </p:nvSpPr>
        <p:spPr>
          <a:xfrm>
            <a:off x="4291262" y="1329974"/>
            <a:ext cx="3606798" cy="498486"/>
          </a:xfrm>
          <a:prstGeom prst="roundRect">
            <a:avLst>
              <a:gd name="adj" fmla="val 19367"/>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l" defTabSz="914400" rtl="0" eaLnBrk="1" fontAlgn="auto" latinLnBrk="0" hangingPunct="1">
              <a:lnSpc>
                <a:spcPct val="90000"/>
              </a:lnSpc>
              <a:spcBef>
                <a:spcPts val="1800"/>
              </a:spcBef>
              <a:spcAft>
                <a:spcPts val="0"/>
              </a:spcAft>
              <a:buClrTx/>
              <a:buSzTx/>
              <a:buFontTx/>
              <a:buNone/>
              <a:tabLst/>
              <a:defRPr/>
            </a:pPr>
            <a:r>
              <a:rPr lang="en-US" sz="2000" dirty="0">
                <a:solidFill>
                  <a:srgbClr val="BDBDBD"/>
                </a:solidFill>
                <a:latin typeface="Zebra Sans Cnd ExtraBold" pitchFamily="2" charset="77"/>
              </a:rPr>
              <a:t>Frontline AI </a:t>
            </a:r>
            <a:r>
              <a:rPr kumimoji="0" lang="en-US" sz="2000" b="0" i="0" u="none" strike="noStrike" kern="1200" cap="none" spc="0" normalizeH="0" baseline="0" noProof="0" dirty="0">
                <a:ln>
                  <a:noFill/>
                </a:ln>
                <a:solidFill>
                  <a:srgbClr val="BDBDBD"/>
                </a:solidFill>
                <a:effectLst/>
                <a:uLnTx/>
                <a:uFillTx/>
                <a:latin typeface="Zebra Sans Cnd ExtraBold" pitchFamily="2" charset="77"/>
                <a:ea typeface="+mn-ea"/>
                <a:cs typeface="+mn-cs"/>
              </a:rPr>
              <a:t>Blueprints</a:t>
            </a:r>
          </a:p>
        </p:txBody>
      </p:sp>
    </p:spTree>
    <p:extLst>
      <p:ext uri="{BB962C8B-B14F-4D97-AF65-F5344CB8AC3E}">
        <p14:creationId xmlns:p14="http://schemas.microsoft.com/office/powerpoint/2010/main" val="509047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64</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447842"/>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6" name="Title 8">
            <a:extLst>
              <a:ext uri="{FF2B5EF4-FFF2-40B4-BE49-F238E27FC236}">
                <a16:creationId xmlns:a16="http://schemas.microsoft.com/office/drawing/2014/main" id="{3CBECEF4-975E-9D45-BF3D-E70B9C2AEA33}"/>
              </a:ext>
            </a:extLst>
          </p:cNvPr>
          <p:cNvSpPr txBox="1">
            <a:spLocks/>
          </p:cNvSpPr>
          <p:nvPr/>
        </p:nvSpPr>
        <p:spPr>
          <a:xfrm>
            <a:off x="355600" y="776419"/>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Start capturing volumes of data now with ready-to-use Frontline AI Enablers</a:t>
            </a:r>
          </a:p>
        </p:txBody>
      </p:sp>
      <p:sp>
        <p:nvSpPr>
          <p:cNvPr id="8" name="Rounded Rectangle 7">
            <a:extLst>
              <a:ext uri="{FF2B5EF4-FFF2-40B4-BE49-F238E27FC236}">
                <a16:creationId xmlns:a16="http://schemas.microsoft.com/office/drawing/2014/main" id="{7A6D27D4-3BA9-EA4A-9802-E3888178804C}"/>
              </a:ext>
            </a:extLst>
          </p:cNvPr>
          <p:cNvSpPr/>
          <p:nvPr/>
        </p:nvSpPr>
        <p:spPr>
          <a:xfrm>
            <a:off x="381001" y="202381"/>
            <a:ext cx="3606797" cy="498486"/>
          </a:xfrm>
          <a:prstGeom prst="roundRect">
            <a:avLst>
              <a:gd name="adj" fmla="val 1743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l" defTabSz="914400" rtl="0" eaLnBrk="1" fontAlgn="auto" latinLnBrk="0" hangingPunct="1">
              <a:lnSpc>
                <a:spcPct val="90000"/>
              </a:lnSpc>
              <a:spcBef>
                <a:spcPts val="1800"/>
              </a:spcBef>
              <a:spcAft>
                <a:spcPts val="0"/>
              </a:spcAft>
              <a:buClrTx/>
              <a:buSzTx/>
              <a:buFontTx/>
              <a:buNone/>
              <a:tabLst/>
              <a:defRPr/>
            </a:pPr>
            <a:r>
              <a:rPr lang="en-US" sz="2000" dirty="0">
                <a:solidFill>
                  <a:srgbClr val="000000"/>
                </a:solidFill>
                <a:latin typeface="Zebra Sans Cnd ExtraBold" pitchFamily="2" charset="77"/>
              </a:rPr>
              <a:t>Zebra </a:t>
            </a:r>
            <a:r>
              <a:rPr kumimoji="0" lang="en-US" sz="2000" b="0" i="0" u="none" strike="noStrike" kern="1200" cap="none" spc="0" normalizeH="0" baseline="0" noProof="0" dirty="0">
                <a:ln>
                  <a:noFill/>
                </a:ln>
                <a:solidFill>
                  <a:srgbClr val="000000"/>
                </a:solidFill>
                <a:effectLst/>
                <a:uLnTx/>
                <a:uFillTx/>
                <a:latin typeface="Zebra Sans Cnd ExtraBold" pitchFamily="2" charset="77"/>
                <a:ea typeface="+mn-ea"/>
                <a:cs typeface="+mn-cs"/>
              </a:rPr>
              <a:t>Frontline AI Enablers</a:t>
            </a:r>
          </a:p>
        </p:txBody>
      </p:sp>
      <p:sp>
        <p:nvSpPr>
          <p:cNvPr id="44" name="Text Placeholder 16">
            <a:extLst>
              <a:ext uri="{FF2B5EF4-FFF2-40B4-BE49-F238E27FC236}">
                <a16:creationId xmlns:a16="http://schemas.microsoft.com/office/drawing/2014/main" id="{58BEE239-3725-CE44-AD7D-1E1EA5DE27CF}"/>
              </a:ext>
            </a:extLst>
          </p:cNvPr>
          <p:cNvSpPr txBox="1">
            <a:spLocks/>
          </p:cNvSpPr>
          <p:nvPr/>
        </p:nvSpPr>
        <p:spPr>
          <a:xfrm>
            <a:off x="2768890" y="5209608"/>
            <a:ext cx="1643557" cy="323115"/>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buFont typeface="Arial" panose="020B0604020202020204" pitchFamily="34" charset="0"/>
              <a:buNone/>
              <a:defRPr sz="1400" b="0" i="0" kern="1200">
                <a:solidFill>
                  <a:schemeClr val="tx1"/>
                </a:solidFill>
                <a:latin typeface="Zebra Sans Cnd ExtraBold" pitchFamily="2" charset="77"/>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20"/>
              </a:lnSpc>
            </a:pPr>
            <a:r>
              <a:rPr lang="en-US" sz="1500" dirty="0"/>
              <a:t>Text-OCR </a:t>
            </a:r>
            <a:r>
              <a:rPr lang="cs-CZ" sz="1500" dirty="0"/>
              <a:t>R</a:t>
            </a:r>
            <a:r>
              <a:rPr lang="en-US" sz="1500" dirty="0"/>
              <a:t>ecognizer</a:t>
            </a:r>
          </a:p>
        </p:txBody>
      </p:sp>
      <p:sp>
        <p:nvSpPr>
          <p:cNvPr id="45" name="Text Placeholder 16">
            <a:extLst>
              <a:ext uri="{FF2B5EF4-FFF2-40B4-BE49-F238E27FC236}">
                <a16:creationId xmlns:a16="http://schemas.microsoft.com/office/drawing/2014/main" id="{DF7761F7-9E65-0747-9F40-DEDD98D99CED}"/>
              </a:ext>
            </a:extLst>
          </p:cNvPr>
          <p:cNvSpPr txBox="1">
            <a:spLocks/>
          </p:cNvSpPr>
          <p:nvPr/>
        </p:nvSpPr>
        <p:spPr>
          <a:xfrm>
            <a:off x="4962504" y="5210454"/>
            <a:ext cx="1838747" cy="325914"/>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buFont typeface="Arial" panose="020B0604020202020204" pitchFamily="34" charset="0"/>
              <a:buNone/>
              <a:defRPr sz="1400" b="0" i="0" kern="1200">
                <a:solidFill>
                  <a:schemeClr val="tx1"/>
                </a:solidFill>
                <a:latin typeface="Zebra Sans Cnd ExtraBold" pitchFamily="2" charset="77"/>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20"/>
              </a:lnSpc>
            </a:pPr>
            <a:r>
              <a:rPr lang="en-US" sz="1500" dirty="0"/>
              <a:t>Shelf /</a:t>
            </a:r>
            <a:r>
              <a:rPr lang="cs-CZ" sz="1500" dirty="0"/>
              <a:t>P</a:t>
            </a:r>
            <a:r>
              <a:rPr lang="en-US" sz="1500" dirty="0"/>
              <a:t>roduct </a:t>
            </a:r>
            <a:r>
              <a:rPr lang="cs-CZ" sz="1500" dirty="0"/>
              <a:t>L</a:t>
            </a:r>
            <a:r>
              <a:rPr lang="en-US" sz="1500" dirty="0"/>
              <a:t>ocalizer</a:t>
            </a:r>
          </a:p>
        </p:txBody>
      </p:sp>
      <p:sp>
        <p:nvSpPr>
          <p:cNvPr id="46" name="Text Placeholder 16">
            <a:extLst>
              <a:ext uri="{FF2B5EF4-FFF2-40B4-BE49-F238E27FC236}">
                <a16:creationId xmlns:a16="http://schemas.microsoft.com/office/drawing/2014/main" id="{1BD0F023-ACAA-D24D-B40D-534205324B31}"/>
              </a:ext>
            </a:extLst>
          </p:cNvPr>
          <p:cNvSpPr txBox="1">
            <a:spLocks/>
          </p:cNvSpPr>
          <p:nvPr/>
        </p:nvSpPr>
        <p:spPr>
          <a:xfrm>
            <a:off x="7374733" y="5210454"/>
            <a:ext cx="1365206" cy="325913"/>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buFont typeface="Arial" panose="020B0604020202020204" pitchFamily="34" charset="0"/>
              <a:buNone/>
              <a:defRPr sz="1400" b="0" i="0" kern="1200">
                <a:solidFill>
                  <a:schemeClr val="tx1"/>
                </a:solidFill>
                <a:latin typeface="Zebra Sans Cnd ExtraBold" pitchFamily="2" charset="77"/>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20"/>
              </a:lnSpc>
            </a:pPr>
            <a:r>
              <a:rPr lang="en-US" sz="1500" b="1" dirty="0"/>
              <a:t>Feature </a:t>
            </a:r>
            <a:r>
              <a:rPr lang="cs-CZ" sz="1500" b="1" dirty="0"/>
              <a:t>E</a:t>
            </a:r>
            <a:r>
              <a:rPr lang="en-US" sz="1500" b="1" dirty="0"/>
              <a:t>xtractor</a:t>
            </a:r>
          </a:p>
        </p:txBody>
      </p:sp>
      <p:sp>
        <p:nvSpPr>
          <p:cNvPr id="47" name="Text Placeholder 16">
            <a:extLst>
              <a:ext uri="{FF2B5EF4-FFF2-40B4-BE49-F238E27FC236}">
                <a16:creationId xmlns:a16="http://schemas.microsoft.com/office/drawing/2014/main" id="{73E0BCAA-88D7-2943-AB06-C3BB9A59677B}"/>
              </a:ext>
            </a:extLst>
          </p:cNvPr>
          <p:cNvSpPr txBox="1">
            <a:spLocks/>
          </p:cNvSpPr>
          <p:nvPr/>
        </p:nvSpPr>
        <p:spPr>
          <a:xfrm>
            <a:off x="9691723" y="5210454"/>
            <a:ext cx="1484883" cy="32591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buFont typeface="Arial" panose="020B0604020202020204" pitchFamily="34" charset="0"/>
              <a:buNone/>
              <a:defRPr sz="1400" b="0" i="0" kern="1200">
                <a:solidFill>
                  <a:schemeClr val="tx1"/>
                </a:solidFill>
                <a:latin typeface="Zebra Sans Cnd ExtraBold" pitchFamily="2" charset="77"/>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20"/>
              </a:lnSpc>
            </a:pPr>
            <a:r>
              <a:rPr lang="en-US" sz="1500" dirty="0"/>
              <a:t>Product </a:t>
            </a:r>
            <a:r>
              <a:rPr lang="cs-CZ" sz="1500" dirty="0"/>
              <a:t>R</a:t>
            </a:r>
            <a:r>
              <a:rPr lang="en-US" sz="1500" dirty="0"/>
              <a:t>ecognizer</a:t>
            </a:r>
          </a:p>
        </p:txBody>
      </p:sp>
      <p:pic>
        <p:nvPicPr>
          <p:cNvPr id="48" name="Picture 47">
            <a:extLst>
              <a:ext uri="{FF2B5EF4-FFF2-40B4-BE49-F238E27FC236}">
                <a16:creationId xmlns:a16="http://schemas.microsoft.com/office/drawing/2014/main" id="{9B502B6C-CA8F-9049-A41D-3E1C0B75E80C}"/>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451001" y="2197103"/>
            <a:ext cx="1668928" cy="2780316"/>
          </a:xfrm>
          <a:prstGeom prst="roundRect">
            <a:avLst>
              <a:gd name="adj" fmla="val 3334"/>
            </a:avLst>
          </a:prstGeom>
        </p:spPr>
      </p:pic>
      <p:pic>
        <p:nvPicPr>
          <p:cNvPr id="49" name="Picture 48">
            <a:extLst>
              <a:ext uri="{FF2B5EF4-FFF2-40B4-BE49-F238E27FC236}">
                <a16:creationId xmlns:a16="http://schemas.microsoft.com/office/drawing/2014/main" id="{FC9C15AF-B57A-0D47-B9EC-0B9A6952130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737002" y="2197103"/>
            <a:ext cx="1668929" cy="2780316"/>
          </a:xfrm>
          <a:prstGeom prst="roundRect">
            <a:avLst>
              <a:gd name="adj" fmla="val 3334"/>
            </a:avLst>
          </a:prstGeom>
        </p:spPr>
      </p:pic>
      <p:pic>
        <p:nvPicPr>
          <p:cNvPr id="50" name="Picture 49">
            <a:extLst>
              <a:ext uri="{FF2B5EF4-FFF2-40B4-BE49-F238E27FC236}">
                <a16:creationId xmlns:a16="http://schemas.microsoft.com/office/drawing/2014/main" id="{91987019-54BD-7A4F-A733-5722F5B1C6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26511" y="2197101"/>
            <a:ext cx="1668928" cy="2780318"/>
          </a:xfrm>
          <a:prstGeom prst="roundRect">
            <a:avLst>
              <a:gd name="adj" fmla="val 3334"/>
            </a:avLst>
          </a:prstGeom>
        </p:spPr>
      </p:pic>
      <p:pic>
        <p:nvPicPr>
          <p:cNvPr id="51" name="Picture 50">
            <a:extLst>
              <a:ext uri="{FF2B5EF4-FFF2-40B4-BE49-F238E27FC236}">
                <a16:creationId xmlns:a16="http://schemas.microsoft.com/office/drawing/2014/main" id="{4320D82F-4A32-A84E-BD5A-90A53BE2C38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309001" y="2197101"/>
            <a:ext cx="1668928" cy="2780318"/>
          </a:xfrm>
          <a:prstGeom prst="roundRect">
            <a:avLst>
              <a:gd name="adj" fmla="val 3334"/>
            </a:avLst>
          </a:prstGeom>
        </p:spPr>
      </p:pic>
      <p:pic>
        <p:nvPicPr>
          <p:cNvPr id="52" name="Picture 51">
            <a:extLst>
              <a:ext uri="{FF2B5EF4-FFF2-40B4-BE49-F238E27FC236}">
                <a16:creationId xmlns:a16="http://schemas.microsoft.com/office/drawing/2014/main" id="{F4FDE22E-BDD6-984F-BDA8-23AB6CC16CA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9608671" y="2197099"/>
            <a:ext cx="1668929" cy="2780320"/>
          </a:xfrm>
          <a:prstGeom prst="roundRect">
            <a:avLst>
              <a:gd name="adj" fmla="val 3334"/>
            </a:avLst>
          </a:prstGeom>
        </p:spPr>
      </p:pic>
      <p:sp>
        <p:nvSpPr>
          <p:cNvPr id="53" name="TextBox 52">
            <a:extLst>
              <a:ext uri="{FF2B5EF4-FFF2-40B4-BE49-F238E27FC236}">
                <a16:creationId xmlns:a16="http://schemas.microsoft.com/office/drawing/2014/main" id="{43F89C0D-5B0F-7E49-939A-33E91F208C87}"/>
              </a:ext>
            </a:extLst>
          </p:cNvPr>
          <p:cNvSpPr txBox="1"/>
          <p:nvPr/>
        </p:nvSpPr>
        <p:spPr>
          <a:xfrm>
            <a:off x="427879" y="5430893"/>
            <a:ext cx="1666077" cy="861774"/>
          </a:xfrm>
          <a:prstGeom prst="rect">
            <a:avLst/>
          </a:prstGeom>
          <a:noFill/>
        </p:spPr>
        <p:txBody>
          <a:bodyPr wrap="square">
            <a:spAutoFit/>
          </a:bodyPr>
          <a:lstStyle/>
          <a:p>
            <a:r>
              <a:rPr lang="en-US" sz="1000" dirty="0">
                <a:latin typeface="Zebra Sans" pitchFamily="2" charset="77"/>
              </a:rPr>
              <a:t>Detects and decodes all barcodes in an image, whether they are on labels on boxes, parcels or shelves</a:t>
            </a:r>
          </a:p>
        </p:txBody>
      </p:sp>
      <p:sp>
        <p:nvSpPr>
          <p:cNvPr id="54" name="TextBox 53">
            <a:extLst>
              <a:ext uri="{FF2B5EF4-FFF2-40B4-BE49-F238E27FC236}">
                <a16:creationId xmlns:a16="http://schemas.microsoft.com/office/drawing/2014/main" id="{7BB0B70D-2D5B-0F4F-9239-D599D60D19FE}"/>
              </a:ext>
            </a:extLst>
          </p:cNvPr>
          <p:cNvSpPr txBox="1"/>
          <p:nvPr/>
        </p:nvSpPr>
        <p:spPr>
          <a:xfrm>
            <a:off x="2685100" y="5430893"/>
            <a:ext cx="1745201" cy="1169551"/>
          </a:xfrm>
          <a:prstGeom prst="rect">
            <a:avLst/>
          </a:prstGeom>
          <a:noFill/>
        </p:spPr>
        <p:txBody>
          <a:bodyPr wrap="square">
            <a:spAutoFit/>
          </a:bodyPr>
          <a:lstStyle/>
          <a:p>
            <a:r>
              <a:rPr lang="en-US" sz="1000" dirty="0">
                <a:latin typeface="Zebra Sans" pitchFamily="2" charset="77"/>
              </a:rPr>
              <a:t>Detects and recognizes any text or characters in an image and decodes the text into words with extreme accuracy. </a:t>
            </a:r>
            <a:r>
              <a:rPr lang="en-US" sz="1000" dirty="0"/>
              <a:t>Supports many fonts, font sizes, and text orientation.</a:t>
            </a:r>
            <a:endParaRPr lang="en-US" sz="1000" dirty="0">
              <a:latin typeface="Zebra Sans" pitchFamily="2" charset="77"/>
            </a:endParaRPr>
          </a:p>
        </p:txBody>
      </p:sp>
      <p:sp>
        <p:nvSpPr>
          <p:cNvPr id="55" name="TextBox 54">
            <a:extLst>
              <a:ext uri="{FF2B5EF4-FFF2-40B4-BE49-F238E27FC236}">
                <a16:creationId xmlns:a16="http://schemas.microsoft.com/office/drawing/2014/main" id="{4C322E27-9931-8741-87E6-824A756314B9}"/>
              </a:ext>
            </a:extLst>
          </p:cNvPr>
          <p:cNvSpPr txBox="1"/>
          <p:nvPr/>
        </p:nvSpPr>
        <p:spPr>
          <a:xfrm>
            <a:off x="4954855" y="5430893"/>
            <a:ext cx="1854043" cy="1169551"/>
          </a:xfrm>
          <a:prstGeom prst="rect">
            <a:avLst/>
          </a:prstGeom>
          <a:noFill/>
        </p:spPr>
        <p:txBody>
          <a:bodyPr wrap="square">
            <a:spAutoFit/>
          </a:bodyPr>
          <a:lstStyle/>
          <a:p>
            <a:r>
              <a:rPr lang="en-US" sz="1000" spc="-10" dirty="0">
                <a:latin typeface="Zebra Sans" pitchFamily="2" charset="77"/>
              </a:rPr>
              <a:t>Detects all products, shelf and peg labels and shelf facings in an image; variable data capture distances accommodate different aisle widths to support almost any store layout</a:t>
            </a:r>
          </a:p>
        </p:txBody>
      </p:sp>
      <p:sp>
        <p:nvSpPr>
          <p:cNvPr id="56" name="TextBox 55">
            <a:extLst>
              <a:ext uri="{FF2B5EF4-FFF2-40B4-BE49-F238E27FC236}">
                <a16:creationId xmlns:a16="http://schemas.microsoft.com/office/drawing/2014/main" id="{024F2DC0-1FAA-FD4F-8C5F-04AC04365747}"/>
              </a:ext>
            </a:extLst>
          </p:cNvPr>
          <p:cNvSpPr txBox="1"/>
          <p:nvPr/>
        </p:nvSpPr>
        <p:spPr>
          <a:xfrm>
            <a:off x="6816668" y="5430893"/>
            <a:ext cx="2123390" cy="1015663"/>
          </a:xfrm>
          <a:prstGeom prst="rect">
            <a:avLst/>
          </a:prstGeom>
          <a:noFill/>
        </p:spPr>
        <p:txBody>
          <a:bodyPr wrap="square">
            <a:spAutoFit/>
          </a:bodyPr>
          <a:lstStyle/>
          <a:p>
            <a:pPr lvl="1"/>
            <a:r>
              <a:rPr lang="en-US" sz="1000" dirty="0">
                <a:latin typeface="Zebra Sans" pitchFamily="2" charset="77"/>
              </a:rPr>
              <a:t>Extracts and stores key descriptors of products in a database </a:t>
            </a:r>
            <a:r>
              <a:rPr lang="en-US" sz="1000" dirty="0"/>
              <a:t>to enable the Product Recognizer model to identify products in an image. </a:t>
            </a:r>
            <a:endParaRPr lang="en-US" sz="1000" dirty="0">
              <a:latin typeface="Zebra Sans" pitchFamily="2" charset="77"/>
            </a:endParaRPr>
          </a:p>
        </p:txBody>
      </p:sp>
      <p:sp>
        <p:nvSpPr>
          <p:cNvPr id="57" name="TextBox 56">
            <a:extLst>
              <a:ext uri="{FF2B5EF4-FFF2-40B4-BE49-F238E27FC236}">
                <a16:creationId xmlns:a16="http://schemas.microsoft.com/office/drawing/2014/main" id="{5062F396-389B-E342-B0DE-9E8D0D0CB458}"/>
              </a:ext>
            </a:extLst>
          </p:cNvPr>
          <p:cNvSpPr txBox="1"/>
          <p:nvPr/>
        </p:nvSpPr>
        <p:spPr>
          <a:xfrm>
            <a:off x="9174894" y="5430893"/>
            <a:ext cx="2559903" cy="1015663"/>
          </a:xfrm>
          <a:prstGeom prst="rect">
            <a:avLst/>
          </a:prstGeom>
          <a:noFill/>
        </p:spPr>
        <p:txBody>
          <a:bodyPr wrap="square">
            <a:spAutoFit/>
          </a:bodyPr>
          <a:lstStyle/>
          <a:p>
            <a:pPr lvl="1"/>
            <a:r>
              <a:rPr lang="en-US" sz="1000" dirty="0">
                <a:latin typeface="Zebra Sans" pitchFamily="2" charset="77"/>
              </a:rPr>
              <a:t>Finds and recognizes products on shelves—helps locate an item, determine what items need restocking, or </a:t>
            </a:r>
            <a:r>
              <a:rPr lang="en-US" sz="1000" dirty="0"/>
              <a:t>recognize and ring up items at a point of sale (POS), and more</a:t>
            </a:r>
            <a:endParaRPr lang="en-US" sz="1000" dirty="0">
              <a:latin typeface="Zebra Sans" pitchFamily="2" charset="77"/>
            </a:endParaRPr>
          </a:p>
        </p:txBody>
      </p:sp>
      <p:sp>
        <p:nvSpPr>
          <p:cNvPr id="58" name="Text Placeholder 16">
            <a:extLst>
              <a:ext uri="{FF2B5EF4-FFF2-40B4-BE49-F238E27FC236}">
                <a16:creationId xmlns:a16="http://schemas.microsoft.com/office/drawing/2014/main" id="{1834E35F-FAC6-3948-ADA4-18D236C678E8}"/>
              </a:ext>
            </a:extLst>
          </p:cNvPr>
          <p:cNvSpPr txBox="1">
            <a:spLocks/>
          </p:cNvSpPr>
          <p:nvPr/>
        </p:nvSpPr>
        <p:spPr>
          <a:xfrm>
            <a:off x="427879" y="5169267"/>
            <a:ext cx="1532900" cy="323116"/>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20"/>
              </a:lnSpc>
            </a:pPr>
            <a:r>
              <a:rPr lang="en-US" sz="1500" dirty="0">
                <a:latin typeface="Zebra Sans Cnd ExtraBold" pitchFamily="2" charset="77"/>
              </a:rPr>
              <a:t>Barcode </a:t>
            </a:r>
            <a:r>
              <a:rPr lang="cs-CZ" sz="1500" dirty="0">
                <a:latin typeface="Zebra Sans Cnd ExtraBold" pitchFamily="2" charset="77"/>
              </a:rPr>
              <a:t>L</a:t>
            </a:r>
            <a:r>
              <a:rPr lang="en-US" sz="1500" dirty="0">
                <a:latin typeface="Zebra Sans Cnd ExtraBold" pitchFamily="2" charset="77"/>
              </a:rPr>
              <a:t>ocalizer</a:t>
            </a:r>
          </a:p>
        </p:txBody>
      </p:sp>
      <p:cxnSp>
        <p:nvCxnSpPr>
          <p:cNvPr id="59" name="Straight Connector 58">
            <a:extLst>
              <a:ext uri="{FF2B5EF4-FFF2-40B4-BE49-F238E27FC236}">
                <a16:creationId xmlns:a16="http://schemas.microsoft.com/office/drawing/2014/main" id="{2E50200C-6F08-4947-8647-F29FACF07F71}"/>
              </a:ext>
            </a:extLst>
          </p:cNvPr>
          <p:cNvCxnSpPr>
            <a:cxnSpLocks/>
          </p:cNvCxnSpPr>
          <p:nvPr/>
        </p:nvCxnSpPr>
        <p:spPr>
          <a:xfrm>
            <a:off x="451001" y="5128801"/>
            <a:ext cx="1668928"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E5D1DF8-A22C-FF4F-833E-1361402A19F0}"/>
              </a:ext>
            </a:extLst>
          </p:cNvPr>
          <p:cNvCxnSpPr>
            <a:cxnSpLocks/>
          </p:cNvCxnSpPr>
          <p:nvPr/>
        </p:nvCxnSpPr>
        <p:spPr>
          <a:xfrm>
            <a:off x="2737001" y="5128801"/>
            <a:ext cx="1668928"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0D719971-AEC2-6047-B1CD-0B0C44A2F9B0}"/>
              </a:ext>
            </a:extLst>
          </p:cNvPr>
          <p:cNvCxnSpPr>
            <a:cxnSpLocks/>
          </p:cNvCxnSpPr>
          <p:nvPr/>
        </p:nvCxnSpPr>
        <p:spPr>
          <a:xfrm>
            <a:off x="5010301" y="5128801"/>
            <a:ext cx="1668928"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B3F5BCBA-D438-754E-8A21-446C24D85DFA}"/>
              </a:ext>
            </a:extLst>
          </p:cNvPr>
          <p:cNvCxnSpPr>
            <a:cxnSpLocks/>
          </p:cNvCxnSpPr>
          <p:nvPr/>
        </p:nvCxnSpPr>
        <p:spPr>
          <a:xfrm>
            <a:off x="7296301" y="5128801"/>
            <a:ext cx="1668928"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B6CB184D-51C8-354F-A3A5-2DADBD009FE7}"/>
              </a:ext>
            </a:extLst>
          </p:cNvPr>
          <p:cNvCxnSpPr>
            <a:cxnSpLocks/>
          </p:cNvCxnSpPr>
          <p:nvPr/>
        </p:nvCxnSpPr>
        <p:spPr>
          <a:xfrm>
            <a:off x="9620401" y="5128801"/>
            <a:ext cx="1668928"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AA8AA6C4-28AC-284D-8322-BCB719A25C2E}"/>
              </a:ext>
            </a:extLst>
          </p:cNvPr>
          <p:cNvSpPr/>
          <p:nvPr/>
        </p:nvSpPr>
        <p:spPr>
          <a:xfrm>
            <a:off x="381001" y="1278295"/>
            <a:ext cx="11076708" cy="646331"/>
          </a:xfrm>
          <a:prstGeom prst="rect">
            <a:avLst/>
          </a:prstGeom>
        </p:spPr>
        <p:txBody>
          <a:bodyPr wrap="square">
            <a:spAutoFit/>
          </a:bodyPr>
          <a:lstStyle/>
          <a:p>
            <a:r>
              <a:rPr lang="en-US" dirty="0"/>
              <a:t>Ready-to-use trained Frontline AI Enablers can be used as standalone applications or as components of a more complex application. Either way, your AI apps are up and running quickly, easily and cost-effectively.</a:t>
            </a:r>
          </a:p>
        </p:txBody>
      </p:sp>
    </p:spTree>
    <p:extLst>
      <p:ext uri="{BB962C8B-B14F-4D97-AF65-F5344CB8AC3E}">
        <p14:creationId xmlns:p14="http://schemas.microsoft.com/office/powerpoint/2010/main" val="177492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65</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6" name="Title 8">
            <a:extLst>
              <a:ext uri="{FF2B5EF4-FFF2-40B4-BE49-F238E27FC236}">
                <a16:creationId xmlns:a16="http://schemas.microsoft.com/office/drawing/2014/main" id="{D0423BCB-4B09-B444-A2B5-A881A46A97CC}"/>
              </a:ext>
            </a:extLst>
          </p:cNvPr>
          <p:cNvSpPr txBox="1">
            <a:spLocks/>
          </p:cNvSpPr>
          <p:nvPr/>
        </p:nvSpPr>
        <p:spPr>
          <a:xfrm>
            <a:off x="457200" y="556011"/>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Zebra Frontline AI Blueprints</a:t>
            </a:r>
          </a:p>
        </p:txBody>
      </p:sp>
      <p:sp>
        <p:nvSpPr>
          <p:cNvPr id="7" name="Text Placeholder 3">
            <a:extLst>
              <a:ext uri="{FF2B5EF4-FFF2-40B4-BE49-F238E27FC236}">
                <a16:creationId xmlns:a16="http://schemas.microsoft.com/office/drawing/2014/main" id="{4F83CA5D-3843-E34D-9CAA-6D122DBE7B70}"/>
              </a:ext>
            </a:extLst>
          </p:cNvPr>
          <p:cNvSpPr txBox="1">
            <a:spLocks/>
          </p:cNvSpPr>
          <p:nvPr/>
        </p:nvSpPr>
        <p:spPr>
          <a:xfrm>
            <a:off x="457200" y="1047959"/>
            <a:ext cx="11277600" cy="317500"/>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Infuse AI into your critical workflows with ease using Zebra Frontline AI Enablers</a:t>
            </a:r>
          </a:p>
        </p:txBody>
      </p:sp>
      <p:sp>
        <p:nvSpPr>
          <p:cNvPr id="8" name="Rounded Rectangle 7">
            <a:extLst>
              <a:ext uri="{FF2B5EF4-FFF2-40B4-BE49-F238E27FC236}">
                <a16:creationId xmlns:a16="http://schemas.microsoft.com/office/drawing/2014/main" id="{1B9A7DDE-44ED-8747-8F0F-2F323F121561}"/>
              </a:ext>
            </a:extLst>
          </p:cNvPr>
          <p:cNvSpPr/>
          <p:nvPr/>
        </p:nvSpPr>
        <p:spPr>
          <a:xfrm>
            <a:off x="457199" y="1451237"/>
            <a:ext cx="3606797" cy="498486"/>
          </a:xfrm>
          <a:prstGeom prst="roundRect">
            <a:avLst>
              <a:gd name="adj" fmla="val 13574"/>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l" defTabSz="914400" rtl="0" eaLnBrk="1" fontAlgn="auto" latinLnBrk="0" hangingPunct="1">
              <a:lnSpc>
                <a:spcPct val="90000"/>
              </a:lnSpc>
              <a:spcBef>
                <a:spcPts val="1800"/>
              </a:spcBef>
              <a:spcAft>
                <a:spcPts val="0"/>
              </a:spcAft>
              <a:buClrTx/>
              <a:buSzTx/>
              <a:buFontTx/>
              <a:buNone/>
              <a:tabLst/>
              <a:defRPr/>
            </a:pPr>
            <a:r>
              <a:rPr kumimoji="0" lang="en-US" sz="2000" b="0" i="0" u="none" strike="noStrike" kern="1200" cap="none" spc="0" normalizeH="0" baseline="0" noProof="0" dirty="0">
                <a:ln>
                  <a:noFill/>
                </a:ln>
                <a:solidFill>
                  <a:srgbClr val="BDBDBD"/>
                </a:solidFill>
                <a:effectLst/>
                <a:uLnTx/>
                <a:uFillTx/>
                <a:latin typeface="Zebra Sans Cnd ExtraBold" pitchFamily="2" charset="77"/>
                <a:ea typeface="+mn-ea"/>
                <a:cs typeface="+mn-cs"/>
              </a:rPr>
              <a:t>Enablers</a:t>
            </a:r>
          </a:p>
        </p:txBody>
      </p:sp>
      <p:sp>
        <p:nvSpPr>
          <p:cNvPr id="9" name="Rounded Rectangle 8">
            <a:extLst>
              <a:ext uri="{FF2B5EF4-FFF2-40B4-BE49-F238E27FC236}">
                <a16:creationId xmlns:a16="http://schemas.microsoft.com/office/drawing/2014/main" id="{4C422FBF-E450-A148-8D4D-AAD41AF6E3F6}"/>
              </a:ext>
            </a:extLst>
          </p:cNvPr>
          <p:cNvSpPr/>
          <p:nvPr/>
        </p:nvSpPr>
        <p:spPr>
          <a:xfrm>
            <a:off x="8125325" y="1451237"/>
            <a:ext cx="3609476" cy="498486"/>
          </a:xfrm>
          <a:prstGeom prst="roundRect">
            <a:avLst>
              <a:gd name="adj" fmla="val 13574"/>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l" defTabSz="914400" rtl="0" eaLnBrk="1" fontAlgn="auto" latinLnBrk="0" hangingPunct="1">
              <a:lnSpc>
                <a:spcPct val="90000"/>
              </a:lnSpc>
              <a:spcBef>
                <a:spcPts val="1800"/>
              </a:spcBef>
              <a:spcAft>
                <a:spcPts val="0"/>
              </a:spcAft>
              <a:buClrTx/>
              <a:buSzTx/>
              <a:buFontTx/>
              <a:buNone/>
              <a:tabLst/>
              <a:defRPr/>
            </a:pPr>
            <a:r>
              <a:rPr kumimoji="0" lang="en-US" sz="2000" b="0" i="0" u="none" strike="noStrike" kern="1200" cap="none" spc="0" normalizeH="0" baseline="0" noProof="0" dirty="0">
                <a:ln>
                  <a:noFill/>
                </a:ln>
                <a:solidFill>
                  <a:srgbClr val="BDBDBD"/>
                </a:solidFill>
                <a:effectLst/>
                <a:uLnTx/>
                <a:uFillTx/>
                <a:latin typeface="Zebra Sans Cnd ExtraBold" pitchFamily="2" charset="77"/>
                <a:ea typeface="+mn-ea"/>
                <a:cs typeface="+mn-cs"/>
              </a:rPr>
              <a:t>Zebra Companion</a:t>
            </a:r>
          </a:p>
        </p:txBody>
      </p:sp>
      <p:sp>
        <p:nvSpPr>
          <p:cNvPr id="10" name="Rounded Rectangle 9">
            <a:extLst>
              <a:ext uri="{FF2B5EF4-FFF2-40B4-BE49-F238E27FC236}">
                <a16:creationId xmlns:a16="http://schemas.microsoft.com/office/drawing/2014/main" id="{EA084644-AB95-E149-B89B-B8B540CCF59B}"/>
              </a:ext>
            </a:extLst>
          </p:cNvPr>
          <p:cNvSpPr/>
          <p:nvPr/>
        </p:nvSpPr>
        <p:spPr>
          <a:xfrm>
            <a:off x="4291261" y="1451237"/>
            <a:ext cx="3606798" cy="498486"/>
          </a:xfrm>
          <a:prstGeom prst="roundRect">
            <a:avLst>
              <a:gd name="adj" fmla="val 13574"/>
            </a:avLst>
          </a:prstGeom>
          <a:solidFill>
            <a:srgbClr val="52840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l" defTabSz="914400" rtl="0" eaLnBrk="1" fontAlgn="auto" latinLnBrk="0" hangingPunct="1">
              <a:lnSpc>
                <a:spcPct val="90000"/>
              </a:lnSpc>
              <a:spcBef>
                <a:spcPts val="180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Zebra Sans Cnd ExtraBold" pitchFamily="2" charset="77"/>
                <a:ea typeface="+mn-ea"/>
                <a:cs typeface="+mn-cs"/>
              </a:rPr>
              <a:t>Blueprints</a:t>
            </a:r>
          </a:p>
        </p:txBody>
      </p:sp>
      <p:sp>
        <p:nvSpPr>
          <p:cNvPr id="11" name="Rounded Rectangle 10">
            <a:extLst>
              <a:ext uri="{FF2B5EF4-FFF2-40B4-BE49-F238E27FC236}">
                <a16:creationId xmlns:a16="http://schemas.microsoft.com/office/drawing/2014/main" id="{B8DA847B-BD86-944D-BEBE-BFD574E8637D}"/>
              </a:ext>
            </a:extLst>
          </p:cNvPr>
          <p:cNvSpPr/>
          <p:nvPr/>
        </p:nvSpPr>
        <p:spPr>
          <a:xfrm>
            <a:off x="457199" y="2125505"/>
            <a:ext cx="3606796" cy="3934257"/>
          </a:xfrm>
          <a:prstGeom prst="roundRect">
            <a:avLst>
              <a:gd name="adj" fmla="val 4193"/>
            </a:avLst>
          </a:prstGeom>
          <a:solidFill>
            <a:srgbClr val="2F2E2E"/>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88000" bIns="180000" rtlCol="0" anchor="t" anchorCtr="0"/>
          <a:lstStyle/>
          <a:p>
            <a:pPr lvl="0">
              <a:spcBef>
                <a:spcPts val="1800"/>
              </a:spcBef>
              <a:defRPr/>
            </a:pPr>
            <a:r>
              <a:rPr lang="en-US" sz="2400" dirty="0">
                <a:solidFill>
                  <a:schemeClr val="bg1"/>
                </a:solidFill>
                <a:latin typeface="Zebra Sans Cnd ExtraBold" pitchFamily="2" charset="77"/>
              </a:rPr>
              <a:t>Ready-made, adaptable frameworks for building scalable enterprise AI workflows that </a:t>
            </a:r>
            <a:r>
              <a:rPr lang="en-US" sz="2400" dirty="0">
                <a:solidFill>
                  <a:srgbClr val="A8F930"/>
                </a:solidFill>
                <a:latin typeface="Zebra Sans Cnd ExtraBold" pitchFamily="2" charset="77"/>
              </a:rPr>
              <a:t>modernize your unique manual processes.</a:t>
            </a:r>
          </a:p>
        </p:txBody>
      </p:sp>
      <p:pic>
        <p:nvPicPr>
          <p:cNvPr id="12" name="Picture 11">
            <a:extLst>
              <a:ext uri="{FF2B5EF4-FFF2-40B4-BE49-F238E27FC236}">
                <a16:creationId xmlns:a16="http://schemas.microsoft.com/office/drawing/2014/main" id="{1738C17E-5785-B844-9CFD-9108BCF8740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400327" y="2156509"/>
            <a:ext cx="2334473" cy="2865876"/>
          </a:xfrm>
          <a:prstGeom prst="roundRect">
            <a:avLst>
              <a:gd name="adj" fmla="val 8030"/>
            </a:avLst>
          </a:prstGeom>
          <a:solidFill>
            <a:srgbClr val="FFFFFF">
              <a:shade val="85000"/>
            </a:srgbClr>
          </a:solidFill>
          <a:ln w="44450">
            <a:noFill/>
          </a:ln>
          <a:effectLst/>
        </p:spPr>
      </p:pic>
      <p:pic>
        <p:nvPicPr>
          <p:cNvPr id="13" name="Picture 4" descr="Immediately Improving Productivity in Your Warehouse by Becoming a  Paperless Business | Zebra Blog | Zebra">
            <a:extLst>
              <a:ext uri="{FF2B5EF4-FFF2-40B4-BE49-F238E27FC236}">
                <a16:creationId xmlns:a16="http://schemas.microsoft.com/office/drawing/2014/main" id="{DA10BFA9-0F1E-3E49-BC4D-5ACF918D126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2"/>
          <a:stretch>
            <a:fillRect/>
          </a:stretch>
        </p:blipFill>
        <p:spPr bwMode="auto">
          <a:xfrm>
            <a:off x="6838483" y="2156509"/>
            <a:ext cx="2334473" cy="2840928"/>
          </a:xfrm>
          <a:prstGeom prst="roundRect">
            <a:avLst>
              <a:gd name="adj" fmla="val 7818"/>
            </a:avLst>
          </a:prstGeom>
          <a:solidFill>
            <a:srgbClr val="FFFFFF">
              <a:shade val="85000"/>
            </a:srgbClr>
          </a:solidFill>
          <a:ln w="44450">
            <a:noFill/>
          </a:ln>
          <a:effectLst/>
        </p:spPr>
      </p:pic>
      <p:pic>
        <p:nvPicPr>
          <p:cNvPr id="14" name="Picture 2" descr="Picture Proof of Delivery | FedEx United Arab Emirates">
            <a:extLst>
              <a:ext uri="{FF2B5EF4-FFF2-40B4-BE49-F238E27FC236}">
                <a16:creationId xmlns:a16="http://schemas.microsoft.com/office/drawing/2014/main" id="{639E43AE-2B40-204C-8910-F093E9E7D11F}"/>
              </a:ext>
            </a:extLst>
          </p:cNvPr>
          <p:cNvPicPr>
            <a:picLocks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4276639" y="2131563"/>
            <a:ext cx="2334473" cy="2865878"/>
          </a:xfrm>
          <a:prstGeom prst="roundRect">
            <a:avLst>
              <a:gd name="adj" fmla="val 7440"/>
            </a:avLst>
          </a:prstGeom>
          <a:ln w="44450">
            <a:noFill/>
          </a:ln>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BE118F94-2808-5248-A9B2-0312445816E9}"/>
              </a:ext>
            </a:extLst>
          </p:cNvPr>
          <p:cNvSpPr txBox="1"/>
          <p:nvPr/>
        </p:nvSpPr>
        <p:spPr>
          <a:xfrm>
            <a:off x="9400327" y="5301807"/>
            <a:ext cx="2339262" cy="249299"/>
          </a:xfrm>
          <a:prstGeom prst="rect">
            <a:avLst/>
          </a:prstGeom>
          <a:noFill/>
        </p:spPr>
        <p:txBody>
          <a:bodyPr wrap="square" lIns="0" tIns="0" rIns="0" bIns="0">
            <a:spAutoFit/>
          </a:bodyPr>
          <a:lstStyle/>
          <a:p>
            <a:pPr lvl="0" defTabSz="711200">
              <a:lnSpc>
                <a:spcPct val="90000"/>
              </a:lnSpc>
              <a:spcBef>
                <a:spcPct val="0"/>
              </a:spcBef>
              <a:spcAft>
                <a:spcPct val="35000"/>
              </a:spcAft>
              <a:defRPr/>
            </a:pPr>
            <a:r>
              <a:rPr lang="en-US" b="1" spc="-20" dirty="0">
                <a:latin typeface="Zebra Sans Cnd ExtraBold" pitchFamily="2" charset="77"/>
              </a:rPr>
              <a:t>Voice Translation</a:t>
            </a:r>
          </a:p>
        </p:txBody>
      </p:sp>
      <p:sp>
        <p:nvSpPr>
          <p:cNvPr id="16" name="TextBox 15">
            <a:extLst>
              <a:ext uri="{FF2B5EF4-FFF2-40B4-BE49-F238E27FC236}">
                <a16:creationId xmlns:a16="http://schemas.microsoft.com/office/drawing/2014/main" id="{9CFF0A15-863F-B742-9A71-041FE9B1620C}"/>
              </a:ext>
            </a:extLst>
          </p:cNvPr>
          <p:cNvSpPr txBox="1"/>
          <p:nvPr/>
        </p:nvSpPr>
        <p:spPr>
          <a:xfrm>
            <a:off x="6848316" y="5301807"/>
            <a:ext cx="2339262" cy="249299"/>
          </a:xfrm>
          <a:prstGeom prst="rect">
            <a:avLst/>
          </a:prstGeom>
          <a:noFill/>
        </p:spPr>
        <p:txBody>
          <a:bodyPr wrap="square" lIns="0" tIns="0" rIns="0" bIns="0">
            <a:spAutoFit/>
          </a:bodyPr>
          <a:lstStyle/>
          <a:p>
            <a:pPr lvl="0" defTabSz="711200">
              <a:lnSpc>
                <a:spcPct val="90000"/>
              </a:lnSpc>
              <a:spcBef>
                <a:spcPct val="0"/>
              </a:spcBef>
              <a:spcAft>
                <a:spcPct val="35000"/>
              </a:spcAft>
              <a:defRPr/>
            </a:pPr>
            <a:r>
              <a:rPr lang="en-US" b="1" spc="-20" dirty="0">
                <a:latin typeface="Zebra Sans Cnd ExtraBold" pitchFamily="2" charset="77"/>
              </a:rPr>
              <a:t>Automated Form Capture</a:t>
            </a:r>
          </a:p>
        </p:txBody>
      </p:sp>
      <p:sp>
        <p:nvSpPr>
          <p:cNvPr id="17" name="Text Placeholder 16">
            <a:extLst>
              <a:ext uri="{FF2B5EF4-FFF2-40B4-BE49-F238E27FC236}">
                <a16:creationId xmlns:a16="http://schemas.microsoft.com/office/drawing/2014/main" id="{6D7BDE90-B1E1-5D46-A8E5-89443AA394E0}"/>
              </a:ext>
            </a:extLst>
          </p:cNvPr>
          <p:cNvSpPr txBox="1">
            <a:spLocks/>
          </p:cNvSpPr>
          <p:nvPr/>
        </p:nvSpPr>
        <p:spPr>
          <a:xfrm>
            <a:off x="4291261" y="5301807"/>
            <a:ext cx="2329684" cy="249299"/>
          </a:xfrm>
          <a:prstGeom prst="rect">
            <a:avLst/>
          </a:prstGeom>
        </p:spPr>
        <p:txBody>
          <a:bodyPr lIns="0" tIns="0" rIns="0" bIns="0"/>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700"/>
              </a:spcAft>
            </a:pPr>
            <a:r>
              <a:rPr lang="en-US" sz="1800" b="1" spc="-20" dirty="0">
                <a:latin typeface="Zebra Sans Cnd ExtraBold" pitchFamily="2" charset="77"/>
              </a:rPr>
              <a:t>Proof of Delivery</a:t>
            </a:r>
            <a:endParaRPr lang="en-US" sz="1800" b="1" dirty="0">
              <a:latin typeface="Zebra Sans Cnd ExtraBold" pitchFamily="2" charset="77"/>
            </a:endParaRPr>
          </a:p>
        </p:txBody>
      </p:sp>
      <p:cxnSp>
        <p:nvCxnSpPr>
          <p:cNvPr id="18" name="Straight Connector 17">
            <a:extLst>
              <a:ext uri="{FF2B5EF4-FFF2-40B4-BE49-F238E27FC236}">
                <a16:creationId xmlns:a16="http://schemas.microsoft.com/office/drawing/2014/main" id="{C02E6856-1D72-524D-96AB-C392A71AA854}"/>
              </a:ext>
            </a:extLst>
          </p:cNvPr>
          <p:cNvCxnSpPr>
            <a:cxnSpLocks/>
          </p:cNvCxnSpPr>
          <p:nvPr/>
        </p:nvCxnSpPr>
        <p:spPr>
          <a:xfrm>
            <a:off x="4276639" y="5179281"/>
            <a:ext cx="2334473" cy="1927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CC63667-034D-FF48-BF71-819E3AC4FAE5}"/>
              </a:ext>
            </a:extLst>
          </p:cNvPr>
          <p:cNvCxnSpPr>
            <a:cxnSpLocks/>
          </p:cNvCxnSpPr>
          <p:nvPr/>
        </p:nvCxnSpPr>
        <p:spPr>
          <a:xfrm>
            <a:off x="6824068" y="5198551"/>
            <a:ext cx="2348888"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D7943BF-8475-9E4A-814F-3ECC0FBABDBD}"/>
              </a:ext>
            </a:extLst>
          </p:cNvPr>
          <p:cNvCxnSpPr>
            <a:cxnSpLocks/>
          </p:cNvCxnSpPr>
          <p:nvPr/>
        </p:nvCxnSpPr>
        <p:spPr>
          <a:xfrm>
            <a:off x="9400568" y="5198551"/>
            <a:ext cx="2334232"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912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66</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cxnSp>
        <p:nvCxnSpPr>
          <p:cNvPr id="26" name="Straight Connector 25">
            <a:extLst>
              <a:ext uri="{FF2B5EF4-FFF2-40B4-BE49-F238E27FC236}">
                <a16:creationId xmlns:a16="http://schemas.microsoft.com/office/drawing/2014/main" id="{81219F6A-2EFF-8046-B984-5E946659BA5A}"/>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6" name="Title 8">
            <a:extLst>
              <a:ext uri="{FF2B5EF4-FFF2-40B4-BE49-F238E27FC236}">
                <a16:creationId xmlns:a16="http://schemas.microsoft.com/office/drawing/2014/main" id="{3D278847-CD84-F441-9399-86E5E3252FF2}"/>
              </a:ext>
            </a:extLst>
          </p:cNvPr>
          <p:cNvSpPr txBox="1">
            <a:spLocks/>
          </p:cNvSpPr>
          <p:nvPr/>
        </p:nvSpPr>
        <p:spPr>
          <a:xfrm>
            <a:off x="457200" y="556011"/>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Zebra Companion</a:t>
            </a:r>
          </a:p>
        </p:txBody>
      </p:sp>
      <p:sp>
        <p:nvSpPr>
          <p:cNvPr id="8" name="Text Placeholder 3">
            <a:extLst>
              <a:ext uri="{FF2B5EF4-FFF2-40B4-BE49-F238E27FC236}">
                <a16:creationId xmlns:a16="http://schemas.microsoft.com/office/drawing/2014/main" id="{9D6B55A8-462F-FC4B-BCAB-53067AD5272F}"/>
              </a:ext>
            </a:extLst>
          </p:cNvPr>
          <p:cNvSpPr txBox="1">
            <a:spLocks/>
          </p:cNvSpPr>
          <p:nvPr/>
        </p:nvSpPr>
        <p:spPr>
          <a:xfrm>
            <a:off x="457200" y="1047959"/>
            <a:ext cx="11277600" cy="317500"/>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Trained AI agents that enable specific types of workers to simply ask for what they need</a:t>
            </a:r>
          </a:p>
        </p:txBody>
      </p:sp>
      <p:sp>
        <p:nvSpPr>
          <p:cNvPr id="9" name="Rounded Rectangle 8">
            <a:extLst>
              <a:ext uri="{FF2B5EF4-FFF2-40B4-BE49-F238E27FC236}">
                <a16:creationId xmlns:a16="http://schemas.microsoft.com/office/drawing/2014/main" id="{A6438A26-B3CC-9A48-A496-B9056BAF48C7}"/>
              </a:ext>
            </a:extLst>
          </p:cNvPr>
          <p:cNvSpPr/>
          <p:nvPr/>
        </p:nvSpPr>
        <p:spPr>
          <a:xfrm>
            <a:off x="457199" y="1451237"/>
            <a:ext cx="3606797" cy="498486"/>
          </a:xfrm>
          <a:prstGeom prst="roundRect">
            <a:avLst>
              <a:gd name="adj" fmla="val 13574"/>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l" defTabSz="914400" rtl="0" eaLnBrk="1" fontAlgn="auto" latinLnBrk="0" hangingPunct="1">
              <a:lnSpc>
                <a:spcPct val="90000"/>
              </a:lnSpc>
              <a:spcBef>
                <a:spcPts val="1800"/>
              </a:spcBef>
              <a:spcAft>
                <a:spcPts val="0"/>
              </a:spcAft>
              <a:buClrTx/>
              <a:buSzTx/>
              <a:buFontTx/>
              <a:buNone/>
              <a:tabLst/>
              <a:defRPr/>
            </a:pPr>
            <a:r>
              <a:rPr kumimoji="0" lang="en-US" sz="2000" b="0" i="0" u="none" strike="noStrike" kern="1200" cap="none" spc="0" normalizeH="0" baseline="0" noProof="0" dirty="0">
                <a:ln>
                  <a:noFill/>
                </a:ln>
                <a:solidFill>
                  <a:srgbClr val="BDBDBD"/>
                </a:solidFill>
                <a:effectLst/>
                <a:uLnTx/>
                <a:uFillTx/>
                <a:latin typeface="Zebra Sans Cnd ExtraBold" pitchFamily="2" charset="77"/>
                <a:ea typeface="+mn-ea"/>
                <a:cs typeface="+mn-cs"/>
              </a:rPr>
              <a:t>Enablers</a:t>
            </a:r>
          </a:p>
        </p:txBody>
      </p:sp>
      <p:sp>
        <p:nvSpPr>
          <p:cNvPr id="10" name="Rounded Rectangle 9">
            <a:extLst>
              <a:ext uri="{FF2B5EF4-FFF2-40B4-BE49-F238E27FC236}">
                <a16:creationId xmlns:a16="http://schemas.microsoft.com/office/drawing/2014/main" id="{5CC9A4A5-56D2-6543-9AEB-336E349DE7DD}"/>
              </a:ext>
            </a:extLst>
          </p:cNvPr>
          <p:cNvSpPr/>
          <p:nvPr/>
        </p:nvSpPr>
        <p:spPr>
          <a:xfrm>
            <a:off x="8125325" y="1451237"/>
            <a:ext cx="3609476" cy="498486"/>
          </a:xfrm>
          <a:prstGeom prst="roundRect">
            <a:avLst>
              <a:gd name="adj" fmla="val 13574"/>
            </a:avLst>
          </a:prstGeom>
          <a:solidFill>
            <a:srgbClr val="E2FFB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l" defTabSz="914400" rtl="0" eaLnBrk="1" fontAlgn="auto" latinLnBrk="0" hangingPunct="1">
              <a:lnSpc>
                <a:spcPct val="90000"/>
              </a:lnSpc>
              <a:spcBef>
                <a:spcPts val="180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Zebra Sans Cnd ExtraBold" pitchFamily="2" charset="77"/>
                <a:ea typeface="+mn-ea"/>
                <a:cs typeface="+mn-cs"/>
              </a:rPr>
              <a:t>Zebra Companion</a:t>
            </a:r>
          </a:p>
        </p:txBody>
      </p:sp>
      <p:sp>
        <p:nvSpPr>
          <p:cNvPr id="11" name="Rounded Rectangle 10">
            <a:extLst>
              <a:ext uri="{FF2B5EF4-FFF2-40B4-BE49-F238E27FC236}">
                <a16:creationId xmlns:a16="http://schemas.microsoft.com/office/drawing/2014/main" id="{7785E247-2272-1948-B111-38D999DAFF73}"/>
              </a:ext>
            </a:extLst>
          </p:cNvPr>
          <p:cNvSpPr/>
          <p:nvPr/>
        </p:nvSpPr>
        <p:spPr>
          <a:xfrm>
            <a:off x="4291261" y="1451237"/>
            <a:ext cx="3606798" cy="498486"/>
          </a:xfrm>
          <a:prstGeom prst="roundRect">
            <a:avLst>
              <a:gd name="adj" fmla="val 13574"/>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ctr" anchorCtr="0"/>
          <a:lstStyle/>
          <a:p>
            <a:pPr marL="0" marR="0" lvl="0" indent="0" algn="l" defTabSz="914400" rtl="0" eaLnBrk="1" fontAlgn="auto" latinLnBrk="0" hangingPunct="1">
              <a:lnSpc>
                <a:spcPct val="90000"/>
              </a:lnSpc>
              <a:spcBef>
                <a:spcPts val="1800"/>
              </a:spcBef>
              <a:spcAft>
                <a:spcPts val="0"/>
              </a:spcAft>
              <a:buClrTx/>
              <a:buSzTx/>
              <a:buFontTx/>
              <a:buNone/>
              <a:tabLst/>
              <a:defRPr/>
            </a:pPr>
            <a:r>
              <a:rPr kumimoji="0" lang="en-US" sz="2000" b="0" i="0" u="none" strike="noStrike" kern="1200" cap="none" spc="0" normalizeH="0" baseline="0" noProof="0" dirty="0">
                <a:ln>
                  <a:noFill/>
                </a:ln>
                <a:solidFill>
                  <a:srgbClr val="BDBDBD"/>
                </a:solidFill>
                <a:effectLst/>
                <a:uLnTx/>
                <a:uFillTx/>
                <a:latin typeface="Zebra Sans Cnd ExtraBold" pitchFamily="2" charset="77"/>
                <a:ea typeface="+mn-ea"/>
                <a:cs typeface="+mn-cs"/>
              </a:rPr>
              <a:t>Blueprints</a:t>
            </a:r>
          </a:p>
        </p:txBody>
      </p:sp>
      <p:sp>
        <p:nvSpPr>
          <p:cNvPr id="12" name="TextBox 11">
            <a:extLst>
              <a:ext uri="{FF2B5EF4-FFF2-40B4-BE49-F238E27FC236}">
                <a16:creationId xmlns:a16="http://schemas.microsoft.com/office/drawing/2014/main" id="{14C96E22-FAD0-E744-ADF1-370339A235B6}"/>
              </a:ext>
            </a:extLst>
          </p:cNvPr>
          <p:cNvSpPr txBox="1"/>
          <p:nvPr/>
        </p:nvSpPr>
        <p:spPr>
          <a:xfrm>
            <a:off x="8203460" y="5264363"/>
            <a:ext cx="1594347" cy="221599"/>
          </a:xfrm>
          <a:prstGeom prst="rect">
            <a:avLst/>
          </a:prstGeom>
          <a:noFill/>
        </p:spPr>
        <p:txBody>
          <a:bodyPr wrap="square" lIns="0" tIns="0" rIns="0" bIns="0">
            <a:spAutoFit/>
          </a:bodyPr>
          <a:lstStyle/>
          <a:p>
            <a:pPr lvl="0" defTabSz="711200">
              <a:lnSpc>
                <a:spcPct val="90000"/>
              </a:lnSpc>
              <a:spcBef>
                <a:spcPct val="0"/>
              </a:spcBef>
              <a:spcAft>
                <a:spcPct val="35000"/>
              </a:spcAft>
              <a:defRPr/>
            </a:pPr>
            <a:r>
              <a:rPr lang="en-US" sz="1600" b="1" spc="-20" dirty="0">
                <a:latin typeface="Zebra Sans Cnd ExtraBold" pitchFamily="2" charset="77"/>
              </a:rPr>
              <a:t>Device Agent</a:t>
            </a:r>
          </a:p>
        </p:txBody>
      </p:sp>
      <p:sp>
        <p:nvSpPr>
          <p:cNvPr id="13" name="TextBox 12">
            <a:extLst>
              <a:ext uri="{FF2B5EF4-FFF2-40B4-BE49-F238E27FC236}">
                <a16:creationId xmlns:a16="http://schemas.microsoft.com/office/drawing/2014/main" id="{AAEA6EC6-0AF0-5E46-A2DA-19A3C75A2199}"/>
              </a:ext>
            </a:extLst>
          </p:cNvPr>
          <p:cNvSpPr txBox="1"/>
          <p:nvPr/>
        </p:nvSpPr>
        <p:spPr>
          <a:xfrm>
            <a:off x="6266710" y="5264363"/>
            <a:ext cx="1584478" cy="221599"/>
          </a:xfrm>
          <a:prstGeom prst="rect">
            <a:avLst/>
          </a:prstGeom>
          <a:noFill/>
        </p:spPr>
        <p:txBody>
          <a:bodyPr wrap="square" lIns="0" tIns="0" rIns="0" bIns="0">
            <a:spAutoFit/>
          </a:bodyPr>
          <a:lstStyle/>
          <a:p>
            <a:pPr lvl="0" defTabSz="711200">
              <a:lnSpc>
                <a:spcPct val="90000"/>
              </a:lnSpc>
              <a:spcBef>
                <a:spcPct val="0"/>
              </a:spcBef>
              <a:spcAft>
                <a:spcPct val="35000"/>
              </a:spcAft>
              <a:defRPr/>
            </a:pPr>
            <a:r>
              <a:rPr lang="en-US" sz="1600" b="1" spc="-20" dirty="0">
                <a:latin typeface="Zebra Sans Cnd ExtraBold" pitchFamily="2" charset="77"/>
              </a:rPr>
              <a:t>Sales Agent</a:t>
            </a:r>
          </a:p>
        </p:txBody>
      </p:sp>
      <p:sp>
        <p:nvSpPr>
          <p:cNvPr id="14" name="TextBox 13">
            <a:extLst>
              <a:ext uri="{FF2B5EF4-FFF2-40B4-BE49-F238E27FC236}">
                <a16:creationId xmlns:a16="http://schemas.microsoft.com/office/drawing/2014/main" id="{953E96AA-725E-294D-9953-3AD9E7FA3887}"/>
              </a:ext>
            </a:extLst>
          </p:cNvPr>
          <p:cNvSpPr txBox="1"/>
          <p:nvPr/>
        </p:nvSpPr>
        <p:spPr>
          <a:xfrm>
            <a:off x="10150079" y="5264363"/>
            <a:ext cx="1594347" cy="221599"/>
          </a:xfrm>
          <a:prstGeom prst="rect">
            <a:avLst/>
          </a:prstGeom>
          <a:noFill/>
        </p:spPr>
        <p:txBody>
          <a:bodyPr wrap="square" lIns="0" tIns="0" rIns="0" bIns="0">
            <a:spAutoFit/>
          </a:bodyPr>
          <a:lstStyle/>
          <a:p>
            <a:pPr lvl="0" defTabSz="711200">
              <a:lnSpc>
                <a:spcPct val="90000"/>
              </a:lnSpc>
              <a:spcBef>
                <a:spcPct val="0"/>
              </a:spcBef>
              <a:spcAft>
                <a:spcPct val="35000"/>
              </a:spcAft>
              <a:defRPr/>
            </a:pPr>
            <a:r>
              <a:rPr lang="en-US" sz="1600" b="1" spc="-20" dirty="0">
                <a:latin typeface="Zebra Sans Cnd ExtraBold" pitchFamily="2" charset="77"/>
              </a:rPr>
              <a:t>Merchandising Agent</a:t>
            </a:r>
          </a:p>
        </p:txBody>
      </p:sp>
      <p:sp>
        <p:nvSpPr>
          <p:cNvPr id="15" name="Text Placeholder 16">
            <a:extLst>
              <a:ext uri="{FF2B5EF4-FFF2-40B4-BE49-F238E27FC236}">
                <a16:creationId xmlns:a16="http://schemas.microsoft.com/office/drawing/2014/main" id="{799E420E-DDFB-C240-80C7-4CFC68835DF6}"/>
              </a:ext>
            </a:extLst>
          </p:cNvPr>
          <p:cNvSpPr txBox="1">
            <a:spLocks/>
          </p:cNvSpPr>
          <p:nvPr/>
        </p:nvSpPr>
        <p:spPr>
          <a:xfrm>
            <a:off x="4286266" y="5264363"/>
            <a:ext cx="1618546" cy="307886"/>
          </a:xfrm>
          <a:prstGeom prst="rect">
            <a:avLst/>
          </a:prstGeom>
        </p:spPr>
        <p:txBody>
          <a:bodyPr lIns="0" tIns="0" rIns="0" bIns="0"/>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700"/>
              </a:spcAft>
            </a:pPr>
            <a:r>
              <a:rPr lang="en-US" sz="1600" b="1" spc="-20" dirty="0">
                <a:latin typeface="Zebra Sans Cnd ExtraBold" pitchFamily="2" charset="77"/>
              </a:rPr>
              <a:t>Knowledge Agent</a:t>
            </a:r>
            <a:endParaRPr lang="en-US" sz="1600" b="1" dirty="0">
              <a:latin typeface="Zebra Sans Cnd ExtraBold" pitchFamily="2" charset="77"/>
            </a:endParaRPr>
          </a:p>
        </p:txBody>
      </p:sp>
      <p:cxnSp>
        <p:nvCxnSpPr>
          <p:cNvPr id="16" name="Straight Connector 15">
            <a:extLst>
              <a:ext uri="{FF2B5EF4-FFF2-40B4-BE49-F238E27FC236}">
                <a16:creationId xmlns:a16="http://schemas.microsoft.com/office/drawing/2014/main" id="{D8060D54-A237-F34F-B4AB-8DEC7EE9DC06}"/>
              </a:ext>
            </a:extLst>
          </p:cNvPr>
          <p:cNvCxnSpPr>
            <a:cxnSpLocks/>
          </p:cNvCxnSpPr>
          <p:nvPr/>
        </p:nvCxnSpPr>
        <p:spPr>
          <a:xfrm>
            <a:off x="4286266" y="5191742"/>
            <a:ext cx="1662454"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163FF833-CDC2-A243-A6E3-038F1AC914BB}"/>
              </a:ext>
            </a:extLst>
          </p:cNvPr>
          <p:cNvCxnSpPr>
            <a:cxnSpLocks/>
          </p:cNvCxnSpPr>
          <p:nvPr/>
        </p:nvCxnSpPr>
        <p:spPr>
          <a:xfrm>
            <a:off x="6257084" y="5191742"/>
            <a:ext cx="1620327"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3221C6C-A625-ED45-B769-9745E87134A7}"/>
              </a:ext>
            </a:extLst>
          </p:cNvPr>
          <p:cNvCxnSpPr>
            <a:cxnSpLocks/>
          </p:cNvCxnSpPr>
          <p:nvPr/>
        </p:nvCxnSpPr>
        <p:spPr>
          <a:xfrm>
            <a:off x="8203460" y="5191742"/>
            <a:ext cx="1612030"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E9998CA-81F0-6D4A-8AD4-C1AA163DE4E8}"/>
              </a:ext>
            </a:extLst>
          </p:cNvPr>
          <p:cNvCxnSpPr>
            <a:cxnSpLocks/>
          </p:cNvCxnSpPr>
          <p:nvPr/>
        </p:nvCxnSpPr>
        <p:spPr>
          <a:xfrm>
            <a:off x="10150079" y="5191742"/>
            <a:ext cx="1567284"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sp>
        <p:nvSpPr>
          <p:cNvPr id="20" name="Rounded Rectangle 19">
            <a:extLst>
              <a:ext uri="{FF2B5EF4-FFF2-40B4-BE49-F238E27FC236}">
                <a16:creationId xmlns:a16="http://schemas.microsoft.com/office/drawing/2014/main" id="{6AD409D4-9942-5D4E-95B5-F8A7BB04135F}"/>
              </a:ext>
            </a:extLst>
          </p:cNvPr>
          <p:cNvSpPr/>
          <p:nvPr/>
        </p:nvSpPr>
        <p:spPr>
          <a:xfrm>
            <a:off x="457198" y="2125505"/>
            <a:ext cx="3606797" cy="3934257"/>
          </a:xfrm>
          <a:prstGeom prst="roundRect">
            <a:avLst>
              <a:gd name="adj" fmla="val 4193"/>
            </a:avLst>
          </a:prstGeom>
          <a:solidFill>
            <a:srgbClr val="2F2E2E"/>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180000" rIns="288000" bIns="180000" rtlCol="0" anchor="t" anchorCtr="0"/>
          <a:lstStyle/>
          <a:p>
            <a:pPr lvl="0">
              <a:spcBef>
                <a:spcPts val="1800"/>
              </a:spcBef>
              <a:defRPr/>
            </a:pPr>
            <a:r>
              <a:rPr lang="en-US" sz="2400" dirty="0">
                <a:solidFill>
                  <a:schemeClr val="bg1"/>
                </a:solidFill>
                <a:latin typeface="Zebra Sans Cnd ExtraBold" pitchFamily="2" charset="77"/>
              </a:rPr>
              <a:t>Connect your workers </a:t>
            </a:r>
            <a:br>
              <a:rPr lang="en-US" sz="2400" dirty="0">
                <a:solidFill>
                  <a:schemeClr val="bg1"/>
                </a:solidFill>
                <a:latin typeface="Zebra Sans Cnd ExtraBold" pitchFamily="2" charset="77"/>
              </a:rPr>
            </a:br>
            <a:r>
              <a:rPr lang="en-US" sz="2400" dirty="0">
                <a:solidFill>
                  <a:schemeClr val="bg1"/>
                </a:solidFill>
                <a:latin typeface="Zebra Sans Cnd ExtraBold" pitchFamily="2" charset="77"/>
              </a:rPr>
              <a:t>to all of your business information to provide instant answers to questions, right on the spot </a:t>
            </a:r>
            <a:r>
              <a:rPr lang="en-US" sz="2400" dirty="0">
                <a:solidFill>
                  <a:schemeClr val="accent2"/>
                </a:solidFill>
                <a:latin typeface="Zebra Sans Cnd ExtraBold" pitchFamily="2" charset="77"/>
              </a:rPr>
              <a:t>—</a:t>
            </a:r>
            <a:r>
              <a:rPr lang="en-US" sz="2400" dirty="0">
                <a:solidFill>
                  <a:srgbClr val="A8F930"/>
                </a:solidFill>
                <a:latin typeface="Zebra Sans Cnd ExtraBold" pitchFamily="2" charset="77"/>
              </a:rPr>
              <a:t>all on your favorite </a:t>
            </a:r>
            <a:br>
              <a:rPr lang="en-US" sz="2400" dirty="0">
                <a:solidFill>
                  <a:srgbClr val="A8F930"/>
                </a:solidFill>
                <a:latin typeface="Zebra Sans Cnd ExtraBold" pitchFamily="2" charset="77"/>
              </a:rPr>
            </a:br>
            <a:r>
              <a:rPr lang="en-US" sz="2400" dirty="0">
                <a:solidFill>
                  <a:srgbClr val="A8F930"/>
                </a:solidFill>
                <a:latin typeface="Zebra Sans Cnd ExtraBold" pitchFamily="2" charset="77"/>
              </a:rPr>
              <a:t>Zebra devices.</a:t>
            </a:r>
          </a:p>
        </p:txBody>
      </p:sp>
      <p:sp>
        <p:nvSpPr>
          <p:cNvPr id="21" name="TextBox 20">
            <a:extLst>
              <a:ext uri="{FF2B5EF4-FFF2-40B4-BE49-F238E27FC236}">
                <a16:creationId xmlns:a16="http://schemas.microsoft.com/office/drawing/2014/main" id="{D5C54313-38D5-4744-BE54-92DB4A8A26B1}"/>
              </a:ext>
            </a:extLst>
          </p:cNvPr>
          <p:cNvSpPr txBox="1"/>
          <p:nvPr/>
        </p:nvSpPr>
        <p:spPr>
          <a:xfrm>
            <a:off x="7119991" y="3390472"/>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35" name="Text Placeholder 16">
            <a:extLst>
              <a:ext uri="{FF2B5EF4-FFF2-40B4-BE49-F238E27FC236}">
                <a16:creationId xmlns:a16="http://schemas.microsoft.com/office/drawing/2014/main" id="{C129DBDF-D7C2-D742-B205-96A7514C129B}"/>
              </a:ext>
            </a:extLst>
          </p:cNvPr>
          <p:cNvSpPr txBox="1">
            <a:spLocks/>
          </p:cNvSpPr>
          <p:nvPr/>
        </p:nvSpPr>
        <p:spPr>
          <a:xfrm>
            <a:off x="4187359" y="5496049"/>
            <a:ext cx="1761361" cy="797435"/>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Aft>
                <a:spcPts val="700"/>
              </a:spcAft>
              <a:buNone/>
            </a:pPr>
            <a:r>
              <a:rPr lang="en-US" sz="1200" dirty="0"/>
              <a:t>Pre-loaded with your customer’s standard operating procedures and policies</a:t>
            </a:r>
          </a:p>
        </p:txBody>
      </p:sp>
      <p:sp>
        <p:nvSpPr>
          <p:cNvPr id="36" name="Text Placeholder 16">
            <a:extLst>
              <a:ext uri="{FF2B5EF4-FFF2-40B4-BE49-F238E27FC236}">
                <a16:creationId xmlns:a16="http://schemas.microsoft.com/office/drawing/2014/main" id="{541FDDBB-6B81-E647-A92D-A5361564D501}"/>
              </a:ext>
            </a:extLst>
          </p:cNvPr>
          <p:cNvSpPr txBox="1">
            <a:spLocks/>
          </p:cNvSpPr>
          <p:nvPr/>
        </p:nvSpPr>
        <p:spPr>
          <a:xfrm>
            <a:off x="6153319" y="5496049"/>
            <a:ext cx="1848546" cy="797435"/>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Aft>
                <a:spcPts val="700"/>
              </a:spcAft>
              <a:buNone/>
            </a:pPr>
            <a:r>
              <a:rPr lang="en-US" sz="1200" dirty="0"/>
              <a:t>Pre-loaded with your customer’s product information to help sales associates answer customer questions</a:t>
            </a:r>
          </a:p>
        </p:txBody>
      </p:sp>
      <p:sp>
        <p:nvSpPr>
          <p:cNvPr id="37" name="Text Placeholder 16">
            <a:extLst>
              <a:ext uri="{FF2B5EF4-FFF2-40B4-BE49-F238E27FC236}">
                <a16:creationId xmlns:a16="http://schemas.microsoft.com/office/drawing/2014/main" id="{9E138295-E06A-D342-A0E1-8E2209F558CE}"/>
              </a:ext>
            </a:extLst>
          </p:cNvPr>
          <p:cNvSpPr txBox="1">
            <a:spLocks/>
          </p:cNvSpPr>
          <p:nvPr/>
        </p:nvSpPr>
        <p:spPr>
          <a:xfrm>
            <a:off x="8104039" y="5496049"/>
            <a:ext cx="1761361" cy="797435"/>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Aft>
                <a:spcPts val="700"/>
              </a:spcAft>
              <a:buNone/>
            </a:pPr>
            <a:r>
              <a:rPr lang="en-US" sz="1200" dirty="0"/>
              <a:t>Puts how-to Zebra device information at worker’s fingertips</a:t>
            </a:r>
          </a:p>
        </p:txBody>
      </p:sp>
      <p:sp>
        <p:nvSpPr>
          <p:cNvPr id="38" name="Text Placeholder 16">
            <a:extLst>
              <a:ext uri="{FF2B5EF4-FFF2-40B4-BE49-F238E27FC236}">
                <a16:creationId xmlns:a16="http://schemas.microsoft.com/office/drawing/2014/main" id="{C0F15F1E-9D5C-3B48-95FA-2887875107C8}"/>
              </a:ext>
            </a:extLst>
          </p:cNvPr>
          <p:cNvSpPr txBox="1">
            <a:spLocks/>
          </p:cNvSpPr>
          <p:nvPr/>
        </p:nvSpPr>
        <p:spPr>
          <a:xfrm>
            <a:off x="10085239" y="5496049"/>
            <a:ext cx="1932590" cy="797435"/>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Aft>
                <a:spcPts val="700"/>
              </a:spcAft>
              <a:buNone/>
            </a:pPr>
            <a:r>
              <a:rPr lang="en-US" sz="1200" dirty="0"/>
              <a:t>Combines advanced image recognition and augmented reality to identify and provide fixes for merchandising related issues</a:t>
            </a:r>
          </a:p>
        </p:txBody>
      </p:sp>
      <p:pic>
        <p:nvPicPr>
          <p:cNvPr id="40" name="Picture 39" descr="A cell phone with a screen&#10;&#10;Description automatically generated">
            <a:extLst>
              <a:ext uri="{FF2B5EF4-FFF2-40B4-BE49-F238E27FC236}">
                <a16:creationId xmlns:a16="http://schemas.microsoft.com/office/drawing/2014/main" id="{6E3B0091-DC84-134F-8E1C-12454920553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48863" y="1735307"/>
            <a:ext cx="2825302" cy="3767069"/>
          </a:xfrm>
          <a:prstGeom prst="rect">
            <a:avLst/>
          </a:prstGeom>
        </p:spPr>
      </p:pic>
      <p:grpSp>
        <p:nvGrpSpPr>
          <p:cNvPr id="42" name="Group 41">
            <a:extLst>
              <a:ext uri="{FF2B5EF4-FFF2-40B4-BE49-F238E27FC236}">
                <a16:creationId xmlns:a16="http://schemas.microsoft.com/office/drawing/2014/main" id="{1B9C461C-1569-7840-BDB7-E798604BCF26}"/>
              </a:ext>
            </a:extLst>
          </p:cNvPr>
          <p:cNvGrpSpPr/>
          <p:nvPr/>
        </p:nvGrpSpPr>
        <p:grpSpPr>
          <a:xfrm>
            <a:off x="3688303" y="1737616"/>
            <a:ext cx="2858380" cy="3811173"/>
            <a:chOff x="1437893" y="1192792"/>
            <a:chExt cx="2858380" cy="3811173"/>
          </a:xfrm>
        </p:grpSpPr>
        <p:pic>
          <p:nvPicPr>
            <p:cNvPr id="5" name="Picture 4" descr="A cell phone with a screen showing colorful cubes&#10;&#10;Description automatically generated">
              <a:extLst>
                <a:ext uri="{FF2B5EF4-FFF2-40B4-BE49-F238E27FC236}">
                  <a16:creationId xmlns:a16="http://schemas.microsoft.com/office/drawing/2014/main" id="{C96AADE1-54C5-DF40-B044-5EBEE68700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37893" y="1192792"/>
              <a:ext cx="2858380" cy="3811173"/>
            </a:xfrm>
            <a:prstGeom prst="rect">
              <a:avLst/>
            </a:prstGeom>
          </p:spPr>
        </p:pic>
        <p:pic>
          <p:nvPicPr>
            <p:cNvPr id="32" name="Picture 31" descr="A person handing a box to a customer&#10;&#10;AI-generated content may be incorrect.">
              <a:extLst>
                <a:ext uri="{FF2B5EF4-FFF2-40B4-BE49-F238E27FC236}">
                  <a16:creationId xmlns:a16="http://schemas.microsoft.com/office/drawing/2014/main" id="{F7DDBB61-0391-FF4C-B42F-A0E00FD9971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237717" y="1843962"/>
              <a:ext cx="1258731" cy="2486858"/>
            </a:xfrm>
            <a:prstGeom prst="rect">
              <a:avLst/>
            </a:prstGeom>
          </p:spPr>
        </p:pic>
      </p:grpSp>
      <p:pic>
        <p:nvPicPr>
          <p:cNvPr id="41" name="Picture 40" descr="A cell phone with a screen showing colorful cubes&#10;&#10;Description automatically generated">
            <a:extLst>
              <a:ext uri="{FF2B5EF4-FFF2-40B4-BE49-F238E27FC236}">
                <a16:creationId xmlns:a16="http://schemas.microsoft.com/office/drawing/2014/main" id="{0645CB4B-1ECD-8043-BDDF-C019B0F3E2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67576" y="1735307"/>
            <a:ext cx="2858380" cy="3811173"/>
          </a:xfrm>
          <a:prstGeom prst="rect">
            <a:avLst/>
          </a:prstGeom>
        </p:spPr>
      </p:pic>
      <p:sp>
        <p:nvSpPr>
          <p:cNvPr id="39" name="Rounded Rectangle 38">
            <a:extLst>
              <a:ext uri="{FF2B5EF4-FFF2-40B4-BE49-F238E27FC236}">
                <a16:creationId xmlns:a16="http://schemas.microsoft.com/office/drawing/2014/main" id="{C7A3DF09-1DAF-7C4E-BF04-B0BCC09B33F9}"/>
              </a:ext>
            </a:extLst>
          </p:cNvPr>
          <p:cNvSpPr/>
          <p:nvPr/>
        </p:nvSpPr>
        <p:spPr>
          <a:xfrm>
            <a:off x="8354861" y="2359671"/>
            <a:ext cx="1283918" cy="2527763"/>
          </a:xfrm>
          <a:prstGeom prst="roundRect">
            <a:avLst>
              <a:gd name="adj" fmla="val 1515"/>
            </a:avLst>
          </a:prstGeom>
          <a:solidFill>
            <a:schemeClr val="tx2">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pic>
        <p:nvPicPr>
          <p:cNvPr id="7" name="Picture 6" descr="A screen shot of a device&#10;&#10;AI-generated content may be incorrect.">
            <a:extLst>
              <a:ext uri="{FF2B5EF4-FFF2-40B4-BE49-F238E27FC236}">
                <a16:creationId xmlns:a16="http://schemas.microsoft.com/office/drawing/2014/main" id="{DB5298DE-3010-1140-8FEA-A59754B430B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456438" y="2978443"/>
            <a:ext cx="1080655" cy="1163782"/>
          </a:xfrm>
          <a:prstGeom prst="rect">
            <a:avLst/>
          </a:prstGeom>
        </p:spPr>
      </p:pic>
      <p:pic>
        <p:nvPicPr>
          <p:cNvPr id="27" name="Picture 26" descr="A screenshot of a shoe&#10;&#10;AI-generated content may be incorrect.">
            <a:extLst>
              <a:ext uri="{FF2B5EF4-FFF2-40B4-BE49-F238E27FC236}">
                <a16:creationId xmlns:a16="http://schemas.microsoft.com/office/drawing/2014/main" id="{C4E99CD7-CC3A-EC49-9318-3C6642895104}"/>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436148" y="2379275"/>
            <a:ext cx="1267266" cy="2486858"/>
          </a:xfrm>
          <a:prstGeom prst="rect">
            <a:avLst/>
          </a:prstGeom>
        </p:spPr>
      </p:pic>
      <p:pic>
        <p:nvPicPr>
          <p:cNvPr id="43" name="Picture 42" descr="A cell phone with a screen&#10;&#10;Description automatically generated">
            <a:extLst>
              <a:ext uri="{FF2B5EF4-FFF2-40B4-BE49-F238E27FC236}">
                <a16:creationId xmlns:a16="http://schemas.microsoft.com/office/drawing/2014/main" id="{1857474C-AC76-F949-8CDF-4B023B43622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91608" y="1723936"/>
            <a:ext cx="2825302" cy="3767069"/>
          </a:xfrm>
          <a:prstGeom prst="rect">
            <a:avLst/>
          </a:prstGeom>
        </p:spPr>
      </p:pic>
      <p:pic>
        <p:nvPicPr>
          <p:cNvPr id="45" name="Picture 44" descr="A screen shot of a device&#10;&#10;AI-generated content may be incorrect.">
            <a:extLst>
              <a:ext uri="{FF2B5EF4-FFF2-40B4-BE49-F238E27FC236}">
                <a16:creationId xmlns:a16="http://schemas.microsoft.com/office/drawing/2014/main" id="{E5EB0E55-B9DE-B64A-8DD1-DE037125AF1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354861" y="2359671"/>
            <a:ext cx="1280040" cy="148579"/>
          </a:xfrm>
          <a:prstGeom prst="rect">
            <a:avLst/>
          </a:prstGeom>
        </p:spPr>
      </p:pic>
      <p:pic>
        <p:nvPicPr>
          <p:cNvPr id="46" name="Picture 45" descr="A screenshot of a store display&#10;&#10;AI-generated content may be incorrect.">
            <a:extLst>
              <a:ext uri="{FF2B5EF4-FFF2-40B4-BE49-F238E27FC236}">
                <a16:creationId xmlns:a16="http://schemas.microsoft.com/office/drawing/2014/main" id="{645CEF2A-767C-A448-85A1-EE9C7C4ADEE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0265230" y="2390596"/>
            <a:ext cx="1283918" cy="2468113"/>
          </a:xfrm>
          <a:prstGeom prst="rect">
            <a:avLst/>
          </a:prstGeom>
        </p:spPr>
      </p:pic>
    </p:spTree>
    <p:extLst>
      <p:ext uri="{BB962C8B-B14F-4D97-AF65-F5344CB8AC3E}">
        <p14:creationId xmlns:p14="http://schemas.microsoft.com/office/powerpoint/2010/main" val="43170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AED-4F6D-4985-2362-293094AE62ED}"/>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A958E20E-9DEA-65FA-4242-D32D09D5321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67</a:t>
            </a:fld>
            <a:endParaRPr lang="en-US" dirty="0">
              <a:latin typeface="Zebra Sans" pitchFamily="2" charset="77"/>
            </a:endParaRPr>
          </a:p>
        </p:txBody>
      </p:sp>
      <p:sp>
        <p:nvSpPr>
          <p:cNvPr id="3" name="TextBox 2">
            <a:extLst>
              <a:ext uri="{FF2B5EF4-FFF2-40B4-BE49-F238E27FC236}">
                <a16:creationId xmlns:a16="http://schemas.microsoft.com/office/drawing/2014/main" id="{8632F0B7-D857-4BDF-16E7-058867D478D0}"/>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2" name="TextBox 1">
            <a:extLst>
              <a:ext uri="{FF2B5EF4-FFF2-40B4-BE49-F238E27FC236}">
                <a16:creationId xmlns:a16="http://schemas.microsoft.com/office/drawing/2014/main" id="{C9A35ECA-6730-B949-949E-CC56ABB6E886}"/>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8" name="Rectangle 7">
            <a:extLst>
              <a:ext uri="{FF2B5EF4-FFF2-40B4-BE49-F238E27FC236}">
                <a16:creationId xmlns:a16="http://schemas.microsoft.com/office/drawing/2014/main" id="{90BE8726-CFB7-434F-8BCC-84AEA1D07C28}"/>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13" name="TextBox 12">
            <a:extLst>
              <a:ext uri="{FF2B5EF4-FFF2-40B4-BE49-F238E27FC236}">
                <a16:creationId xmlns:a16="http://schemas.microsoft.com/office/drawing/2014/main" id="{38D26291-4D72-5341-879F-9621284F47A0}"/>
              </a:ext>
            </a:extLst>
          </p:cNvPr>
          <p:cNvSpPr txBox="1"/>
          <p:nvPr/>
        </p:nvSpPr>
        <p:spPr>
          <a:xfrm>
            <a:off x="442913" y="853342"/>
            <a:ext cx="5323706" cy="5001767"/>
          </a:xfrm>
          <a:prstGeom prst="rect">
            <a:avLst/>
          </a:prstGeom>
          <a:noFill/>
        </p:spPr>
        <p:txBody>
          <a:bodyPr wrap="square" lIns="0" tIns="0" rIns="0" bIns="0" rtlCol="0">
            <a:noAutofit/>
          </a:bodyPr>
          <a:lstStyle/>
          <a:p>
            <a:pPr>
              <a:spcBef>
                <a:spcPts val="300"/>
              </a:spcBef>
            </a:pPr>
            <a:r>
              <a:rPr lang="en-US" sz="7000" dirty="0">
                <a:solidFill>
                  <a:schemeClr val="accent2"/>
                </a:solidFill>
                <a:latin typeface="Zebra Sans Cnd ExtraBold" pitchFamily="2" charset="77"/>
                <a:ea typeface="+mj-ea"/>
                <a:cs typeface="+mj-cs"/>
              </a:rPr>
              <a:t>APPENDIX B</a:t>
            </a:r>
          </a:p>
          <a:p>
            <a:pPr>
              <a:spcBef>
                <a:spcPts val="300"/>
              </a:spcBef>
            </a:pPr>
            <a:r>
              <a:rPr lang="en-US" sz="2000" spc="30" dirty="0">
                <a:solidFill>
                  <a:schemeClr val="bg1"/>
                </a:solidFill>
                <a:latin typeface="Zebra Sans" pitchFamily="2" charset="77"/>
                <a:ea typeface="+mj-ea"/>
                <a:cs typeface="+mj-cs"/>
              </a:rPr>
              <a:t>Add this next section to your presentation if there are use case slides that align with your customer’s use cases. Note most of the slides in this section contain powerful videos that show the use case in action.</a:t>
            </a:r>
          </a:p>
          <a:p>
            <a:pPr>
              <a:spcBef>
                <a:spcPts val="300"/>
              </a:spcBef>
            </a:pPr>
            <a:endParaRPr lang="en-US" sz="2000" spc="30" dirty="0">
              <a:solidFill>
                <a:schemeClr val="bg1"/>
              </a:solidFill>
              <a:latin typeface="Zebra Sans" pitchFamily="2" charset="77"/>
              <a:ea typeface="+mj-ea"/>
              <a:cs typeface="+mj-cs"/>
            </a:endParaRPr>
          </a:p>
          <a:p>
            <a:pPr>
              <a:spcBef>
                <a:spcPts val="300"/>
              </a:spcBef>
            </a:pPr>
            <a:r>
              <a:rPr lang="en-US" sz="2000" spc="30" dirty="0">
                <a:solidFill>
                  <a:schemeClr val="bg1"/>
                </a:solidFill>
                <a:latin typeface="Zebra Sans" pitchFamily="2" charset="77"/>
                <a:ea typeface="+mj-ea"/>
                <a:cs typeface="+mj-cs"/>
              </a:rPr>
              <a:t>Note that there is a video embedded into each product photo in slides 71 through 74. To access, simply roll the cursor over the product photo; the video control bar will appear at the bottom of the product photo.</a:t>
            </a:r>
          </a:p>
          <a:p>
            <a:endParaRPr lang="en-US" sz="4400" dirty="0">
              <a:solidFill>
                <a:schemeClr val="bg1"/>
              </a:solidFill>
              <a:latin typeface="Zebra Sans Cnd ExtraBold" pitchFamily="2" charset="77"/>
              <a:ea typeface="+mj-ea"/>
              <a:cs typeface="+mj-cs"/>
            </a:endParaRPr>
          </a:p>
        </p:txBody>
      </p:sp>
    </p:spTree>
    <p:extLst>
      <p:ext uri="{BB962C8B-B14F-4D97-AF65-F5344CB8AC3E}">
        <p14:creationId xmlns:p14="http://schemas.microsoft.com/office/powerpoint/2010/main" val="148460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ABB8-9A73-66E3-713F-FCB703AEA192}"/>
            </a:ext>
          </a:extLst>
        </p:cNvPr>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14769340-A61D-C148-1789-4F8AD13403F0}"/>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68</a:t>
            </a:fld>
            <a:endParaRPr lang="en-US" dirty="0">
              <a:latin typeface="Zebra Sans" pitchFamily="2" charset="77"/>
            </a:endParaRPr>
          </a:p>
        </p:txBody>
      </p:sp>
      <p:sp>
        <p:nvSpPr>
          <p:cNvPr id="3" name="TextBox 2">
            <a:extLst>
              <a:ext uri="{FF2B5EF4-FFF2-40B4-BE49-F238E27FC236}">
                <a16:creationId xmlns:a16="http://schemas.microsoft.com/office/drawing/2014/main" id="{1AF4A324-1EB7-12BB-77AE-5497CD8C3506}"/>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2" name="TextBox 1">
            <a:extLst>
              <a:ext uri="{FF2B5EF4-FFF2-40B4-BE49-F238E27FC236}">
                <a16:creationId xmlns:a16="http://schemas.microsoft.com/office/drawing/2014/main" id="{47BFF073-ED38-166E-94D9-378BFE852165}"/>
              </a:ext>
            </a:extLst>
          </p:cNvPr>
          <p:cNvSpPr txBox="1"/>
          <p:nvPr/>
        </p:nvSpPr>
        <p:spPr>
          <a:xfrm>
            <a:off x="5257800" y="-838200"/>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8" name="Rectangle 7">
            <a:extLst>
              <a:ext uri="{FF2B5EF4-FFF2-40B4-BE49-F238E27FC236}">
                <a16:creationId xmlns:a16="http://schemas.microsoft.com/office/drawing/2014/main" id="{E3CA7C80-8EF5-E326-EDE9-A62F8C7BB91B}"/>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pic>
        <p:nvPicPr>
          <p:cNvPr id="7" name="Picture 6" descr="A colorful background with black background&#10;&#10;AI-generated content may be incorrect.">
            <a:extLst>
              <a:ext uri="{FF2B5EF4-FFF2-40B4-BE49-F238E27FC236}">
                <a16:creationId xmlns:a16="http://schemas.microsoft.com/office/drawing/2014/main" id="{22429A53-2D9E-5DBB-21E3-3BE8E3D6D4F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293770" y="-488"/>
            <a:ext cx="7918176" cy="6858000"/>
          </a:xfrm>
          <a:prstGeom prst="rect">
            <a:avLst/>
          </a:prstGeom>
        </p:spPr>
      </p:pic>
      <p:grpSp>
        <p:nvGrpSpPr>
          <p:cNvPr id="10" name="Group 9">
            <a:extLst>
              <a:ext uri="{FF2B5EF4-FFF2-40B4-BE49-F238E27FC236}">
                <a16:creationId xmlns:a16="http://schemas.microsoft.com/office/drawing/2014/main" id="{52F7D98F-528B-D614-C2B8-57F854141679}"/>
              </a:ext>
            </a:extLst>
          </p:cNvPr>
          <p:cNvGrpSpPr/>
          <p:nvPr/>
        </p:nvGrpSpPr>
        <p:grpSpPr>
          <a:xfrm>
            <a:off x="442911" y="4684367"/>
            <a:ext cx="7409710" cy="1084818"/>
            <a:chOff x="549694" y="4919742"/>
            <a:chExt cx="7409710" cy="1084818"/>
          </a:xfrm>
        </p:grpSpPr>
        <p:sp>
          <p:nvSpPr>
            <p:cNvPr id="11" name="Title 6">
              <a:extLst>
                <a:ext uri="{FF2B5EF4-FFF2-40B4-BE49-F238E27FC236}">
                  <a16:creationId xmlns:a16="http://schemas.microsoft.com/office/drawing/2014/main" id="{15756195-8DB5-A8AF-165D-27B225F7E9CF}"/>
                </a:ext>
              </a:extLst>
            </p:cNvPr>
            <p:cNvSpPr txBox="1">
              <a:spLocks/>
            </p:cNvSpPr>
            <p:nvPr/>
          </p:nvSpPr>
          <p:spPr>
            <a:xfrm>
              <a:off x="549694" y="4919742"/>
              <a:ext cx="7409710" cy="689269"/>
            </a:xfrm>
            <a:prstGeom prst="rect">
              <a:avLst/>
            </a:prstGeom>
          </p:spPr>
          <p:txBody>
            <a:bodyPr anchor="b"/>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sz="4400" dirty="0">
                  <a:solidFill>
                    <a:schemeClr val="bg1"/>
                  </a:solidFill>
                </a:rPr>
                <a:t>AI Use Cases </a:t>
              </a:r>
              <a:r>
                <a:rPr lang="en-US" sz="4400" dirty="0">
                  <a:solidFill>
                    <a:schemeClr val="accent2"/>
                  </a:solidFill>
                </a:rPr>
                <a:t>In Action</a:t>
              </a:r>
            </a:p>
          </p:txBody>
        </p:sp>
        <p:sp>
          <p:nvSpPr>
            <p:cNvPr id="12" name="Subtitle 3">
              <a:extLst>
                <a:ext uri="{FF2B5EF4-FFF2-40B4-BE49-F238E27FC236}">
                  <a16:creationId xmlns:a16="http://schemas.microsoft.com/office/drawing/2014/main" id="{2F909AC2-EF75-E52F-0411-B7ABEE428F7C}"/>
                </a:ext>
              </a:extLst>
            </p:cNvPr>
            <p:cNvSpPr txBox="1">
              <a:spLocks/>
            </p:cNvSpPr>
            <p:nvPr/>
          </p:nvSpPr>
          <p:spPr>
            <a:xfrm>
              <a:off x="549694" y="5540234"/>
              <a:ext cx="6110186" cy="464326"/>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bg1"/>
                  </a:solidFill>
                </a:rPr>
                <a:t>A look at how AI can impact your workflows</a:t>
              </a:r>
            </a:p>
          </p:txBody>
        </p:sp>
      </p:grpSp>
    </p:spTree>
    <p:extLst>
      <p:ext uri="{BB962C8B-B14F-4D97-AF65-F5344CB8AC3E}">
        <p14:creationId xmlns:p14="http://schemas.microsoft.com/office/powerpoint/2010/main" val="701007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69</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5" name="Text Placeholder 10">
            <a:extLst>
              <a:ext uri="{FF2B5EF4-FFF2-40B4-BE49-F238E27FC236}">
                <a16:creationId xmlns:a16="http://schemas.microsoft.com/office/drawing/2014/main" id="{DAD86BF5-6D58-984E-AFF9-390F7268850F}"/>
              </a:ext>
            </a:extLst>
          </p:cNvPr>
          <p:cNvSpPr txBox="1">
            <a:spLocks/>
          </p:cNvSpPr>
          <p:nvPr/>
        </p:nvSpPr>
        <p:spPr>
          <a:xfrm>
            <a:off x="2238372" y="2267847"/>
            <a:ext cx="3400425" cy="2453910"/>
          </a:xfrm>
          <a:prstGeom prst="rect">
            <a:avLst/>
          </a:prstGeom>
        </p:spPr>
        <p:txBody>
          <a:bodyPr vert="horz" lIns="0" tIns="0" rIns="0" bIns="0" rtlCol="0" anchor="t">
            <a:noAutofit/>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Zebra Sans"/>
              </a:rPr>
              <a:t>Read the address printed or handwritten on the package</a:t>
            </a:r>
          </a:p>
          <a:p>
            <a:r>
              <a:rPr lang="en-GB" sz="1600" dirty="0">
                <a:latin typeface="Zebra Sans"/>
              </a:rPr>
              <a:t>Validate with the address </a:t>
            </a:r>
            <a:br>
              <a:rPr lang="en-GB" sz="1600" dirty="0">
                <a:latin typeface="Zebra Sans"/>
              </a:rPr>
            </a:br>
            <a:r>
              <a:rPr lang="en-GB" sz="1600" dirty="0">
                <a:latin typeface="Zebra Sans"/>
              </a:rPr>
              <a:t>in the system </a:t>
            </a:r>
          </a:p>
          <a:p>
            <a:r>
              <a:rPr lang="en-GB" sz="1600" dirty="0">
                <a:latin typeface="Zebra Sans"/>
              </a:rPr>
              <a:t>Speed up the collection of parcels</a:t>
            </a:r>
            <a:r>
              <a:rPr lang="en-US" sz="1600" dirty="0">
                <a:latin typeface="Zebra Sans"/>
              </a:rPr>
              <a:t> with automated data input</a:t>
            </a:r>
          </a:p>
          <a:p>
            <a:r>
              <a:rPr lang="en-GB" sz="1600" dirty="0">
                <a:latin typeface="Zebra Sans"/>
              </a:rPr>
              <a:t>Build on device OCR functionality into your application using Zebra’s Frontline AI Enabler API</a:t>
            </a:r>
            <a:endParaRPr lang="en-GB" sz="1600" dirty="0"/>
          </a:p>
        </p:txBody>
      </p:sp>
      <p:sp>
        <p:nvSpPr>
          <p:cNvPr id="6" name="Title 1">
            <a:extLst>
              <a:ext uri="{FF2B5EF4-FFF2-40B4-BE49-F238E27FC236}">
                <a16:creationId xmlns:a16="http://schemas.microsoft.com/office/drawing/2014/main" id="{4D9D7C1E-65C8-334B-A08D-1C2A7DA6AD7E}"/>
              </a:ext>
            </a:extLst>
          </p:cNvPr>
          <p:cNvSpPr txBox="1">
            <a:spLocks/>
          </p:cNvSpPr>
          <p:nvPr/>
        </p:nvSpPr>
        <p:spPr>
          <a:xfrm>
            <a:off x="457200" y="556011"/>
            <a:ext cx="4561367" cy="375510"/>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pPr>
              <a:lnSpc>
                <a:spcPct val="80000"/>
              </a:lnSpc>
            </a:pPr>
            <a:r>
              <a:rPr lang="en-GB" sz="4400" dirty="0"/>
              <a:t>Validate the Address</a:t>
            </a:r>
            <a:endParaRPr lang="en-US" sz="4200" b="1" dirty="0"/>
          </a:p>
        </p:txBody>
      </p:sp>
      <p:sp>
        <p:nvSpPr>
          <p:cNvPr id="7" name="Text Placeholder 11">
            <a:extLst>
              <a:ext uri="{FF2B5EF4-FFF2-40B4-BE49-F238E27FC236}">
                <a16:creationId xmlns:a16="http://schemas.microsoft.com/office/drawing/2014/main" id="{6980F864-C8FE-D149-8492-A02E361BD548}"/>
              </a:ext>
            </a:extLst>
          </p:cNvPr>
          <p:cNvSpPr txBox="1">
            <a:spLocks/>
          </p:cNvSpPr>
          <p:nvPr/>
        </p:nvSpPr>
        <p:spPr>
          <a:xfrm>
            <a:off x="457200" y="1077476"/>
            <a:ext cx="5181597" cy="357187"/>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On-device OCR recognition and processing</a:t>
            </a:r>
            <a:endParaRPr lang="en-US" sz="1800" dirty="0"/>
          </a:p>
        </p:txBody>
      </p:sp>
      <p:cxnSp>
        <p:nvCxnSpPr>
          <p:cNvPr id="8" name="Straight Connector 7">
            <a:extLst>
              <a:ext uri="{FF2B5EF4-FFF2-40B4-BE49-F238E27FC236}">
                <a16:creationId xmlns:a16="http://schemas.microsoft.com/office/drawing/2014/main" id="{68CFE23C-A07C-E645-B7FB-2B630690F7C7}"/>
              </a:ext>
            </a:extLst>
          </p:cNvPr>
          <p:cNvCxnSpPr>
            <a:cxnSpLocks/>
          </p:cNvCxnSpPr>
          <p:nvPr/>
        </p:nvCxnSpPr>
        <p:spPr>
          <a:xfrm>
            <a:off x="2248477" y="2862061"/>
            <a:ext cx="3390320"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3C03E7E-46F6-A446-B91E-FA5C3A0D18B6}"/>
              </a:ext>
            </a:extLst>
          </p:cNvPr>
          <p:cNvCxnSpPr>
            <a:cxnSpLocks/>
          </p:cNvCxnSpPr>
          <p:nvPr/>
        </p:nvCxnSpPr>
        <p:spPr>
          <a:xfrm>
            <a:off x="2248477" y="3601170"/>
            <a:ext cx="3390320"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65FC127B-F809-AB4E-9523-29E556F80C4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74516" y="1940141"/>
            <a:ext cx="1779970" cy="3837825"/>
          </a:xfrm>
          <a:prstGeom prst="rect">
            <a:avLst/>
          </a:prstGeom>
        </p:spPr>
      </p:pic>
      <p:cxnSp>
        <p:nvCxnSpPr>
          <p:cNvPr id="11" name="Straight Connector 10">
            <a:extLst>
              <a:ext uri="{FF2B5EF4-FFF2-40B4-BE49-F238E27FC236}">
                <a16:creationId xmlns:a16="http://schemas.microsoft.com/office/drawing/2014/main" id="{AB7B9A85-9377-EF44-A600-634A695B6CC2}"/>
              </a:ext>
            </a:extLst>
          </p:cNvPr>
          <p:cNvCxnSpPr>
            <a:cxnSpLocks/>
          </p:cNvCxnSpPr>
          <p:nvPr/>
        </p:nvCxnSpPr>
        <p:spPr>
          <a:xfrm>
            <a:off x="2248477" y="4272683"/>
            <a:ext cx="3390320"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pic>
        <p:nvPicPr>
          <p:cNvPr id="12" name="Picture Placeholder 6">
            <a:extLst>
              <a:ext uri="{FF2B5EF4-FFF2-40B4-BE49-F238E27FC236}">
                <a16:creationId xmlns:a16="http://schemas.microsoft.com/office/drawing/2014/main" id="{84A29F32-CBDA-D547-8A15-E33760BABA0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096000" y="802144"/>
            <a:ext cx="5638796" cy="5253711"/>
          </a:xfrm>
          <a:prstGeom prst="roundRect">
            <a:avLst>
              <a:gd name="adj" fmla="val 2992"/>
            </a:avLst>
          </a:prstGeom>
        </p:spPr>
      </p:pic>
    </p:spTree>
    <p:extLst>
      <p:ext uri="{BB962C8B-B14F-4D97-AF65-F5344CB8AC3E}">
        <p14:creationId xmlns:p14="http://schemas.microsoft.com/office/powerpoint/2010/main" val="1813367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7</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5" name="Rounded Rectangle 4">
            <a:extLst>
              <a:ext uri="{FF2B5EF4-FFF2-40B4-BE49-F238E27FC236}">
                <a16:creationId xmlns:a16="http://schemas.microsoft.com/office/drawing/2014/main" id="{AA2D8FD6-8F09-4D4E-A71E-6717D1EF7EF2}"/>
              </a:ext>
            </a:extLst>
          </p:cNvPr>
          <p:cNvSpPr/>
          <p:nvPr/>
        </p:nvSpPr>
        <p:spPr>
          <a:xfrm>
            <a:off x="0" y="0"/>
            <a:ext cx="12192000" cy="6902882"/>
          </a:xfrm>
          <a:prstGeom prst="roundRect">
            <a:avLst>
              <a:gd name="adj" fmla="val 1516"/>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Zebra Sans" pitchFamily="2" charset="77"/>
              <a:ea typeface="+mn-ea"/>
              <a:cs typeface="+mn-cs"/>
            </a:endParaRPr>
          </a:p>
        </p:txBody>
      </p:sp>
      <p:sp>
        <p:nvSpPr>
          <p:cNvPr id="6" name="Text Placeholder 13">
            <a:extLst>
              <a:ext uri="{FF2B5EF4-FFF2-40B4-BE49-F238E27FC236}">
                <a16:creationId xmlns:a16="http://schemas.microsoft.com/office/drawing/2014/main" id="{B9A2E8F1-EB6C-784E-BFD5-AE73CA5FC1B9}"/>
              </a:ext>
            </a:extLst>
          </p:cNvPr>
          <p:cNvSpPr txBox="1">
            <a:spLocks/>
          </p:cNvSpPr>
          <p:nvPr/>
        </p:nvSpPr>
        <p:spPr>
          <a:xfrm>
            <a:off x="604152" y="226013"/>
            <a:ext cx="10711547" cy="1790684"/>
          </a:xfrm>
          <a:prstGeom prst="rect">
            <a:avLst/>
          </a:prstGeom>
        </p:spPr>
        <p:txBody>
          <a:bodyPr vert="horz" lIns="0" tIns="0" rIns="0" bIns="0" rtlCol="0" anchor="ctr" anchorCtr="0">
            <a:noAutofit/>
          </a:bodyPr>
          <a:lstStyle>
            <a:lvl1pPr marL="0" indent="0" algn="ctr" defTabSz="914400" rtl="0" eaLnBrk="1" latinLnBrk="0" hangingPunct="1">
              <a:lnSpc>
                <a:spcPct val="100000"/>
              </a:lnSpc>
              <a:spcBef>
                <a:spcPts val="1800"/>
              </a:spcBef>
              <a:buFont typeface="Arial" panose="020B0604020202020204" pitchFamily="34" charset="0"/>
              <a:buNone/>
              <a:defRPr sz="2000" b="0" i="0" kern="1200">
                <a:solidFill>
                  <a:schemeClr val="tx1"/>
                </a:solidFill>
                <a:latin typeface="Zebra Sans Cnd ExtraBold" pitchFamily="2" charset="77"/>
                <a:ea typeface="+mn-ea"/>
                <a:cs typeface="+mn-cs"/>
              </a:defRPr>
            </a:lvl1pPr>
            <a:lvl2pPr marL="0" indent="0" algn="ctr"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Italic"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Italic"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400"/>
              </a:spcBef>
              <a:spcAft>
                <a:spcPts val="0"/>
              </a:spcAft>
              <a:buClrTx/>
              <a:buSzTx/>
              <a:buFont typeface="Arial" panose="020B0604020202020204" pitchFamily="34" charset="0"/>
              <a:buNone/>
              <a:tabLst/>
              <a:defRPr/>
            </a:pPr>
            <a:r>
              <a:rPr kumimoji="0" lang="en-US" sz="4600" b="1" i="0" u="none" strike="noStrike" kern="1200" cap="none" spc="0" normalizeH="0" baseline="0" noProof="0" dirty="0">
                <a:ln>
                  <a:noFill/>
                </a:ln>
                <a:solidFill>
                  <a:srgbClr val="A8F930"/>
                </a:solidFill>
                <a:effectLst/>
                <a:uLnTx/>
                <a:uFillTx/>
                <a:latin typeface="Zebra Sans Cnd ExtraBold"/>
                <a:ea typeface="+mn-ea"/>
                <a:cs typeface="+mn-cs"/>
              </a:rPr>
              <a:t>Benefits of AI in the frontline:</a:t>
            </a:r>
          </a:p>
          <a:p>
            <a:pPr marL="0" marR="0" lvl="0" indent="0" algn="l" defTabSz="914400" rtl="0" eaLnBrk="1" fontAlgn="auto" latinLnBrk="0" hangingPunct="1">
              <a:lnSpc>
                <a:spcPct val="80000"/>
              </a:lnSpc>
              <a:spcBef>
                <a:spcPts val="400"/>
              </a:spcBef>
              <a:spcAft>
                <a:spcPts val="0"/>
              </a:spcAft>
              <a:buClrTx/>
              <a:buSzTx/>
              <a:buFont typeface="Arial" panose="020B0604020202020204" pitchFamily="34" charset="0"/>
              <a:buNone/>
              <a:tabLst/>
              <a:defRPr/>
            </a:pPr>
            <a:r>
              <a:rPr lang="en-US" sz="4600" b="1" dirty="0">
                <a:solidFill>
                  <a:srgbClr val="A8F930"/>
                </a:solidFill>
                <a:latin typeface="Zebra Sans Cnd ExtraBold"/>
              </a:rPr>
              <a:t>enable more intelligent</a:t>
            </a:r>
            <a:r>
              <a:rPr kumimoji="0" lang="en-US" sz="4600" b="1" i="0" u="none" strike="noStrike" kern="1200" cap="none" spc="0" normalizeH="0" baseline="0" noProof="0" dirty="0">
                <a:ln>
                  <a:noFill/>
                </a:ln>
                <a:solidFill>
                  <a:srgbClr val="A8F930"/>
                </a:solidFill>
                <a:effectLst/>
                <a:uLnTx/>
                <a:uFillTx/>
                <a:latin typeface="Zebra Sans Cnd ExtraBold"/>
                <a:ea typeface="+mn-ea"/>
                <a:cs typeface="+mn-cs"/>
              </a:rPr>
              <a:t> and efficient </a:t>
            </a:r>
            <a:r>
              <a:rPr lang="en-US" sz="4600" b="1" dirty="0">
                <a:solidFill>
                  <a:srgbClr val="A8F930"/>
                </a:solidFill>
                <a:latin typeface="Zebra Sans Cnd ExtraBold"/>
              </a:rPr>
              <a:t>op</a:t>
            </a:r>
            <a:r>
              <a:rPr kumimoji="0" lang="en-US" sz="4600" b="1" i="0" u="none" strike="noStrike" kern="1200" cap="none" spc="0" normalizeH="0" baseline="0" dirty="0">
                <a:ln>
                  <a:noFill/>
                </a:ln>
                <a:solidFill>
                  <a:srgbClr val="A8F930"/>
                </a:solidFill>
                <a:effectLst/>
                <a:uLnTx/>
                <a:uFillTx/>
                <a:latin typeface="Zebra Sans Cnd ExtraBold"/>
                <a:ea typeface="+mn-ea"/>
                <a:cs typeface="+mn-cs"/>
              </a:rPr>
              <a:t>erations</a:t>
            </a:r>
          </a:p>
        </p:txBody>
      </p:sp>
      <p:sp>
        <p:nvSpPr>
          <p:cNvPr id="7" name="Text Placeholder 13">
            <a:extLst>
              <a:ext uri="{FF2B5EF4-FFF2-40B4-BE49-F238E27FC236}">
                <a16:creationId xmlns:a16="http://schemas.microsoft.com/office/drawing/2014/main" id="{D6BE3DEA-83A1-5E43-AC33-E80EF6063E6E}"/>
              </a:ext>
            </a:extLst>
          </p:cNvPr>
          <p:cNvSpPr txBox="1">
            <a:spLocks/>
          </p:cNvSpPr>
          <p:nvPr/>
        </p:nvSpPr>
        <p:spPr>
          <a:xfrm>
            <a:off x="588086" y="2099064"/>
            <a:ext cx="10379270" cy="369592"/>
          </a:xfrm>
          <a:prstGeom prst="rect">
            <a:avLst/>
          </a:prstGeom>
          <a:ln>
            <a:noFill/>
          </a:ln>
        </p:spPr>
        <p:txBody>
          <a:bodyPr vert="horz" lIns="0" tIns="0" rIns="0" bIns="0" rtlCol="0" anchor="t" anchorCtr="0">
            <a:noAutofit/>
          </a:bodyPr>
          <a:lstStyle>
            <a:lvl1pPr marL="0" indent="0" algn="ctr" defTabSz="914400" rtl="0" eaLnBrk="1" latinLnBrk="0" hangingPunct="1">
              <a:lnSpc>
                <a:spcPct val="100000"/>
              </a:lnSpc>
              <a:spcBef>
                <a:spcPts val="1800"/>
              </a:spcBef>
              <a:buFont typeface="Arial" panose="020B0604020202020204" pitchFamily="34" charset="0"/>
              <a:buNone/>
              <a:defRPr sz="2000" b="0" i="0" kern="1200">
                <a:solidFill>
                  <a:schemeClr val="tx1"/>
                </a:solidFill>
                <a:latin typeface="Zebra Sans Cnd ExtraBold" pitchFamily="2" charset="77"/>
                <a:ea typeface="+mn-ea"/>
                <a:cs typeface="+mn-cs"/>
              </a:defRPr>
            </a:lvl1pPr>
            <a:lvl2pPr marL="0" indent="0" algn="ctr"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Italic"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Italic"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1200"/>
              </a:spcBef>
            </a:pPr>
            <a:r>
              <a:rPr lang="en-US" sz="1500" dirty="0">
                <a:solidFill>
                  <a:schemeClr val="bg1"/>
                </a:solidFill>
                <a:latin typeface="Zebra Sans" pitchFamily="2" charset="77"/>
              </a:rPr>
              <a:t>Utilize real-time insights to automate low-level tasks within workflows, enabling workers to do less to get the job done</a:t>
            </a:r>
          </a:p>
          <a:p>
            <a:pPr marL="0" marR="0" lvl="0" indent="0" algn="l"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FFFFFF"/>
                </a:solidFill>
                <a:effectLst/>
                <a:uLnTx/>
                <a:uFillTx/>
                <a:latin typeface="Zebra Sans" pitchFamily="2" charset="77"/>
                <a:ea typeface="+mn-ea"/>
                <a:cs typeface="+mn-cs"/>
              </a:rPr>
              <a:t> </a:t>
            </a:r>
          </a:p>
        </p:txBody>
      </p:sp>
      <p:sp>
        <p:nvSpPr>
          <p:cNvPr id="8" name="Text Placeholder 13">
            <a:extLst>
              <a:ext uri="{FF2B5EF4-FFF2-40B4-BE49-F238E27FC236}">
                <a16:creationId xmlns:a16="http://schemas.microsoft.com/office/drawing/2014/main" id="{80730FF4-DCBA-1047-B7B7-B4A0D7302D99}"/>
              </a:ext>
            </a:extLst>
          </p:cNvPr>
          <p:cNvSpPr txBox="1">
            <a:spLocks/>
          </p:cNvSpPr>
          <p:nvPr/>
        </p:nvSpPr>
        <p:spPr>
          <a:xfrm>
            <a:off x="604154" y="3248684"/>
            <a:ext cx="10229850" cy="348903"/>
          </a:xfrm>
          <a:prstGeom prst="rect">
            <a:avLst/>
          </a:prstGeom>
          <a:ln>
            <a:noFill/>
          </a:ln>
        </p:spPr>
        <p:txBody>
          <a:bodyPr vert="horz" lIns="0" tIns="0" rIns="0" bIns="0" rtlCol="0" anchor="t" anchorCtr="0">
            <a:noAutofit/>
          </a:bodyPr>
          <a:lstStyle>
            <a:lvl1pPr marL="0" indent="0" algn="ctr" defTabSz="914400" rtl="0" eaLnBrk="1" latinLnBrk="0" hangingPunct="1">
              <a:lnSpc>
                <a:spcPct val="100000"/>
              </a:lnSpc>
              <a:spcBef>
                <a:spcPts val="1800"/>
              </a:spcBef>
              <a:buFont typeface="Arial" panose="020B0604020202020204" pitchFamily="34" charset="0"/>
              <a:buNone/>
              <a:defRPr sz="2000" b="0" i="0" kern="1200">
                <a:solidFill>
                  <a:schemeClr val="tx1"/>
                </a:solidFill>
                <a:latin typeface="Zebra Sans Cnd ExtraBold" pitchFamily="2" charset="77"/>
                <a:ea typeface="+mn-ea"/>
                <a:cs typeface="+mn-cs"/>
              </a:defRPr>
            </a:lvl1pPr>
            <a:lvl2pPr marL="0" indent="0" algn="ctr"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Italic"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Italic"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1200"/>
              </a:spcBef>
            </a:pPr>
            <a:r>
              <a:rPr lang="en-US" sz="1600" dirty="0">
                <a:solidFill>
                  <a:schemeClr val="bg1"/>
                </a:solidFill>
                <a:latin typeface="Zebra Sans" pitchFamily="2" charset="77"/>
              </a:rPr>
              <a:t>Enable inline workflow assistance based on experience level, including step-by-step instructions for new hires</a:t>
            </a:r>
          </a:p>
        </p:txBody>
      </p:sp>
      <p:sp>
        <p:nvSpPr>
          <p:cNvPr id="9" name="Text Placeholder 13">
            <a:extLst>
              <a:ext uri="{FF2B5EF4-FFF2-40B4-BE49-F238E27FC236}">
                <a16:creationId xmlns:a16="http://schemas.microsoft.com/office/drawing/2014/main" id="{EFC42A35-5710-7F48-8766-8EE8030B0B03}"/>
              </a:ext>
            </a:extLst>
          </p:cNvPr>
          <p:cNvSpPr txBox="1">
            <a:spLocks/>
          </p:cNvSpPr>
          <p:nvPr/>
        </p:nvSpPr>
        <p:spPr>
          <a:xfrm>
            <a:off x="604154" y="2674090"/>
            <a:ext cx="10229851" cy="501023"/>
          </a:xfrm>
          <a:prstGeom prst="rect">
            <a:avLst/>
          </a:prstGeom>
          <a:ln>
            <a:noFill/>
          </a:ln>
        </p:spPr>
        <p:txBody>
          <a:bodyPr vert="horz" lIns="0" tIns="0" rIns="0" bIns="0" rtlCol="0" anchor="t" anchorCtr="0">
            <a:noAutofit/>
          </a:bodyPr>
          <a:lstStyle>
            <a:lvl1pPr marL="0" indent="0" algn="ctr" defTabSz="914400" rtl="0" eaLnBrk="1" latinLnBrk="0" hangingPunct="1">
              <a:lnSpc>
                <a:spcPct val="100000"/>
              </a:lnSpc>
              <a:spcBef>
                <a:spcPts val="1800"/>
              </a:spcBef>
              <a:buFont typeface="Arial" panose="020B0604020202020204" pitchFamily="34" charset="0"/>
              <a:buNone/>
              <a:defRPr sz="2000" b="0" i="0" kern="1200">
                <a:solidFill>
                  <a:schemeClr val="tx1"/>
                </a:solidFill>
                <a:latin typeface="Zebra Sans Cnd ExtraBold" pitchFamily="2" charset="77"/>
                <a:ea typeface="+mn-ea"/>
                <a:cs typeface="+mn-cs"/>
              </a:defRPr>
            </a:lvl1pPr>
            <a:lvl2pPr marL="0" indent="0" algn="ctr"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Italic"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Italic"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1200"/>
              </a:spcBef>
            </a:pPr>
            <a:r>
              <a:rPr lang="en-US" sz="1500" dirty="0">
                <a:solidFill>
                  <a:schemeClr val="bg1"/>
                </a:solidFill>
                <a:latin typeface="Zebra Sans" pitchFamily="2" charset="77"/>
              </a:rPr>
              <a:t>Simplify and streamline execution of complex tasks to improve frontline productivity</a:t>
            </a:r>
          </a:p>
        </p:txBody>
      </p:sp>
      <p:sp>
        <p:nvSpPr>
          <p:cNvPr id="10" name="Text Placeholder 13">
            <a:extLst>
              <a:ext uri="{FF2B5EF4-FFF2-40B4-BE49-F238E27FC236}">
                <a16:creationId xmlns:a16="http://schemas.microsoft.com/office/drawing/2014/main" id="{6B519B8F-7CDA-844E-B563-9D3033EC4C90}"/>
              </a:ext>
            </a:extLst>
          </p:cNvPr>
          <p:cNvSpPr txBox="1">
            <a:spLocks/>
          </p:cNvSpPr>
          <p:nvPr/>
        </p:nvSpPr>
        <p:spPr>
          <a:xfrm>
            <a:off x="604154" y="3832621"/>
            <a:ext cx="9172576" cy="442381"/>
          </a:xfrm>
          <a:prstGeom prst="rect">
            <a:avLst/>
          </a:prstGeom>
          <a:ln>
            <a:noFill/>
          </a:ln>
        </p:spPr>
        <p:txBody>
          <a:bodyPr vert="horz" lIns="0" tIns="0" rIns="0" bIns="0" rtlCol="0" anchor="t" anchorCtr="0">
            <a:noAutofit/>
          </a:bodyPr>
          <a:lstStyle>
            <a:lvl1pPr marL="0" indent="0" algn="ctr" defTabSz="914400" rtl="0" eaLnBrk="1" latinLnBrk="0" hangingPunct="1">
              <a:lnSpc>
                <a:spcPct val="100000"/>
              </a:lnSpc>
              <a:spcBef>
                <a:spcPts val="1800"/>
              </a:spcBef>
              <a:buFont typeface="Arial" panose="020B0604020202020204" pitchFamily="34" charset="0"/>
              <a:buNone/>
              <a:defRPr sz="2000" b="0" i="0" kern="1200">
                <a:solidFill>
                  <a:schemeClr val="tx1"/>
                </a:solidFill>
                <a:latin typeface="Zebra Sans Cnd ExtraBold" pitchFamily="2" charset="77"/>
                <a:ea typeface="+mn-ea"/>
                <a:cs typeface="+mn-cs"/>
              </a:defRPr>
            </a:lvl1pPr>
            <a:lvl2pPr marL="0" indent="0" algn="ctr"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Italic"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Italic"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1200"/>
              </a:spcBef>
            </a:pPr>
            <a:r>
              <a:rPr lang="en-US" sz="1500" dirty="0">
                <a:solidFill>
                  <a:schemeClr val="bg1"/>
                </a:solidFill>
                <a:latin typeface="Zebra Sans" pitchFamily="2" charset="77"/>
              </a:rPr>
              <a:t>Provide analysis in the moment to correct errors as they happen</a:t>
            </a:r>
          </a:p>
        </p:txBody>
      </p:sp>
      <p:cxnSp>
        <p:nvCxnSpPr>
          <p:cNvPr id="11" name="Straight Connector 10">
            <a:extLst>
              <a:ext uri="{FF2B5EF4-FFF2-40B4-BE49-F238E27FC236}">
                <a16:creationId xmlns:a16="http://schemas.microsoft.com/office/drawing/2014/main" id="{9AD826A9-21CA-5F47-BDF4-DEBE5D3CC631}"/>
              </a:ext>
            </a:extLst>
          </p:cNvPr>
          <p:cNvCxnSpPr>
            <a:cxnSpLocks/>
          </p:cNvCxnSpPr>
          <p:nvPr/>
        </p:nvCxnSpPr>
        <p:spPr>
          <a:xfrm>
            <a:off x="604154" y="2462361"/>
            <a:ext cx="10086976" cy="0"/>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C54F3DB-6C10-9048-9E35-F6BF71F23B6A}"/>
              </a:ext>
            </a:extLst>
          </p:cNvPr>
          <p:cNvCxnSpPr>
            <a:cxnSpLocks/>
          </p:cNvCxnSpPr>
          <p:nvPr/>
        </p:nvCxnSpPr>
        <p:spPr>
          <a:xfrm>
            <a:off x="604154" y="3059545"/>
            <a:ext cx="10086976" cy="0"/>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67653A9-160C-9F45-89D6-B5B7EA54420D}"/>
              </a:ext>
            </a:extLst>
          </p:cNvPr>
          <p:cNvCxnSpPr>
            <a:cxnSpLocks/>
          </p:cNvCxnSpPr>
          <p:nvPr/>
        </p:nvCxnSpPr>
        <p:spPr>
          <a:xfrm>
            <a:off x="588086" y="3656729"/>
            <a:ext cx="10086976" cy="0"/>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D0E2B13-B899-0244-8719-575638E78D18}"/>
              </a:ext>
            </a:extLst>
          </p:cNvPr>
          <p:cNvCxnSpPr>
            <a:cxnSpLocks/>
          </p:cNvCxnSpPr>
          <p:nvPr/>
        </p:nvCxnSpPr>
        <p:spPr>
          <a:xfrm>
            <a:off x="604154" y="4253913"/>
            <a:ext cx="10086976" cy="0"/>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sp>
        <p:nvSpPr>
          <p:cNvPr id="15" name="Text Placeholder 13">
            <a:extLst>
              <a:ext uri="{FF2B5EF4-FFF2-40B4-BE49-F238E27FC236}">
                <a16:creationId xmlns:a16="http://schemas.microsoft.com/office/drawing/2014/main" id="{7EA5E483-50D0-2F43-8515-3B23746048DF}"/>
              </a:ext>
            </a:extLst>
          </p:cNvPr>
          <p:cNvSpPr txBox="1">
            <a:spLocks/>
          </p:cNvSpPr>
          <p:nvPr/>
        </p:nvSpPr>
        <p:spPr>
          <a:xfrm>
            <a:off x="604154" y="4391181"/>
            <a:ext cx="9172576" cy="442381"/>
          </a:xfrm>
          <a:prstGeom prst="rect">
            <a:avLst/>
          </a:prstGeom>
          <a:ln>
            <a:noFill/>
          </a:ln>
        </p:spPr>
        <p:txBody>
          <a:bodyPr vert="horz" lIns="0" tIns="0" rIns="0" bIns="0" rtlCol="0" anchor="t" anchorCtr="0">
            <a:noAutofit/>
          </a:bodyPr>
          <a:lstStyle>
            <a:lvl1pPr marL="0" indent="0" algn="ctr" defTabSz="914400" rtl="0" eaLnBrk="1" latinLnBrk="0" hangingPunct="1">
              <a:lnSpc>
                <a:spcPct val="100000"/>
              </a:lnSpc>
              <a:spcBef>
                <a:spcPts val="1800"/>
              </a:spcBef>
              <a:buFont typeface="Arial" panose="020B0604020202020204" pitchFamily="34" charset="0"/>
              <a:buNone/>
              <a:defRPr sz="2000" b="0" i="0" kern="1200">
                <a:solidFill>
                  <a:schemeClr val="tx1"/>
                </a:solidFill>
                <a:latin typeface="Zebra Sans Cnd ExtraBold" pitchFamily="2" charset="77"/>
                <a:ea typeface="+mn-ea"/>
                <a:cs typeface="+mn-cs"/>
              </a:defRPr>
            </a:lvl1pPr>
            <a:lvl2pPr marL="0" indent="0" algn="ctr"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Italic"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Italic"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1200"/>
              </a:spcBef>
            </a:pPr>
            <a:r>
              <a:rPr lang="en-US" sz="1600" dirty="0">
                <a:solidFill>
                  <a:schemeClr val="bg1"/>
                </a:solidFill>
                <a:latin typeface="Zebra Sans" pitchFamily="2" charset="77"/>
              </a:rPr>
              <a:t>Address language challenges in the moment and on the spot</a:t>
            </a:r>
          </a:p>
        </p:txBody>
      </p:sp>
      <p:cxnSp>
        <p:nvCxnSpPr>
          <p:cNvPr id="16" name="Straight Connector 15">
            <a:extLst>
              <a:ext uri="{FF2B5EF4-FFF2-40B4-BE49-F238E27FC236}">
                <a16:creationId xmlns:a16="http://schemas.microsoft.com/office/drawing/2014/main" id="{2ED9A8FD-D353-1F40-BB3D-26D35F5BD5AC}"/>
              </a:ext>
            </a:extLst>
          </p:cNvPr>
          <p:cNvCxnSpPr>
            <a:cxnSpLocks/>
          </p:cNvCxnSpPr>
          <p:nvPr/>
        </p:nvCxnSpPr>
        <p:spPr>
          <a:xfrm>
            <a:off x="604154" y="4851097"/>
            <a:ext cx="10086976" cy="0"/>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36776FF-F76F-044B-98BB-740163512906}"/>
              </a:ext>
            </a:extLst>
          </p:cNvPr>
          <p:cNvCxnSpPr>
            <a:cxnSpLocks/>
          </p:cNvCxnSpPr>
          <p:nvPr/>
        </p:nvCxnSpPr>
        <p:spPr>
          <a:xfrm>
            <a:off x="604154" y="5448281"/>
            <a:ext cx="10086976" cy="0"/>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sp>
        <p:nvSpPr>
          <p:cNvPr id="18" name="Text Placeholder 13">
            <a:extLst>
              <a:ext uri="{FF2B5EF4-FFF2-40B4-BE49-F238E27FC236}">
                <a16:creationId xmlns:a16="http://schemas.microsoft.com/office/drawing/2014/main" id="{4442599F-108F-6641-88F4-F0A17C47A351}"/>
              </a:ext>
            </a:extLst>
          </p:cNvPr>
          <p:cNvSpPr txBox="1">
            <a:spLocks/>
          </p:cNvSpPr>
          <p:nvPr/>
        </p:nvSpPr>
        <p:spPr>
          <a:xfrm>
            <a:off x="604154" y="5019974"/>
            <a:ext cx="9172576" cy="442381"/>
          </a:xfrm>
          <a:prstGeom prst="rect">
            <a:avLst/>
          </a:prstGeom>
          <a:ln>
            <a:noFill/>
          </a:ln>
        </p:spPr>
        <p:txBody>
          <a:bodyPr vert="horz" lIns="0" tIns="0" rIns="0" bIns="0" rtlCol="0" anchor="t" anchorCtr="0">
            <a:noAutofit/>
          </a:bodyPr>
          <a:lstStyle>
            <a:lvl1pPr marL="0" indent="0" algn="ctr" defTabSz="914400" rtl="0" eaLnBrk="1" latinLnBrk="0" hangingPunct="1">
              <a:lnSpc>
                <a:spcPct val="100000"/>
              </a:lnSpc>
              <a:spcBef>
                <a:spcPts val="1800"/>
              </a:spcBef>
              <a:buFont typeface="Arial" panose="020B0604020202020204" pitchFamily="34" charset="0"/>
              <a:buNone/>
              <a:defRPr sz="2000" b="0" i="0" kern="1200">
                <a:solidFill>
                  <a:schemeClr val="tx1"/>
                </a:solidFill>
                <a:latin typeface="Zebra Sans Cnd ExtraBold" pitchFamily="2" charset="77"/>
                <a:ea typeface="+mn-ea"/>
                <a:cs typeface="+mn-cs"/>
              </a:defRPr>
            </a:lvl1pPr>
            <a:lvl2pPr marL="0" indent="0" algn="ctr"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Italic"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Italic"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1200"/>
              </a:spcBef>
            </a:pPr>
            <a:r>
              <a:rPr lang="en-US" sz="1500" dirty="0">
                <a:solidFill>
                  <a:schemeClr val="bg1"/>
                </a:solidFill>
                <a:latin typeface="Zebra Sans" pitchFamily="2" charset="77"/>
              </a:rPr>
              <a:t>Provide automation that empowers your workers to get more done, more accurately, in less time</a:t>
            </a:r>
          </a:p>
        </p:txBody>
      </p:sp>
      <p:sp>
        <p:nvSpPr>
          <p:cNvPr id="19" name="Text Placeholder 13">
            <a:extLst>
              <a:ext uri="{FF2B5EF4-FFF2-40B4-BE49-F238E27FC236}">
                <a16:creationId xmlns:a16="http://schemas.microsoft.com/office/drawing/2014/main" id="{C37F872D-95BB-6748-B3EF-A4B7DA8E63C3}"/>
              </a:ext>
            </a:extLst>
          </p:cNvPr>
          <p:cNvSpPr txBox="1">
            <a:spLocks/>
          </p:cNvSpPr>
          <p:nvPr/>
        </p:nvSpPr>
        <p:spPr>
          <a:xfrm>
            <a:off x="604154" y="5605766"/>
            <a:ext cx="10229850" cy="442381"/>
          </a:xfrm>
          <a:prstGeom prst="rect">
            <a:avLst/>
          </a:prstGeom>
          <a:ln>
            <a:noFill/>
          </a:ln>
        </p:spPr>
        <p:txBody>
          <a:bodyPr vert="horz" lIns="0" tIns="0" rIns="0" bIns="0" rtlCol="0" anchor="t" anchorCtr="0">
            <a:noAutofit/>
          </a:bodyPr>
          <a:lstStyle>
            <a:lvl1pPr marL="0" indent="0" algn="ctr" defTabSz="914400" rtl="0" eaLnBrk="1" latinLnBrk="0" hangingPunct="1">
              <a:lnSpc>
                <a:spcPct val="100000"/>
              </a:lnSpc>
              <a:spcBef>
                <a:spcPts val="1800"/>
              </a:spcBef>
              <a:buFont typeface="Arial" panose="020B0604020202020204" pitchFamily="34" charset="0"/>
              <a:buNone/>
              <a:defRPr sz="2000" b="0" i="0" kern="1200">
                <a:solidFill>
                  <a:schemeClr val="tx1"/>
                </a:solidFill>
                <a:latin typeface="Zebra Sans Cnd ExtraBold" pitchFamily="2" charset="77"/>
                <a:ea typeface="+mn-ea"/>
                <a:cs typeface="+mn-cs"/>
              </a:defRPr>
            </a:lvl1pPr>
            <a:lvl2pPr marL="0" indent="0" algn="ctr" defTabSz="914400" rtl="0" eaLnBrk="1" latinLnBrk="0" hangingPunct="1">
              <a:lnSpc>
                <a:spcPct val="100000"/>
              </a:lnSpc>
              <a:spcBef>
                <a:spcPts val="0"/>
              </a:spcBef>
              <a:buFont typeface="Arial" panose="020B0604020202020204" pitchFamily="34" charset="0"/>
              <a:buNone/>
              <a:tabLst/>
              <a:defRPr sz="1200" b="0" i="0" kern="1200">
                <a:solidFill>
                  <a:schemeClr val="tx1"/>
                </a:solidFill>
                <a:latin typeface="Zebra Sans Italic" pitchFamily="2" charset="77"/>
                <a:ea typeface="+mn-ea"/>
                <a:cs typeface="+mn-cs"/>
              </a:defRPr>
            </a:lvl2pPr>
            <a:lvl3pPr marL="14288" indent="0" algn="ctr" defTabSz="914400" rtl="0" eaLnBrk="1" latinLnBrk="0" hangingPunct="1">
              <a:lnSpc>
                <a:spcPct val="100000"/>
              </a:lnSpc>
              <a:spcBef>
                <a:spcPts val="400"/>
              </a:spcBef>
              <a:buFont typeface="Arial"/>
              <a:buNone/>
              <a:tabLst/>
              <a:defRPr sz="1400" b="0" i="0" kern="1200">
                <a:solidFill>
                  <a:schemeClr val="tx1"/>
                </a:solidFill>
                <a:latin typeface="Zebra Sans Italic"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Italic"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1200"/>
              </a:spcBef>
            </a:pPr>
            <a:r>
              <a:rPr lang="en-US" sz="1500" dirty="0">
                <a:solidFill>
                  <a:schemeClr val="bg1"/>
                </a:solidFill>
                <a:latin typeface="Zebra Sans" pitchFamily="2" charset="77"/>
              </a:rPr>
              <a:t>Enable processes to be easily adapted to meet new business needs and continuously improve everyday workflows</a:t>
            </a:r>
          </a:p>
        </p:txBody>
      </p:sp>
      <p:cxnSp>
        <p:nvCxnSpPr>
          <p:cNvPr id="20" name="Straight Connector 19">
            <a:extLst>
              <a:ext uri="{FF2B5EF4-FFF2-40B4-BE49-F238E27FC236}">
                <a16:creationId xmlns:a16="http://schemas.microsoft.com/office/drawing/2014/main" id="{6002A91A-0B98-F14D-A560-77E73E0ACABB}"/>
              </a:ext>
            </a:extLst>
          </p:cNvPr>
          <p:cNvCxnSpPr>
            <a:cxnSpLocks/>
          </p:cNvCxnSpPr>
          <p:nvPr/>
        </p:nvCxnSpPr>
        <p:spPr>
          <a:xfrm>
            <a:off x="604154" y="6045467"/>
            <a:ext cx="10086976" cy="0"/>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DD674A1B-8963-6A4D-8382-9A4B0911F29D}"/>
              </a:ext>
            </a:extLst>
          </p:cNvPr>
          <p:cNvSpPr txBox="1"/>
          <p:nvPr/>
        </p:nvSpPr>
        <p:spPr>
          <a:xfrm>
            <a:off x="1906621" y="7801583"/>
            <a:ext cx="0" cy="0"/>
          </a:xfrm>
          <a:prstGeom prst="rect">
            <a:avLst/>
          </a:prstGeom>
          <a:noFill/>
        </p:spPr>
        <p:txBody>
          <a:bodyPr wrap="none" lIns="0" tIns="0" rIns="0" bIns="0" rtlCol="0">
            <a:noAutofit/>
          </a:bodyPr>
          <a:lstStyle/>
          <a:p>
            <a:pPr algn="l">
              <a:spcBef>
                <a:spcPts val="300"/>
              </a:spcBef>
            </a:pPr>
            <a:endParaRPr lang="en-US" b="0" i="0" dirty="0">
              <a:latin typeface="Zebra Sans" pitchFamily="2" charset="77"/>
            </a:endParaRPr>
          </a:p>
        </p:txBody>
      </p:sp>
      <p:sp>
        <p:nvSpPr>
          <p:cNvPr id="22" name="Slide Number Placeholder 1">
            <a:extLst>
              <a:ext uri="{FF2B5EF4-FFF2-40B4-BE49-F238E27FC236}">
                <a16:creationId xmlns:a16="http://schemas.microsoft.com/office/drawing/2014/main" id="{7C57CBAF-58F9-9941-AC0A-54C66A55E745}"/>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solidFill>
                  <a:schemeClr val="bg1"/>
                </a:solidFill>
                <a:latin typeface="Zebra Sans" pitchFamily="2" charset="77"/>
              </a:rPr>
              <a:pPr algn="r"/>
              <a:t>7</a:t>
            </a:fld>
            <a:endParaRPr lang="en-US" dirty="0">
              <a:solidFill>
                <a:schemeClr val="bg1"/>
              </a:solidFill>
              <a:latin typeface="Zebra Sans" pitchFamily="2" charset="77"/>
            </a:endParaRPr>
          </a:p>
        </p:txBody>
      </p:sp>
      <p:sp>
        <p:nvSpPr>
          <p:cNvPr id="23" name="TextBox 22">
            <a:extLst>
              <a:ext uri="{FF2B5EF4-FFF2-40B4-BE49-F238E27FC236}">
                <a16:creationId xmlns:a16="http://schemas.microsoft.com/office/drawing/2014/main" id="{ABF12324-DD6A-E449-A3A5-BDB0E9C4CE41}"/>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bg1"/>
                </a:solidFill>
                <a:latin typeface="Zebra Sans" pitchFamily="2" charset="77"/>
              </a:rPr>
              <a:t>ZEBRA TECHNOLOGIES</a:t>
            </a:r>
          </a:p>
        </p:txBody>
      </p:sp>
    </p:spTree>
    <p:extLst>
      <p:ext uri="{BB962C8B-B14F-4D97-AF65-F5344CB8AC3E}">
        <p14:creationId xmlns:p14="http://schemas.microsoft.com/office/powerpoint/2010/main" val="3601235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70</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5" name="Text Placeholder 10">
            <a:extLst>
              <a:ext uri="{FF2B5EF4-FFF2-40B4-BE49-F238E27FC236}">
                <a16:creationId xmlns:a16="http://schemas.microsoft.com/office/drawing/2014/main" id="{92F76622-7D2E-104A-A128-076536EBE41E}"/>
              </a:ext>
            </a:extLst>
          </p:cNvPr>
          <p:cNvSpPr txBox="1">
            <a:spLocks/>
          </p:cNvSpPr>
          <p:nvPr/>
        </p:nvSpPr>
        <p:spPr>
          <a:xfrm>
            <a:off x="2247553" y="2532288"/>
            <a:ext cx="4527178" cy="2453910"/>
          </a:xfrm>
          <a:prstGeom prst="rect">
            <a:avLst/>
          </a:prstGeom>
        </p:spPr>
        <p:txBody>
          <a:bodyPr vert="horz" lIns="0" tIns="0" rIns="0" bIns="0" rtlCol="0" anchor="t">
            <a:noAutofit/>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Zebra Sans"/>
              </a:rPr>
              <a:t>Quickly pan across multiple barcodes to find the right package in the back of the truck</a:t>
            </a:r>
          </a:p>
          <a:p>
            <a:r>
              <a:rPr lang="en-GB" sz="1600" dirty="0">
                <a:latin typeface="Zebra Sans"/>
              </a:rPr>
              <a:t>Build in on-device barcode search functionality into your application using the Barcode Localizer Frontline AI Enabler API</a:t>
            </a:r>
          </a:p>
          <a:p>
            <a:r>
              <a:rPr lang="en-GB" sz="1600" dirty="0">
                <a:latin typeface="Zebra Sans"/>
              </a:rPr>
              <a:t>Keep delivery schedules on track</a:t>
            </a:r>
          </a:p>
          <a:p>
            <a:r>
              <a:rPr lang="en-GB" sz="1600" dirty="0">
                <a:latin typeface="Zebra Sans"/>
              </a:rPr>
              <a:t>Increase productivity without adding staff</a:t>
            </a:r>
          </a:p>
          <a:p>
            <a:r>
              <a:rPr lang="en-GB" sz="1600" dirty="0">
                <a:latin typeface="Zebra Sans"/>
              </a:rPr>
              <a:t>Reduce costs due to delivery delays</a:t>
            </a:r>
          </a:p>
          <a:p>
            <a:r>
              <a:rPr lang="en-GB" sz="1600" dirty="0">
                <a:latin typeface="Zebra Sans"/>
              </a:rPr>
              <a:t>Boost customer satisfaction and trust</a:t>
            </a:r>
          </a:p>
          <a:p>
            <a:endParaRPr lang="en-US" sz="1600" dirty="0">
              <a:latin typeface="Zebra Sans"/>
            </a:endParaRPr>
          </a:p>
        </p:txBody>
      </p:sp>
      <p:sp>
        <p:nvSpPr>
          <p:cNvPr id="6" name="Title 1">
            <a:extLst>
              <a:ext uri="{FF2B5EF4-FFF2-40B4-BE49-F238E27FC236}">
                <a16:creationId xmlns:a16="http://schemas.microsoft.com/office/drawing/2014/main" id="{02291EEB-FCB5-404A-A439-FE78ACC6AE10}"/>
              </a:ext>
            </a:extLst>
          </p:cNvPr>
          <p:cNvSpPr txBox="1">
            <a:spLocks/>
          </p:cNvSpPr>
          <p:nvPr/>
        </p:nvSpPr>
        <p:spPr>
          <a:xfrm>
            <a:off x="457201" y="556011"/>
            <a:ext cx="4939990" cy="1129914"/>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GB" sz="4200" b="1" dirty="0"/>
              <a:t>Find the Right Package up to 45% Faster*</a:t>
            </a:r>
            <a:endParaRPr lang="en-US" sz="4200" b="1" dirty="0"/>
          </a:p>
        </p:txBody>
      </p:sp>
      <p:sp>
        <p:nvSpPr>
          <p:cNvPr id="7" name="Text Placeholder 11">
            <a:extLst>
              <a:ext uri="{FF2B5EF4-FFF2-40B4-BE49-F238E27FC236}">
                <a16:creationId xmlns:a16="http://schemas.microsoft.com/office/drawing/2014/main" id="{5842F438-569E-264F-A11F-DDE86CBC8D40}"/>
              </a:ext>
            </a:extLst>
          </p:cNvPr>
          <p:cNvSpPr txBox="1">
            <a:spLocks/>
          </p:cNvSpPr>
          <p:nvPr/>
        </p:nvSpPr>
        <p:spPr>
          <a:xfrm>
            <a:off x="457200" y="1714431"/>
            <a:ext cx="5490237" cy="412719"/>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Faster finds. Happier customers. More deliveries.</a:t>
            </a:r>
            <a:endParaRPr lang="en-US" sz="1800" dirty="0"/>
          </a:p>
        </p:txBody>
      </p:sp>
      <p:pic>
        <p:nvPicPr>
          <p:cNvPr id="8" name="Picture 7">
            <a:extLst>
              <a:ext uri="{FF2B5EF4-FFF2-40B4-BE49-F238E27FC236}">
                <a16:creationId xmlns:a16="http://schemas.microsoft.com/office/drawing/2014/main" id="{9D7BF11D-0E45-584E-95C1-723019142A3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72538" y="2382780"/>
            <a:ext cx="1717862" cy="3703913"/>
          </a:xfrm>
          <a:prstGeom prst="rect">
            <a:avLst/>
          </a:prstGeom>
        </p:spPr>
      </p:pic>
      <p:pic>
        <p:nvPicPr>
          <p:cNvPr id="9" name="Picture Placeholder 5">
            <a:extLst>
              <a:ext uri="{FF2B5EF4-FFF2-40B4-BE49-F238E27FC236}">
                <a16:creationId xmlns:a16="http://schemas.microsoft.com/office/drawing/2014/main" id="{5CE2DB5E-23AF-F345-94A1-495794B721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456192" y="600075"/>
            <a:ext cx="4312470" cy="5398021"/>
          </a:xfrm>
          <a:prstGeom prst="roundRect">
            <a:avLst>
              <a:gd name="adj" fmla="val 3006"/>
            </a:avLst>
          </a:prstGeom>
        </p:spPr>
      </p:pic>
      <p:cxnSp>
        <p:nvCxnSpPr>
          <p:cNvPr id="11" name="Straight Connector 10">
            <a:extLst>
              <a:ext uri="{FF2B5EF4-FFF2-40B4-BE49-F238E27FC236}">
                <a16:creationId xmlns:a16="http://schemas.microsoft.com/office/drawing/2014/main" id="{E1894003-35A8-2747-A05D-3DC14776B838}"/>
              </a:ext>
            </a:extLst>
          </p:cNvPr>
          <p:cNvCxnSpPr>
            <a:cxnSpLocks/>
          </p:cNvCxnSpPr>
          <p:nvPr/>
        </p:nvCxnSpPr>
        <p:spPr>
          <a:xfrm>
            <a:off x="2257658" y="3134865"/>
            <a:ext cx="4678401"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C12433E-AEB6-3B42-B53E-E7F53995D14C}"/>
              </a:ext>
            </a:extLst>
          </p:cNvPr>
          <p:cNvCxnSpPr>
            <a:cxnSpLocks/>
          </p:cNvCxnSpPr>
          <p:nvPr/>
        </p:nvCxnSpPr>
        <p:spPr>
          <a:xfrm>
            <a:off x="2257658" y="4093869"/>
            <a:ext cx="4678401"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88D5DA9E-7847-B24A-89DF-684ED42B947C}"/>
              </a:ext>
            </a:extLst>
          </p:cNvPr>
          <p:cNvCxnSpPr>
            <a:cxnSpLocks/>
          </p:cNvCxnSpPr>
          <p:nvPr/>
        </p:nvCxnSpPr>
        <p:spPr>
          <a:xfrm>
            <a:off x="2257658" y="4584523"/>
            <a:ext cx="4678401"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BD8D097-0630-AB40-89ED-D38896ACE5B1}"/>
              </a:ext>
            </a:extLst>
          </p:cNvPr>
          <p:cNvCxnSpPr>
            <a:cxnSpLocks/>
          </p:cNvCxnSpPr>
          <p:nvPr/>
        </p:nvCxnSpPr>
        <p:spPr>
          <a:xfrm>
            <a:off x="2257658" y="5030572"/>
            <a:ext cx="4678401"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919027E-A4A4-CB44-9DC8-6DCFE6E8CB27}"/>
              </a:ext>
            </a:extLst>
          </p:cNvPr>
          <p:cNvCxnSpPr>
            <a:cxnSpLocks/>
          </p:cNvCxnSpPr>
          <p:nvPr/>
        </p:nvCxnSpPr>
        <p:spPr>
          <a:xfrm>
            <a:off x="2257658" y="5521226"/>
            <a:ext cx="4678401"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Text Placeholder 11">
            <a:extLst>
              <a:ext uri="{FF2B5EF4-FFF2-40B4-BE49-F238E27FC236}">
                <a16:creationId xmlns:a16="http://schemas.microsoft.com/office/drawing/2014/main" id="{F6F0D786-27FC-8746-B572-CA98F677D1AC}"/>
              </a:ext>
            </a:extLst>
          </p:cNvPr>
          <p:cNvSpPr txBox="1">
            <a:spLocks/>
          </p:cNvSpPr>
          <p:nvPr/>
        </p:nvSpPr>
        <p:spPr>
          <a:xfrm>
            <a:off x="1765015" y="6522541"/>
            <a:ext cx="9521109" cy="238877"/>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solidFill>
                  <a:schemeClr val="bg1">
                    <a:lumMod val="50000"/>
                  </a:schemeClr>
                </a:solidFill>
              </a:rPr>
              <a:t>*</a:t>
            </a:r>
            <a:r>
              <a:rPr lang="en-US" sz="900" dirty="0">
                <a:solidFill>
                  <a:schemeClr val="bg1">
                    <a:lumMod val="50000"/>
                  </a:schemeClr>
                </a:solidFill>
                <a:ea typeface="Aptos" panose="020B0004020202020204" pitchFamily="34" charset="0"/>
                <a:cs typeface="Aptos" panose="020B0004020202020204" pitchFamily="34" charset="0"/>
              </a:rPr>
              <a:t>Estimates are illustrative only, based on controlled simulations and third-party data.  They do not represent actual customer results and may differ under real-world conditions</a:t>
            </a:r>
            <a:endParaRPr lang="en-US" sz="900" dirty="0">
              <a:solidFill>
                <a:schemeClr val="bg1">
                  <a:lumMod val="50000"/>
                </a:schemeClr>
              </a:solidFill>
            </a:endParaRPr>
          </a:p>
        </p:txBody>
      </p:sp>
    </p:spTree>
    <p:extLst>
      <p:ext uri="{BB962C8B-B14F-4D97-AF65-F5344CB8AC3E}">
        <p14:creationId xmlns:p14="http://schemas.microsoft.com/office/powerpoint/2010/main" val="3962318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71</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8" name="Title 4">
            <a:extLst>
              <a:ext uri="{FF2B5EF4-FFF2-40B4-BE49-F238E27FC236}">
                <a16:creationId xmlns:a16="http://schemas.microsoft.com/office/drawing/2014/main" id="{8FB48575-1C2C-3743-8DB8-679A3BF6D821}"/>
              </a:ext>
            </a:extLst>
          </p:cNvPr>
          <p:cNvSpPr txBox="1">
            <a:spLocks/>
          </p:cNvSpPr>
          <p:nvPr/>
        </p:nvSpPr>
        <p:spPr>
          <a:xfrm>
            <a:off x="4515662" y="608799"/>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Barcode Picking: detect, track and decode</a:t>
            </a:r>
          </a:p>
        </p:txBody>
      </p:sp>
      <p:sp>
        <p:nvSpPr>
          <p:cNvPr id="20" name="Text Placeholder 11">
            <a:extLst>
              <a:ext uri="{FF2B5EF4-FFF2-40B4-BE49-F238E27FC236}">
                <a16:creationId xmlns:a16="http://schemas.microsoft.com/office/drawing/2014/main" id="{6DE4867C-7E0D-7045-8F10-B1420FDACC2E}"/>
              </a:ext>
            </a:extLst>
          </p:cNvPr>
          <p:cNvSpPr txBox="1">
            <a:spLocks/>
          </p:cNvSpPr>
          <p:nvPr/>
        </p:nvSpPr>
        <p:spPr>
          <a:xfrm>
            <a:off x="4490423" y="1062990"/>
            <a:ext cx="6701175" cy="357187"/>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Read and take action on many barcodes, simultaneously</a:t>
            </a:r>
            <a:endParaRPr lang="en-US" sz="1800" dirty="0"/>
          </a:p>
        </p:txBody>
      </p:sp>
      <p:sp>
        <p:nvSpPr>
          <p:cNvPr id="26" name="Rounded Rectangle 25">
            <a:extLst>
              <a:ext uri="{FF2B5EF4-FFF2-40B4-BE49-F238E27FC236}">
                <a16:creationId xmlns:a16="http://schemas.microsoft.com/office/drawing/2014/main" id="{8FF77277-EDB2-754D-BFD3-32ABDC516B04}"/>
              </a:ext>
            </a:extLst>
          </p:cNvPr>
          <p:cNvSpPr/>
          <p:nvPr/>
        </p:nvSpPr>
        <p:spPr>
          <a:xfrm>
            <a:off x="4535696" y="2979193"/>
            <a:ext cx="6256866" cy="3323209"/>
          </a:xfrm>
          <a:prstGeom prst="roundRect">
            <a:avLst>
              <a:gd name="adj" fmla="val 476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27" name="Rectangle 26">
            <a:extLst>
              <a:ext uri="{FF2B5EF4-FFF2-40B4-BE49-F238E27FC236}">
                <a16:creationId xmlns:a16="http://schemas.microsoft.com/office/drawing/2014/main" id="{51945E6F-3D13-E345-8FF5-DD9CD46697CB}"/>
              </a:ext>
            </a:extLst>
          </p:cNvPr>
          <p:cNvSpPr/>
          <p:nvPr/>
        </p:nvSpPr>
        <p:spPr>
          <a:xfrm>
            <a:off x="4830896" y="3716348"/>
            <a:ext cx="4924691"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Detect barcodes on labels, boxes, parcels, or shelves</a:t>
            </a:r>
          </a:p>
        </p:txBody>
      </p:sp>
      <p:sp>
        <p:nvSpPr>
          <p:cNvPr id="28" name="Rectangle 27">
            <a:extLst>
              <a:ext uri="{FF2B5EF4-FFF2-40B4-BE49-F238E27FC236}">
                <a16:creationId xmlns:a16="http://schemas.microsoft.com/office/drawing/2014/main" id="{639FF64F-8C49-D040-90D4-7D7A93DB0FC4}"/>
              </a:ext>
            </a:extLst>
          </p:cNvPr>
          <p:cNvSpPr/>
          <p:nvPr/>
        </p:nvSpPr>
        <p:spPr>
          <a:xfrm>
            <a:off x="4830897" y="4244395"/>
            <a:ext cx="5807366"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Rapid scan multiple barcodes to pinpoint correct package</a:t>
            </a:r>
          </a:p>
        </p:txBody>
      </p:sp>
      <p:sp>
        <p:nvSpPr>
          <p:cNvPr id="29" name="Rectangle 28">
            <a:extLst>
              <a:ext uri="{FF2B5EF4-FFF2-40B4-BE49-F238E27FC236}">
                <a16:creationId xmlns:a16="http://schemas.microsoft.com/office/drawing/2014/main" id="{C6354341-AF9A-6249-8E37-C9C3521643A8}"/>
              </a:ext>
            </a:extLst>
          </p:cNvPr>
          <p:cNvSpPr/>
          <p:nvPr/>
        </p:nvSpPr>
        <p:spPr>
          <a:xfrm>
            <a:off x="4830897" y="4736990"/>
            <a:ext cx="4168566"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Deliver more packages</a:t>
            </a:r>
          </a:p>
        </p:txBody>
      </p:sp>
      <p:sp>
        <p:nvSpPr>
          <p:cNvPr id="30" name="Rectangle 29">
            <a:extLst>
              <a:ext uri="{FF2B5EF4-FFF2-40B4-BE49-F238E27FC236}">
                <a16:creationId xmlns:a16="http://schemas.microsoft.com/office/drawing/2014/main" id="{2A7600E4-CC95-B441-A369-FB9CDD138F2C}"/>
              </a:ext>
            </a:extLst>
          </p:cNvPr>
          <p:cNvSpPr/>
          <p:nvPr/>
        </p:nvSpPr>
        <p:spPr>
          <a:xfrm>
            <a:off x="4830896" y="5247311"/>
            <a:ext cx="4924691"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Complete routes faster</a:t>
            </a:r>
          </a:p>
        </p:txBody>
      </p:sp>
      <p:sp>
        <p:nvSpPr>
          <p:cNvPr id="32" name="Rectangle 31">
            <a:extLst>
              <a:ext uri="{FF2B5EF4-FFF2-40B4-BE49-F238E27FC236}">
                <a16:creationId xmlns:a16="http://schemas.microsoft.com/office/drawing/2014/main" id="{27886132-7993-F943-864B-FF66A87C1767}"/>
              </a:ext>
            </a:extLst>
          </p:cNvPr>
          <p:cNvSpPr/>
          <p:nvPr/>
        </p:nvSpPr>
        <p:spPr>
          <a:xfrm>
            <a:off x="4830896" y="5757629"/>
            <a:ext cx="4725693"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Boost customer satisfaction</a:t>
            </a:r>
          </a:p>
        </p:txBody>
      </p:sp>
      <p:cxnSp>
        <p:nvCxnSpPr>
          <p:cNvPr id="34" name="Straight Connector 33">
            <a:extLst>
              <a:ext uri="{FF2B5EF4-FFF2-40B4-BE49-F238E27FC236}">
                <a16:creationId xmlns:a16="http://schemas.microsoft.com/office/drawing/2014/main" id="{45727D31-9950-344E-8081-83E8E47FBF39}"/>
              </a:ext>
            </a:extLst>
          </p:cNvPr>
          <p:cNvCxnSpPr>
            <a:cxnSpLocks/>
          </p:cNvCxnSpPr>
          <p:nvPr/>
        </p:nvCxnSpPr>
        <p:spPr>
          <a:xfrm flipH="1">
            <a:off x="4830897" y="4114650"/>
            <a:ext cx="5584342"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B3B14798-57C1-D84F-9441-4D44DEECACC0}"/>
              </a:ext>
            </a:extLst>
          </p:cNvPr>
          <p:cNvSpPr/>
          <p:nvPr/>
        </p:nvSpPr>
        <p:spPr>
          <a:xfrm>
            <a:off x="4830896" y="3205738"/>
            <a:ext cx="3592833" cy="307777"/>
          </a:xfrm>
          <a:prstGeom prst="rect">
            <a:avLst/>
          </a:prstGeom>
        </p:spPr>
        <p:txBody>
          <a:bodyPr wrap="square" lIns="0" tIns="0" rIns="0" bIns="0" anchor="t">
            <a:spAutoFit/>
          </a:bodyPr>
          <a:lstStyle/>
          <a:p>
            <a:pPr fontAlgn="base">
              <a:spcBef>
                <a:spcPct val="0"/>
              </a:spcBef>
              <a:spcAft>
                <a:spcPts val="1200"/>
              </a:spcAft>
            </a:pPr>
            <a:r>
              <a:rPr lang="en-US" sz="2000" b="1" dirty="0">
                <a:latin typeface="Zebra Sans Cnd ExtraBold" pitchFamily="2" charset="77"/>
                <a:ea typeface="MS PGothic" pitchFamily="34" charset="-128"/>
              </a:rPr>
              <a:t>Features and benefits</a:t>
            </a:r>
          </a:p>
        </p:txBody>
      </p:sp>
      <p:sp>
        <p:nvSpPr>
          <p:cNvPr id="39" name="Rounded Rectangle 12">
            <a:extLst>
              <a:ext uri="{FF2B5EF4-FFF2-40B4-BE49-F238E27FC236}">
                <a16:creationId xmlns:a16="http://schemas.microsoft.com/office/drawing/2014/main" id="{89FE0C92-76B2-1F45-9C39-FD8884DDD846}"/>
              </a:ext>
            </a:extLst>
          </p:cNvPr>
          <p:cNvSpPr/>
          <p:nvPr/>
        </p:nvSpPr>
        <p:spPr>
          <a:xfrm>
            <a:off x="4535696" y="1870909"/>
            <a:ext cx="6256866" cy="987724"/>
          </a:xfrm>
          <a:prstGeom prst="roundRect">
            <a:avLst>
              <a:gd name="adj" fmla="val 10886"/>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 rtlCol="0" anchor="ctr"/>
          <a:lstStyle/>
          <a:p>
            <a:pPr lvl="0" fontAlgn="base">
              <a:spcBef>
                <a:spcPct val="0"/>
              </a:spcBef>
              <a:spcAft>
                <a:spcPts val="300"/>
              </a:spcAft>
              <a:defRPr/>
            </a:pPr>
            <a:r>
              <a:rPr lang="en-US" sz="2400" b="1" dirty="0">
                <a:solidFill>
                  <a:schemeClr val="accent2"/>
                </a:solidFill>
                <a:latin typeface="Zebra Sans Cnd ExtraBold" pitchFamily="2" charset="77"/>
                <a:ea typeface="MS PGothic" pitchFamily="34" charset="-128"/>
              </a:rPr>
              <a:t>Integrates  with on-device barcode search</a:t>
            </a:r>
          </a:p>
          <a:p>
            <a:pPr lvl="0" fontAlgn="base">
              <a:spcBef>
                <a:spcPct val="0"/>
              </a:spcBef>
              <a:spcAft>
                <a:spcPts val="300"/>
              </a:spcAft>
              <a:defRPr/>
            </a:pPr>
            <a:r>
              <a:rPr lang="en-US" sz="2200" dirty="0">
                <a:solidFill>
                  <a:schemeClr val="accent2"/>
                </a:solidFill>
                <a:latin typeface="Zebra Sans Cnd ExtraBold" pitchFamily="2" charset="77"/>
                <a:ea typeface="MS PGothic" pitchFamily="34" charset="-128"/>
              </a:rPr>
              <a:t>Runs directly on device—no cloud cost</a:t>
            </a:r>
          </a:p>
        </p:txBody>
      </p:sp>
      <p:cxnSp>
        <p:nvCxnSpPr>
          <p:cNvPr id="40" name="Straight Connector 39">
            <a:extLst>
              <a:ext uri="{FF2B5EF4-FFF2-40B4-BE49-F238E27FC236}">
                <a16:creationId xmlns:a16="http://schemas.microsoft.com/office/drawing/2014/main" id="{CE900DC7-DCEB-8A4D-BBCC-8FBC4BD3BE3F}"/>
              </a:ext>
            </a:extLst>
          </p:cNvPr>
          <p:cNvCxnSpPr>
            <a:cxnSpLocks/>
          </p:cNvCxnSpPr>
          <p:nvPr/>
        </p:nvCxnSpPr>
        <p:spPr>
          <a:xfrm flipH="1">
            <a:off x="4830897" y="5140562"/>
            <a:ext cx="5584342"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8A031B86-C537-864A-8194-2B463D7AB37A}"/>
              </a:ext>
            </a:extLst>
          </p:cNvPr>
          <p:cNvCxnSpPr>
            <a:cxnSpLocks/>
          </p:cNvCxnSpPr>
          <p:nvPr/>
        </p:nvCxnSpPr>
        <p:spPr>
          <a:xfrm flipH="1">
            <a:off x="4830897" y="4672210"/>
            <a:ext cx="5584342"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DE05BEC-256F-1E40-B421-08735D2FFB1B}"/>
              </a:ext>
            </a:extLst>
          </p:cNvPr>
          <p:cNvCxnSpPr>
            <a:cxnSpLocks/>
          </p:cNvCxnSpPr>
          <p:nvPr/>
        </p:nvCxnSpPr>
        <p:spPr>
          <a:xfrm flipH="1">
            <a:off x="4830897" y="5608913"/>
            <a:ext cx="5584342"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nvGrpSpPr>
          <p:cNvPr id="3" name="Group 2">
            <a:extLst>
              <a:ext uri="{FF2B5EF4-FFF2-40B4-BE49-F238E27FC236}">
                <a16:creationId xmlns:a16="http://schemas.microsoft.com/office/drawing/2014/main" id="{1DEE6339-79DA-78AE-298C-3ACA67A1E0BC}"/>
              </a:ext>
            </a:extLst>
          </p:cNvPr>
          <p:cNvGrpSpPr/>
          <p:nvPr/>
        </p:nvGrpSpPr>
        <p:grpSpPr>
          <a:xfrm>
            <a:off x="880345" y="639405"/>
            <a:ext cx="2939584" cy="5836769"/>
            <a:chOff x="880345" y="639405"/>
            <a:chExt cx="2939584" cy="5836769"/>
          </a:xfrm>
        </p:grpSpPr>
        <p:pic>
          <p:nvPicPr>
            <p:cNvPr id="37" name="Picture 36">
              <a:extLst>
                <a:ext uri="{FF2B5EF4-FFF2-40B4-BE49-F238E27FC236}">
                  <a16:creationId xmlns:a16="http://schemas.microsoft.com/office/drawing/2014/main" id="{44B83348-B8EA-2A47-B7A7-B24A7C35EDB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80345" y="639405"/>
              <a:ext cx="2939584" cy="5836769"/>
            </a:xfrm>
            <a:prstGeom prst="rect">
              <a:avLst/>
            </a:prstGeom>
          </p:spPr>
        </p:pic>
        <p:pic>
          <p:nvPicPr>
            <p:cNvPr id="2" name="Barcode Findit - picking use case 2">
              <a:hlinkClick r:id="" action="ppaction://media"/>
              <a:extLst>
                <a:ext uri="{FF2B5EF4-FFF2-40B4-BE49-F238E27FC236}">
                  <a16:creationId xmlns:a16="http://schemas.microsoft.com/office/drawing/2014/main" id="{1F9F1A7F-1C2F-63C4-7D3B-7EE497861398}"/>
                </a:ext>
              </a:extLst>
            </p:cNvPr>
            <p:cNvPicPr>
              <a:picLocks noChangeAspect="1"/>
            </p:cNvPicPr>
            <p:nvPr>
              <a:videoFile r:link="rId2"/>
              <p:extLst>
                <p:ext uri="{DAA4B4D4-6D71-4841-9C94-3DE7FCFB9230}">
                  <p14:media xmlns:p14="http://schemas.microsoft.com/office/powerpoint/2010/main" r:embed="rId1"/>
                </p:ext>
              </p:extLst>
            </p:nvPr>
          </p:nvPicPr>
          <p:blipFill>
            <a:blip r:embed="rId6"/>
            <a:srcRect b="6615"/>
            <a:stretch>
              <a:fillRect/>
            </a:stretch>
          </p:blipFill>
          <p:spPr>
            <a:xfrm>
              <a:off x="1164348" y="1298265"/>
              <a:ext cx="2371578" cy="4556624"/>
            </a:xfrm>
            <a:prstGeom prst="roundRect">
              <a:avLst>
                <a:gd name="adj" fmla="val 74"/>
              </a:avLst>
            </a:prstGeom>
          </p:spPr>
        </p:pic>
      </p:grpSp>
    </p:spTree>
    <p:extLst>
      <p:ext uri="{BB962C8B-B14F-4D97-AF65-F5344CB8AC3E}">
        <p14:creationId xmlns:p14="http://schemas.microsoft.com/office/powerpoint/2010/main" val="3677057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video>
              <p:cMediaNode>
                <p:cTn id="2" fill="hold" display="0">
                  <p:stCondLst>
                    <p:cond delay="indefinite"/>
                  </p:stCondLst>
                </p:cTn>
                <p:tgtEl>
                  <p:spTgt spid="2"/>
                </p:tgtEl>
              </p:cMediaNode>
            </p:vide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72</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35" name="Text Placeholder 11">
            <a:extLst>
              <a:ext uri="{FF2B5EF4-FFF2-40B4-BE49-F238E27FC236}">
                <a16:creationId xmlns:a16="http://schemas.microsoft.com/office/drawing/2014/main" id="{394366EC-EFD9-C748-9C5D-20D5341C5B77}"/>
              </a:ext>
            </a:extLst>
          </p:cNvPr>
          <p:cNvSpPr txBox="1">
            <a:spLocks/>
          </p:cNvSpPr>
          <p:nvPr/>
        </p:nvSpPr>
        <p:spPr>
          <a:xfrm>
            <a:off x="4370257" y="962626"/>
            <a:ext cx="3885850" cy="394509"/>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Fast, complete text recognition</a:t>
            </a:r>
            <a:endParaRPr lang="en-US" sz="1800" dirty="0"/>
          </a:p>
        </p:txBody>
      </p:sp>
      <p:sp>
        <p:nvSpPr>
          <p:cNvPr id="36" name="Title 4">
            <a:extLst>
              <a:ext uri="{FF2B5EF4-FFF2-40B4-BE49-F238E27FC236}">
                <a16:creationId xmlns:a16="http://schemas.microsoft.com/office/drawing/2014/main" id="{38D1C296-1530-3C4C-AEB4-B8751A5FB05B}"/>
              </a:ext>
            </a:extLst>
          </p:cNvPr>
          <p:cNvSpPr txBox="1">
            <a:spLocks/>
          </p:cNvSpPr>
          <p:nvPr/>
        </p:nvSpPr>
        <p:spPr>
          <a:xfrm>
            <a:off x="4331456" y="556011"/>
            <a:ext cx="4632404" cy="406615"/>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dirty="0"/>
              <a:t>Text-OCR Recognizer</a:t>
            </a:r>
          </a:p>
        </p:txBody>
      </p:sp>
      <p:grpSp>
        <p:nvGrpSpPr>
          <p:cNvPr id="5" name="Group 4">
            <a:extLst>
              <a:ext uri="{FF2B5EF4-FFF2-40B4-BE49-F238E27FC236}">
                <a16:creationId xmlns:a16="http://schemas.microsoft.com/office/drawing/2014/main" id="{8C31B44B-8F6D-F70A-A60F-81AE9DEB3DD5}"/>
              </a:ext>
            </a:extLst>
          </p:cNvPr>
          <p:cNvGrpSpPr/>
          <p:nvPr/>
        </p:nvGrpSpPr>
        <p:grpSpPr>
          <a:xfrm>
            <a:off x="4195394" y="2416356"/>
            <a:ext cx="6731685" cy="3524556"/>
            <a:chOff x="4195394" y="2510485"/>
            <a:chExt cx="6731685" cy="3524556"/>
          </a:xfrm>
        </p:grpSpPr>
        <p:sp>
          <p:nvSpPr>
            <p:cNvPr id="40" name="Rounded Rectangle 39">
              <a:extLst>
                <a:ext uri="{FF2B5EF4-FFF2-40B4-BE49-F238E27FC236}">
                  <a16:creationId xmlns:a16="http://schemas.microsoft.com/office/drawing/2014/main" id="{9689C54E-A21E-4341-8887-3E6B580AFBC8}"/>
                </a:ext>
              </a:extLst>
            </p:cNvPr>
            <p:cNvSpPr/>
            <p:nvPr/>
          </p:nvSpPr>
          <p:spPr>
            <a:xfrm>
              <a:off x="4195394" y="2510485"/>
              <a:ext cx="6731685" cy="3524556"/>
            </a:xfrm>
            <a:prstGeom prst="roundRect">
              <a:avLst>
                <a:gd name="adj" fmla="val 3248"/>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2" name="Rectangle 41">
              <a:extLst>
                <a:ext uri="{FF2B5EF4-FFF2-40B4-BE49-F238E27FC236}">
                  <a16:creationId xmlns:a16="http://schemas.microsoft.com/office/drawing/2014/main" id="{3D83DBE2-9CAC-BC42-A368-2211CB9B09D0}"/>
                </a:ext>
              </a:extLst>
            </p:cNvPr>
            <p:cNvSpPr/>
            <p:nvPr/>
          </p:nvSpPr>
          <p:spPr>
            <a:xfrm>
              <a:off x="4534048" y="3369879"/>
              <a:ext cx="5184570"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Read standard text – documents, ID, labels</a:t>
              </a:r>
            </a:p>
          </p:txBody>
        </p:sp>
        <p:sp>
          <p:nvSpPr>
            <p:cNvPr id="43" name="Rectangle 42">
              <a:extLst>
                <a:ext uri="{FF2B5EF4-FFF2-40B4-BE49-F238E27FC236}">
                  <a16:creationId xmlns:a16="http://schemas.microsoft.com/office/drawing/2014/main" id="{0C94775F-E501-454D-8ED9-3AB6A6903505}"/>
                </a:ext>
              </a:extLst>
            </p:cNvPr>
            <p:cNvSpPr/>
            <p:nvPr/>
          </p:nvSpPr>
          <p:spPr>
            <a:xfrm>
              <a:off x="4534047" y="3880199"/>
              <a:ext cx="6024311"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Read specialized text – handwriting, DPM, Dot peen  </a:t>
              </a:r>
            </a:p>
          </p:txBody>
        </p:sp>
        <p:sp>
          <p:nvSpPr>
            <p:cNvPr id="44" name="Rectangle 43">
              <a:extLst>
                <a:ext uri="{FF2B5EF4-FFF2-40B4-BE49-F238E27FC236}">
                  <a16:creationId xmlns:a16="http://schemas.microsoft.com/office/drawing/2014/main" id="{87C0DCDC-D336-8941-B3EC-4D6C1690DE62}"/>
                </a:ext>
              </a:extLst>
            </p:cNvPr>
            <p:cNvSpPr/>
            <p:nvPr/>
          </p:nvSpPr>
          <p:spPr>
            <a:xfrm>
              <a:off x="4534047" y="4390520"/>
              <a:ext cx="4924691"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Automates data entry </a:t>
              </a:r>
            </a:p>
          </p:txBody>
        </p:sp>
        <p:cxnSp>
          <p:nvCxnSpPr>
            <p:cNvPr id="45" name="Straight Connector 44">
              <a:extLst>
                <a:ext uri="{FF2B5EF4-FFF2-40B4-BE49-F238E27FC236}">
                  <a16:creationId xmlns:a16="http://schemas.microsoft.com/office/drawing/2014/main" id="{318BBD70-BBD0-064A-863F-AFE95C0F71DA}"/>
                </a:ext>
              </a:extLst>
            </p:cNvPr>
            <p:cNvCxnSpPr>
              <a:cxnSpLocks/>
            </p:cNvCxnSpPr>
            <p:nvPr/>
          </p:nvCxnSpPr>
          <p:spPr>
            <a:xfrm flipH="1">
              <a:off x="4534048" y="4273859"/>
              <a:ext cx="5845491"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46" name="Rectangle 45">
              <a:extLst>
                <a:ext uri="{FF2B5EF4-FFF2-40B4-BE49-F238E27FC236}">
                  <a16:creationId xmlns:a16="http://schemas.microsoft.com/office/drawing/2014/main" id="{CBCFB1AB-3CF4-9449-B4FA-62DD5AB6A66F}"/>
                </a:ext>
              </a:extLst>
            </p:cNvPr>
            <p:cNvSpPr/>
            <p:nvPr/>
          </p:nvSpPr>
          <p:spPr>
            <a:xfrm>
              <a:off x="4534047" y="4900838"/>
              <a:ext cx="4725693"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Reduces errors</a:t>
              </a:r>
            </a:p>
          </p:txBody>
        </p:sp>
        <p:sp>
          <p:nvSpPr>
            <p:cNvPr id="47" name="Rectangle 46">
              <a:extLst>
                <a:ext uri="{FF2B5EF4-FFF2-40B4-BE49-F238E27FC236}">
                  <a16:creationId xmlns:a16="http://schemas.microsoft.com/office/drawing/2014/main" id="{83A20FA1-033A-164A-BBEB-3C14D624F5E7}"/>
                </a:ext>
              </a:extLst>
            </p:cNvPr>
            <p:cNvSpPr/>
            <p:nvPr/>
          </p:nvSpPr>
          <p:spPr>
            <a:xfrm>
              <a:off x="4534047" y="5376260"/>
              <a:ext cx="4761229"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Streamlines operations</a:t>
              </a:r>
            </a:p>
          </p:txBody>
        </p:sp>
        <p:sp>
          <p:nvSpPr>
            <p:cNvPr id="52" name="Rectangle 51">
              <a:extLst>
                <a:ext uri="{FF2B5EF4-FFF2-40B4-BE49-F238E27FC236}">
                  <a16:creationId xmlns:a16="http://schemas.microsoft.com/office/drawing/2014/main" id="{B951A9C6-5E83-4A4D-BEDF-51285BCE2731}"/>
                </a:ext>
              </a:extLst>
            </p:cNvPr>
            <p:cNvSpPr/>
            <p:nvPr/>
          </p:nvSpPr>
          <p:spPr>
            <a:xfrm>
              <a:off x="4534047" y="2691698"/>
              <a:ext cx="3592833" cy="338554"/>
            </a:xfrm>
            <a:prstGeom prst="rect">
              <a:avLst/>
            </a:prstGeom>
          </p:spPr>
          <p:txBody>
            <a:bodyPr wrap="square" lIns="0" tIns="0" rIns="0" bIns="0" anchor="t">
              <a:spAutoFit/>
            </a:bodyPr>
            <a:lstStyle/>
            <a:p>
              <a:pPr fontAlgn="base">
                <a:spcBef>
                  <a:spcPct val="0"/>
                </a:spcBef>
                <a:spcAft>
                  <a:spcPts val="1200"/>
                </a:spcAft>
              </a:pPr>
              <a:r>
                <a:rPr lang="en-US" sz="2200" b="1" dirty="0">
                  <a:latin typeface="Zebra Sans Cnd ExtraBold" pitchFamily="2" charset="77"/>
                  <a:ea typeface="MS PGothic" pitchFamily="34" charset="-128"/>
                </a:rPr>
                <a:t>Features and benefits</a:t>
              </a:r>
            </a:p>
          </p:txBody>
        </p:sp>
        <p:cxnSp>
          <p:nvCxnSpPr>
            <p:cNvPr id="59" name="Straight Connector 58">
              <a:extLst>
                <a:ext uri="{FF2B5EF4-FFF2-40B4-BE49-F238E27FC236}">
                  <a16:creationId xmlns:a16="http://schemas.microsoft.com/office/drawing/2014/main" id="{673F08C3-8536-614A-9F22-EE2ADF5C8334}"/>
                </a:ext>
              </a:extLst>
            </p:cNvPr>
            <p:cNvCxnSpPr>
              <a:cxnSpLocks/>
            </p:cNvCxnSpPr>
            <p:nvPr/>
          </p:nvCxnSpPr>
          <p:spPr>
            <a:xfrm flipH="1">
              <a:off x="4534048" y="3782792"/>
              <a:ext cx="5845491"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ACE003F6-9464-8043-B2FF-121965B0C06F}"/>
                </a:ext>
              </a:extLst>
            </p:cNvPr>
            <p:cNvCxnSpPr>
              <a:cxnSpLocks/>
            </p:cNvCxnSpPr>
            <p:nvPr/>
          </p:nvCxnSpPr>
          <p:spPr>
            <a:xfrm flipH="1">
              <a:off x="4534048" y="3257859"/>
              <a:ext cx="5845491"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CAC1100-1F4D-4C45-ABC7-9D207DA21E3D}"/>
                </a:ext>
              </a:extLst>
            </p:cNvPr>
            <p:cNvCxnSpPr>
              <a:cxnSpLocks/>
            </p:cNvCxnSpPr>
            <p:nvPr/>
          </p:nvCxnSpPr>
          <p:spPr>
            <a:xfrm flipH="1">
              <a:off x="4534048" y="4798793"/>
              <a:ext cx="5845491"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8E14C99F-23C1-554F-8C3E-5B2309DADCFB}"/>
                </a:ext>
              </a:extLst>
            </p:cNvPr>
            <p:cNvCxnSpPr>
              <a:cxnSpLocks/>
            </p:cNvCxnSpPr>
            <p:nvPr/>
          </p:nvCxnSpPr>
          <p:spPr>
            <a:xfrm flipH="1">
              <a:off x="4534048" y="5289859"/>
              <a:ext cx="5845491"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sp>
        <p:nvSpPr>
          <p:cNvPr id="63" name="Rounded Rectangle 12">
            <a:extLst>
              <a:ext uri="{FF2B5EF4-FFF2-40B4-BE49-F238E27FC236}">
                <a16:creationId xmlns:a16="http://schemas.microsoft.com/office/drawing/2014/main" id="{C2BD423A-EAAA-A141-8B90-CAD00509838B}"/>
              </a:ext>
            </a:extLst>
          </p:cNvPr>
          <p:cNvSpPr/>
          <p:nvPr/>
        </p:nvSpPr>
        <p:spPr>
          <a:xfrm>
            <a:off x="4212328" y="1583334"/>
            <a:ext cx="6714752" cy="700951"/>
          </a:xfrm>
          <a:prstGeom prst="roundRect">
            <a:avLst>
              <a:gd name="adj" fmla="val 10886"/>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 rtlCol="0" anchor="ctr"/>
          <a:lstStyle/>
          <a:p>
            <a:pPr lvl="0" fontAlgn="base">
              <a:spcBef>
                <a:spcPct val="0"/>
              </a:spcBef>
              <a:spcAft>
                <a:spcPts val="300"/>
              </a:spcAft>
              <a:defRPr/>
            </a:pPr>
            <a:r>
              <a:rPr lang="en-US" sz="2200" dirty="0">
                <a:solidFill>
                  <a:schemeClr val="accent2"/>
                </a:solidFill>
                <a:latin typeface="Zebra Sans Cnd ExtraBold" pitchFamily="2" charset="77"/>
                <a:ea typeface="MS PGothic" pitchFamily="34" charset="-128"/>
              </a:rPr>
              <a:t>Runs directly on device—no cloud cost</a:t>
            </a:r>
          </a:p>
        </p:txBody>
      </p:sp>
      <p:grpSp>
        <p:nvGrpSpPr>
          <p:cNvPr id="7" name="Group 6">
            <a:extLst>
              <a:ext uri="{FF2B5EF4-FFF2-40B4-BE49-F238E27FC236}">
                <a16:creationId xmlns:a16="http://schemas.microsoft.com/office/drawing/2014/main" id="{C9C13580-9123-0DDD-5232-AE2AF1BCF40B}"/>
              </a:ext>
            </a:extLst>
          </p:cNvPr>
          <p:cNvGrpSpPr/>
          <p:nvPr/>
        </p:nvGrpSpPr>
        <p:grpSpPr>
          <a:xfrm>
            <a:off x="930369" y="634366"/>
            <a:ext cx="2863850" cy="5657850"/>
            <a:chOff x="930369" y="634366"/>
            <a:chExt cx="2863850" cy="5657850"/>
          </a:xfrm>
        </p:grpSpPr>
        <p:grpSp>
          <p:nvGrpSpPr>
            <p:cNvPr id="6" name="Group 5">
              <a:extLst>
                <a:ext uri="{FF2B5EF4-FFF2-40B4-BE49-F238E27FC236}">
                  <a16:creationId xmlns:a16="http://schemas.microsoft.com/office/drawing/2014/main" id="{3E64FE94-D3B8-0660-B0C0-38FD85179E54}"/>
                </a:ext>
              </a:extLst>
            </p:cNvPr>
            <p:cNvGrpSpPr/>
            <p:nvPr/>
          </p:nvGrpSpPr>
          <p:grpSpPr>
            <a:xfrm>
              <a:off x="930369" y="634366"/>
              <a:ext cx="2863850" cy="5657850"/>
              <a:chOff x="930369" y="634366"/>
              <a:chExt cx="2863850" cy="5657850"/>
            </a:xfrm>
          </p:grpSpPr>
          <p:pic>
            <p:nvPicPr>
              <p:cNvPr id="3" name="Picture 2" descr="A screen shot of a phone&#10;&#10;Description automatically generated">
                <a:extLst>
                  <a:ext uri="{FF2B5EF4-FFF2-40B4-BE49-F238E27FC236}">
                    <a16:creationId xmlns:a16="http://schemas.microsoft.com/office/drawing/2014/main" id="{8C110727-CE84-1C4C-708A-DF41260C286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0369" y="634366"/>
                <a:ext cx="2863850" cy="5657850"/>
              </a:xfrm>
              <a:prstGeom prst="rect">
                <a:avLst/>
              </a:prstGeom>
            </p:spPr>
          </p:pic>
          <p:pic>
            <p:nvPicPr>
              <p:cNvPr id="2" name="OCR_Usecase">
                <a:hlinkClick r:id="" action="ppaction://media"/>
                <a:extLst>
                  <a:ext uri="{FF2B5EF4-FFF2-40B4-BE49-F238E27FC236}">
                    <a16:creationId xmlns:a16="http://schemas.microsoft.com/office/drawing/2014/main" id="{BF4576A4-7182-359B-45A0-9CC1EE1B4DFA}"/>
                  </a:ext>
                </a:extLst>
              </p:cNvPr>
              <p:cNvPicPr>
                <a:picLocks noChangeAspect="1"/>
              </p:cNvPicPr>
              <p:nvPr>
                <a:videoFile r:link="rId2"/>
                <p:extLst>
                  <p:ext uri="{DAA4B4D4-6D71-4841-9C94-3DE7FCFB9230}">
                    <p14:media xmlns:p14="http://schemas.microsoft.com/office/powerpoint/2010/main" r:embed="rId1"/>
                  </p:ext>
                </p:extLst>
              </p:nvPr>
            </p:nvPicPr>
            <p:blipFill>
              <a:blip r:embed="rId6"/>
              <a:srcRect t="4158"/>
              <a:stretch>
                <a:fillRect/>
              </a:stretch>
            </p:blipFill>
            <p:spPr>
              <a:xfrm>
                <a:off x="1214318" y="1235033"/>
                <a:ext cx="2295952" cy="4477651"/>
              </a:xfrm>
              <a:prstGeom prst="roundRect">
                <a:avLst>
                  <a:gd name="adj" fmla="val 1491"/>
                </a:avLst>
              </a:prstGeom>
            </p:spPr>
          </p:pic>
        </p:grpSp>
        <p:sp>
          <p:nvSpPr>
            <p:cNvPr id="4" name="Rectangle 3">
              <a:extLst>
                <a:ext uri="{FF2B5EF4-FFF2-40B4-BE49-F238E27FC236}">
                  <a16:creationId xmlns:a16="http://schemas.microsoft.com/office/drawing/2014/main" id="{49BE985B-B057-90C5-5597-68E1925D64AB}"/>
                </a:ext>
              </a:extLst>
            </p:cNvPr>
            <p:cNvSpPr/>
            <p:nvPr/>
          </p:nvSpPr>
          <p:spPr>
            <a:xfrm>
              <a:off x="1175783" y="5404514"/>
              <a:ext cx="2373021" cy="331573"/>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err="1">
                <a:solidFill>
                  <a:schemeClr val="tx1"/>
                </a:solidFill>
                <a:latin typeface="Zebra Sans" pitchFamily="2" charset="77"/>
              </a:endParaRPr>
            </a:p>
          </p:txBody>
        </p:sp>
      </p:grpSp>
    </p:spTree>
    <p:extLst>
      <p:ext uri="{BB962C8B-B14F-4D97-AF65-F5344CB8AC3E}">
        <p14:creationId xmlns:p14="http://schemas.microsoft.com/office/powerpoint/2010/main" val="1596448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video>
              <p:cMediaNode>
                <p:cTn id="2" fill="hold" display="0">
                  <p:stCondLst>
                    <p:cond delay="indefinite"/>
                  </p:stCondLst>
                </p:cTn>
                <p:tgtEl>
                  <p:spTgt spid="2"/>
                </p:tgtEl>
              </p:cMediaNode>
            </p:vide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8B22D-7C59-12E3-D2B1-F6C614B6C7AE}"/>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CA7CC321-B08B-165C-2F58-EF127265F56C}"/>
              </a:ext>
            </a:extLst>
          </p:cNvPr>
          <p:cNvSpPr/>
          <p:nvPr/>
        </p:nvSpPr>
        <p:spPr>
          <a:xfrm>
            <a:off x="302711" y="250521"/>
            <a:ext cx="11455053" cy="2129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4" name="Text Placeholder 3">
            <a:extLst>
              <a:ext uri="{FF2B5EF4-FFF2-40B4-BE49-F238E27FC236}">
                <a16:creationId xmlns:a16="http://schemas.microsoft.com/office/drawing/2014/main" id="{75633493-DC69-3DB1-B7C6-0D4A06BDE6AC}"/>
              </a:ext>
            </a:extLst>
          </p:cNvPr>
          <p:cNvSpPr>
            <a:spLocks noGrp="1"/>
          </p:cNvSpPr>
          <p:nvPr>
            <p:ph type="body" sz="quarter" idx="14"/>
          </p:nvPr>
        </p:nvSpPr>
        <p:spPr>
          <a:xfrm>
            <a:off x="3874770" y="984459"/>
            <a:ext cx="11277600" cy="317500"/>
          </a:xfrm>
        </p:spPr>
        <p:txBody>
          <a:bodyPr/>
          <a:lstStyle/>
          <a:p>
            <a:r>
              <a:rPr lang="en-US" sz="1800" cap="none" dirty="0">
                <a:latin typeface="Zebra Sans" pitchFamily="2" charset="77"/>
              </a:rPr>
              <a:t>Localizes and recognizes products</a:t>
            </a:r>
          </a:p>
        </p:txBody>
      </p:sp>
      <p:sp>
        <p:nvSpPr>
          <p:cNvPr id="5" name="Title 4">
            <a:extLst>
              <a:ext uri="{FF2B5EF4-FFF2-40B4-BE49-F238E27FC236}">
                <a16:creationId xmlns:a16="http://schemas.microsoft.com/office/drawing/2014/main" id="{E7AF815C-A2DF-C386-17C1-5B0DC4E7820C}"/>
              </a:ext>
            </a:extLst>
          </p:cNvPr>
          <p:cNvSpPr>
            <a:spLocks noGrp="1"/>
          </p:cNvSpPr>
          <p:nvPr>
            <p:ph type="title"/>
          </p:nvPr>
        </p:nvSpPr>
        <p:spPr>
          <a:xfrm>
            <a:off x="3874770" y="556011"/>
            <a:ext cx="11277600" cy="369947"/>
          </a:xfrm>
        </p:spPr>
        <p:txBody>
          <a:bodyPr/>
          <a:lstStyle/>
          <a:p>
            <a:r>
              <a:rPr lang="en-US" dirty="0"/>
              <a:t>Product and Shelf Recognizer</a:t>
            </a:r>
          </a:p>
        </p:txBody>
      </p:sp>
      <p:cxnSp>
        <p:nvCxnSpPr>
          <p:cNvPr id="26" name="Straight Connector 25">
            <a:extLst>
              <a:ext uri="{FF2B5EF4-FFF2-40B4-BE49-F238E27FC236}">
                <a16:creationId xmlns:a16="http://schemas.microsoft.com/office/drawing/2014/main" id="{12B7F70E-51A0-B74F-818F-C6FAC706265F}"/>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27" name="Slide Number Placeholder 1">
            <a:extLst>
              <a:ext uri="{FF2B5EF4-FFF2-40B4-BE49-F238E27FC236}">
                <a16:creationId xmlns:a16="http://schemas.microsoft.com/office/drawing/2014/main" id="{1883F792-62B8-FF4D-8D53-931517CAC982}"/>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solidFill>
                  <a:schemeClr val="tx1">
                    <a:lumMod val="50000"/>
                    <a:lumOff val="50000"/>
                  </a:schemeClr>
                </a:solidFill>
                <a:latin typeface="Zebra Sans" pitchFamily="2" charset="77"/>
              </a:rPr>
              <a:pPr algn="r"/>
              <a:t>73</a:t>
            </a:fld>
            <a:endParaRPr lang="en-US" dirty="0">
              <a:solidFill>
                <a:schemeClr val="tx1">
                  <a:lumMod val="50000"/>
                  <a:lumOff val="50000"/>
                </a:schemeClr>
              </a:solidFill>
              <a:latin typeface="Zebra Sans" pitchFamily="2" charset="77"/>
            </a:endParaRPr>
          </a:p>
        </p:txBody>
      </p:sp>
      <p:sp>
        <p:nvSpPr>
          <p:cNvPr id="28" name="TextBox 27">
            <a:extLst>
              <a:ext uri="{FF2B5EF4-FFF2-40B4-BE49-F238E27FC236}">
                <a16:creationId xmlns:a16="http://schemas.microsoft.com/office/drawing/2014/main" id="{D00F78C4-9AD0-3549-8721-A08720440529}"/>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50000"/>
                    <a:lumOff val="50000"/>
                  </a:schemeClr>
                </a:solidFill>
                <a:latin typeface="Zebra Sans" pitchFamily="2" charset="77"/>
              </a:rPr>
              <a:t>ZEBRA</a:t>
            </a:r>
            <a:r>
              <a:rPr lang="en-US" sz="750" spc="60" dirty="0">
                <a:solidFill>
                  <a:schemeClr val="tx1">
                    <a:lumMod val="75000"/>
                    <a:lumOff val="25000"/>
                  </a:schemeClr>
                </a:solidFill>
                <a:latin typeface="Zebra Sans" pitchFamily="2" charset="77"/>
              </a:rPr>
              <a:t> </a:t>
            </a:r>
            <a:r>
              <a:rPr lang="en-US" sz="750" spc="60" dirty="0">
                <a:solidFill>
                  <a:schemeClr val="tx1">
                    <a:lumMod val="50000"/>
                    <a:lumOff val="50000"/>
                  </a:schemeClr>
                </a:solidFill>
                <a:latin typeface="Zebra Sans" pitchFamily="2" charset="77"/>
              </a:rPr>
              <a:t>TECHNOLOGIES</a:t>
            </a:r>
          </a:p>
        </p:txBody>
      </p:sp>
      <p:sp>
        <p:nvSpPr>
          <p:cNvPr id="31" name="Rounded Rectangle 12">
            <a:extLst>
              <a:ext uri="{FF2B5EF4-FFF2-40B4-BE49-F238E27FC236}">
                <a16:creationId xmlns:a16="http://schemas.microsoft.com/office/drawing/2014/main" id="{9BFB0DDD-17FD-2645-909D-00BC1D884950}"/>
              </a:ext>
            </a:extLst>
          </p:cNvPr>
          <p:cNvSpPr/>
          <p:nvPr/>
        </p:nvSpPr>
        <p:spPr>
          <a:xfrm>
            <a:off x="3874770" y="1482372"/>
            <a:ext cx="7289472" cy="1312170"/>
          </a:xfrm>
          <a:prstGeom prst="roundRect">
            <a:avLst>
              <a:gd name="adj" fmla="val 10886"/>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 rtlCol="0" anchor="ctr"/>
          <a:lstStyle/>
          <a:p>
            <a:pPr lvl="0" fontAlgn="base">
              <a:spcBef>
                <a:spcPct val="0"/>
              </a:spcBef>
              <a:spcAft>
                <a:spcPts val="300"/>
              </a:spcAft>
              <a:defRPr/>
            </a:pPr>
            <a:r>
              <a:rPr lang="en-US" sz="2200" dirty="0">
                <a:solidFill>
                  <a:schemeClr val="accent2"/>
                </a:solidFill>
                <a:latin typeface="Zebra Sans Cnd ExtraBold" pitchFamily="2" charset="77"/>
                <a:ea typeface="MS PGothic" pitchFamily="34" charset="-128"/>
              </a:rPr>
              <a:t>Pre-trained: no AI training required for typical CPG items</a:t>
            </a:r>
          </a:p>
          <a:p>
            <a:pPr lvl="0" fontAlgn="base">
              <a:spcBef>
                <a:spcPct val="0"/>
              </a:spcBef>
              <a:spcAft>
                <a:spcPts val="300"/>
              </a:spcAft>
              <a:defRPr/>
            </a:pPr>
            <a:r>
              <a:rPr lang="en-US" sz="2200" dirty="0">
                <a:solidFill>
                  <a:schemeClr val="accent2"/>
                </a:solidFill>
                <a:latin typeface="Zebra Sans Cnd ExtraBold" pitchFamily="2" charset="77"/>
                <a:ea typeface="MS PGothic" pitchFamily="34" charset="-128"/>
              </a:rPr>
              <a:t>Runs directly on device—no cloud cost</a:t>
            </a:r>
          </a:p>
          <a:p>
            <a:pPr lvl="0" fontAlgn="base">
              <a:spcBef>
                <a:spcPct val="0"/>
              </a:spcBef>
              <a:spcAft>
                <a:spcPts val="300"/>
              </a:spcAft>
              <a:defRPr/>
            </a:pPr>
            <a:r>
              <a:rPr lang="en-US" sz="2200" dirty="0">
                <a:solidFill>
                  <a:schemeClr val="accent2"/>
                </a:solidFill>
                <a:latin typeface="Zebra Sans Cnd ExtraBold" pitchFamily="2" charset="77"/>
                <a:ea typeface="MS PGothic" pitchFamily="34" charset="-128"/>
              </a:rPr>
              <a:t>Can be used to create stock or planogram compliance applications</a:t>
            </a:r>
          </a:p>
        </p:txBody>
      </p:sp>
      <p:sp>
        <p:nvSpPr>
          <p:cNvPr id="37" name="Rounded Rectangle 36">
            <a:extLst>
              <a:ext uri="{FF2B5EF4-FFF2-40B4-BE49-F238E27FC236}">
                <a16:creationId xmlns:a16="http://schemas.microsoft.com/office/drawing/2014/main" id="{80FCBC5D-5DD8-324E-BE8C-2028E87976E8}"/>
              </a:ext>
            </a:extLst>
          </p:cNvPr>
          <p:cNvSpPr/>
          <p:nvPr/>
        </p:nvSpPr>
        <p:spPr>
          <a:xfrm>
            <a:off x="3874770" y="2932198"/>
            <a:ext cx="7289472" cy="3736336"/>
          </a:xfrm>
          <a:prstGeom prst="roundRect">
            <a:avLst>
              <a:gd name="adj" fmla="val 3456"/>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38" name="Rectangle 37">
            <a:extLst>
              <a:ext uri="{FF2B5EF4-FFF2-40B4-BE49-F238E27FC236}">
                <a16:creationId xmlns:a16="http://schemas.microsoft.com/office/drawing/2014/main" id="{D08BFEE1-63E0-D54A-8FC3-FBBE342AF0F1}"/>
              </a:ext>
            </a:extLst>
          </p:cNvPr>
          <p:cNvSpPr/>
          <p:nvPr/>
        </p:nvSpPr>
        <p:spPr>
          <a:xfrm>
            <a:off x="4213421" y="3615565"/>
            <a:ext cx="6252857"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Detect typical products (boxes, cans, jars, bottles, hanging items)</a:t>
            </a:r>
          </a:p>
        </p:txBody>
      </p:sp>
      <p:sp>
        <p:nvSpPr>
          <p:cNvPr id="39" name="Rectangle 38">
            <a:extLst>
              <a:ext uri="{FF2B5EF4-FFF2-40B4-BE49-F238E27FC236}">
                <a16:creationId xmlns:a16="http://schemas.microsoft.com/office/drawing/2014/main" id="{B4A0D1A6-FED0-2845-ADA8-87D76DE8A18F}"/>
              </a:ext>
            </a:extLst>
          </p:cNvPr>
          <p:cNvSpPr/>
          <p:nvPr/>
        </p:nvSpPr>
        <p:spPr>
          <a:xfrm>
            <a:off x="4213423" y="4125887"/>
            <a:ext cx="4168566"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Detect typical shelves, pegboards and labels</a:t>
            </a:r>
          </a:p>
        </p:txBody>
      </p:sp>
      <p:sp>
        <p:nvSpPr>
          <p:cNvPr id="40" name="Rectangle 39">
            <a:extLst>
              <a:ext uri="{FF2B5EF4-FFF2-40B4-BE49-F238E27FC236}">
                <a16:creationId xmlns:a16="http://schemas.microsoft.com/office/drawing/2014/main" id="{D495922C-3A59-0840-AEBA-BB8F07349A9F}"/>
              </a:ext>
            </a:extLst>
          </p:cNvPr>
          <p:cNvSpPr/>
          <p:nvPr/>
        </p:nvSpPr>
        <p:spPr>
          <a:xfrm>
            <a:off x="4213423" y="4636207"/>
            <a:ext cx="4168566"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Extracts unique details of products</a:t>
            </a:r>
          </a:p>
        </p:txBody>
      </p:sp>
      <p:sp>
        <p:nvSpPr>
          <p:cNvPr id="41" name="Rectangle 40">
            <a:extLst>
              <a:ext uri="{FF2B5EF4-FFF2-40B4-BE49-F238E27FC236}">
                <a16:creationId xmlns:a16="http://schemas.microsoft.com/office/drawing/2014/main" id="{FE52AA9C-2B00-BB41-8369-94625A9C387D}"/>
              </a:ext>
            </a:extLst>
          </p:cNvPr>
          <p:cNvSpPr/>
          <p:nvPr/>
        </p:nvSpPr>
        <p:spPr>
          <a:xfrm>
            <a:off x="4213422" y="5146528"/>
            <a:ext cx="4924691"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Creates database of unique products</a:t>
            </a:r>
          </a:p>
        </p:txBody>
      </p:sp>
      <p:sp>
        <p:nvSpPr>
          <p:cNvPr id="43" name="Rectangle 42">
            <a:extLst>
              <a:ext uri="{FF2B5EF4-FFF2-40B4-BE49-F238E27FC236}">
                <a16:creationId xmlns:a16="http://schemas.microsoft.com/office/drawing/2014/main" id="{00D37E7B-AA05-4842-9C60-E00C26BB51C6}"/>
              </a:ext>
            </a:extLst>
          </p:cNvPr>
          <p:cNvSpPr/>
          <p:nvPr/>
        </p:nvSpPr>
        <p:spPr>
          <a:xfrm>
            <a:off x="4213422" y="5656846"/>
            <a:ext cx="4725693"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Demo application enrolls products </a:t>
            </a:r>
          </a:p>
        </p:txBody>
      </p:sp>
      <p:sp>
        <p:nvSpPr>
          <p:cNvPr id="45" name="Rectangle 44">
            <a:extLst>
              <a:ext uri="{FF2B5EF4-FFF2-40B4-BE49-F238E27FC236}">
                <a16:creationId xmlns:a16="http://schemas.microsoft.com/office/drawing/2014/main" id="{120D5B85-5A35-5D45-A26A-82EAAB469462}"/>
              </a:ext>
            </a:extLst>
          </p:cNvPr>
          <p:cNvSpPr/>
          <p:nvPr/>
        </p:nvSpPr>
        <p:spPr>
          <a:xfrm>
            <a:off x="4213422" y="6166134"/>
            <a:ext cx="6608457"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Cloud service enrolls thousands of products at a time</a:t>
            </a:r>
          </a:p>
        </p:txBody>
      </p:sp>
      <p:cxnSp>
        <p:nvCxnSpPr>
          <p:cNvPr id="48" name="Straight Connector 47">
            <a:extLst>
              <a:ext uri="{FF2B5EF4-FFF2-40B4-BE49-F238E27FC236}">
                <a16:creationId xmlns:a16="http://schemas.microsoft.com/office/drawing/2014/main" id="{C4620E5B-BF77-2045-A99C-9826B621566E}"/>
              </a:ext>
            </a:extLst>
          </p:cNvPr>
          <p:cNvCxnSpPr>
            <a:cxnSpLocks/>
          </p:cNvCxnSpPr>
          <p:nvPr/>
        </p:nvCxnSpPr>
        <p:spPr>
          <a:xfrm flipH="1">
            <a:off x="4213423" y="4013867"/>
            <a:ext cx="6252855"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52" name="Rectangle 51">
            <a:extLst>
              <a:ext uri="{FF2B5EF4-FFF2-40B4-BE49-F238E27FC236}">
                <a16:creationId xmlns:a16="http://schemas.microsoft.com/office/drawing/2014/main" id="{6F7EB2D4-FBCA-A341-A9DD-650306433858}"/>
              </a:ext>
            </a:extLst>
          </p:cNvPr>
          <p:cNvSpPr/>
          <p:nvPr/>
        </p:nvSpPr>
        <p:spPr>
          <a:xfrm>
            <a:off x="4213422" y="3090887"/>
            <a:ext cx="3592833" cy="307777"/>
          </a:xfrm>
          <a:prstGeom prst="rect">
            <a:avLst/>
          </a:prstGeom>
        </p:spPr>
        <p:txBody>
          <a:bodyPr wrap="square" lIns="0" tIns="0" rIns="0" bIns="0" anchor="t">
            <a:spAutoFit/>
          </a:bodyPr>
          <a:lstStyle/>
          <a:p>
            <a:pPr fontAlgn="base">
              <a:spcBef>
                <a:spcPct val="0"/>
              </a:spcBef>
              <a:spcAft>
                <a:spcPts val="1200"/>
              </a:spcAft>
            </a:pPr>
            <a:r>
              <a:rPr lang="en-US" sz="2000" b="1" dirty="0">
                <a:latin typeface="Zebra Sans Cnd ExtraBold" pitchFamily="2" charset="77"/>
                <a:ea typeface="MS PGothic" pitchFamily="34" charset="-128"/>
              </a:rPr>
              <a:t>Features and benefits</a:t>
            </a:r>
          </a:p>
        </p:txBody>
      </p:sp>
      <p:cxnSp>
        <p:nvCxnSpPr>
          <p:cNvPr id="53" name="Straight Connector 52">
            <a:extLst>
              <a:ext uri="{FF2B5EF4-FFF2-40B4-BE49-F238E27FC236}">
                <a16:creationId xmlns:a16="http://schemas.microsoft.com/office/drawing/2014/main" id="{B702FDFC-9EEA-384B-AF2A-515C0C5B1749}"/>
              </a:ext>
            </a:extLst>
          </p:cNvPr>
          <p:cNvCxnSpPr>
            <a:cxnSpLocks/>
          </p:cNvCxnSpPr>
          <p:nvPr/>
        </p:nvCxnSpPr>
        <p:spPr>
          <a:xfrm flipH="1">
            <a:off x="4213423" y="4521867"/>
            <a:ext cx="6252855"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CE70B463-DC19-6E4A-8A08-8674EADEB4CD}"/>
              </a:ext>
            </a:extLst>
          </p:cNvPr>
          <p:cNvCxnSpPr>
            <a:cxnSpLocks/>
          </p:cNvCxnSpPr>
          <p:nvPr/>
        </p:nvCxnSpPr>
        <p:spPr>
          <a:xfrm flipH="1">
            <a:off x="4213423" y="5029867"/>
            <a:ext cx="6252855"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1999E2A-9595-8642-BF04-5143948BA470}"/>
              </a:ext>
            </a:extLst>
          </p:cNvPr>
          <p:cNvCxnSpPr>
            <a:cxnSpLocks/>
          </p:cNvCxnSpPr>
          <p:nvPr/>
        </p:nvCxnSpPr>
        <p:spPr>
          <a:xfrm flipH="1">
            <a:off x="4213423" y="5537867"/>
            <a:ext cx="6252855"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49512EDE-273E-FA49-B18D-BB6D97FD9A42}"/>
              </a:ext>
            </a:extLst>
          </p:cNvPr>
          <p:cNvCxnSpPr>
            <a:cxnSpLocks/>
          </p:cNvCxnSpPr>
          <p:nvPr/>
        </p:nvCxnSpPr>
        <p:spPr>
          <a:xfrm flipH="1">
            <a:off x="4213423" y="6062800"/>
            <a:ext cx="6252855"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EE2653DF-26AB-5C03-7265-4B8F15634088}"/>
              </a:ext>
            </a:extLst>
          </p:cNvPr>
          <p:cNvGrpSpPr/>
          <p:nvPr/>
        </p:nvGrpSpPr>
        <p:grpSpPr>
          <a:xfrm>
            <a:off x="457198" y="799402"/>
            <a:ext cx="3142162" cy="5928876"/>
            <a:chOff x="457198" y="575803"/>
            <a:chExt cx="3142162" cy="5928876"/>
          </a:xfrm>
        </p:grpSpPr>
        <p:grpSp>
          <p:nvGrpSpPr>
            <p:cNvPr id="7" name="Group 6">
              <a:extLst>
                <a:ext uri="{FF2B5EF4-FFF2-40B4-BE49-F238E27FC236}">
                  <a16:creationId xmlns:a16="http://schemas.microsoft.com/office/drawing/2014/main" id="{DD7FA202-234F-92E5-41F8-4069CEABEA8D}"/>
                </a:ext>
              </a:extLst>
            </p:cNvPr>
            <p:cNvGrpSpPr/>
            <p:nvPr/>
          </p:nvGrpSpPr>
          <p:grpSpPr>
            <a:xfrm>
              <a:off x="457198" y="575803"/>
              <a:ext cx="3142162" cy="5928876"/>
              <a:chOff x="457198" y="575803"/>
              <a:chExt cx="3142162" cy="5928876"/>
            </a:xfrm>
          </p:grpSpPr>
          <p:pic>
            <p:nvPicPr>
              <p:cNvPr id="12" name="Picture 11" descr="A cell phone with a display of food&#10;&#10;Description automatically generated">
                <a:extLst>
                  <a:ext uri="{FF2B5EF4-FFF2-40B4-BE49-F238E27FC236}">
                    <a16:creationId xmlns:a16="http://schemas.microsoft.com/office/drawing/2014/main" id="{DD2FF903-4C1B-B1D4-9208-A5DE7CF0DD4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7198" y="575803"/>
                <a:ext cx="3142162" cy="5928876"/>
              </a:xfrm>
              <a:prstGeom prst="rect">
                <a:avLst/>
              </a:prstGeom>
            </p:spPr>
          </p:pic>
          <p:pic>
            <p:nvPicPr>
              <p:cNvPr id="3" name="RetailShelf_ProductEnroll_and_Recognize">
                <a:hlinkClick r:id="" action="ppaction://media"/>
                <a:extLst>
                  <a:ext uri="{FF2B5EF4-FFF2-40B4-BE49-F238E27FC236}">
                    <a16:creationId xmlns:a16="http://schemas.microsoft.com/office/drawing/2014/main" id="{1FCFDC1D-9BF0-3E1F-0A72-F5C8C5ECE890}"/>
                  </a:ext>
                </a:extLst>
              </p:cNvPr>
              <p:cNvPicPr>
                <a:picLocks noChangeAspect="1"/>
              </p:cNvPicPr>
              <p:nvPr>
                <a:videoFile r:link="rId2"/>
                <p:extLst>
                  <p:ext uri="{DAA4B4D4-6D71-4841-9C94-3DE7FCFB9230}">
                    <p14:media xmlns:p14="http://schemas.microsoft.com/office/powerpoint/2010/main" r:embed="rId1"/>
                  </p:ext>
                </p:extLst>
              </p:nvPr>
            </p:nvPicPr>
            <p:blipFill>
              <a:blip r:embed="rId6"/>
              <a:srcRect t="4290"/>
              <a:stretch>
                <a:fillRect/>
              </a:stretch>
            </p:blipFill>
            <p:spPr>
              <a:xfrm>
                <a:off x="889931" y="1201003"/>
                <a:ext cx="2301607" cy="4635082"/>
              </a:xfrm>
              <a:prstGeom prst="roundRect">
                <a:avLst>
                  <a:gd name="adj" fmla="val 2101"/>
                </a:avLst>
              </a:prstGeom>
            </p:spPr>
          </p:pic>
        </p:grpSp>
        <p:sp>
          <p:nvSpPr>
            <p:cNvPr id="6" name="Rectangle 5">
              <a:extLst>
                <a:ext uri="{FF2B5EF4-FFF2-40B4-BE49-F238E27FC236}">
                  <a16:creationId xmlns:a16="http://schemas.microsoft.com/office/drawing/2014/main" id="{1D434F6E-2443-2E08-2814-7DF224984099}"/>
                </a:ext>
              </a:extLst>
            </p:cNvPr>
            <p:cNvSpPr/>
            <p:nvPr/>
          </p:nvSpPr>
          <p:spPr>
            <a:xfrm>
              <a:off x="735107" y="5392748"/>
              <a:ext cx="2514198" cy="519215"/>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err="1">
                <a:solidFill>
                  <a:schemeClr val="tx1"/>
                </a:solidFill>
                <a:latin typeface="Zebra Sans" pitchFamily="2" charset="77"/>
              </a:endParaRPr>
            </a:p>
          </p:txBody>
        </p:sp>
      </p:grpSp>
    </p:spTree>
    <p:extLst>
      <p:ext uri="{BB962C8B-B14F-4D97-AF65-F5344CB8AC3E}">
        <p14:creationId xmlns:p14="http://schemas.microsoft.com/office/powerpoint/2010/main" val="1602307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video>
              <p:cMediaNode>
                <p:cTn id="2" fill="hold" display="0">
                  <p:stCondLst>
                    <p:cond delay="indefinite"/>
                  </p:stCondLst>
                </p:cTn>
                <p:tgtEl>
                  <p:spTgt spid="3"/>
                </p:tgtEl>
              </p:cMediaNode>
            </p:vide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DFC7FDA9-D57B-E049-9D93-BCC112E9A0CE}"/>
              </a:ext>
            </a:extLst>
          </p:cNvPr>
          <p:cNvSpPr/>
          <p:nvPr/>
        </p:nvSpPr>
        <p:spPr>
          <a:xfrm>
            <a:off x="6352567" y="2809062"/>
            <a:ext cx="5378165" cy="3736336"/>
          </a:xfrm>
          <a:prstGeom prst="roundRect">
            <a:avLst>
              <a:gd name="adj" fmla="val 3096"/>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5" name="Title 4">
            <a:extLst>
              <a:ext uri="{FF2B5EF4-FFF2-40B4-BE49-F238E27FC236}">
                <a16:creationId xmlns:a16="http://schemas.microsoft.com/office/drawing/2014/main" id="{F438A98F-A25A-B779-4E9D-3DDEAEAC2540}"/>
              </a:ext>
            </a:extLst>
          </p:cNvPr>
          <p:cNvSpPr>
            <a:spLocks noGrp="1"/>
          </p:cNvSpPr>
          <p:nvPr>
            <p:ph type="title"/>
          </p:nvPr>
        </p:nvSpPr>
        <p:spPr>
          <a:xfrm>
            <a:off x="457197" y="465478"/>
            <a:ext cx="11277600" cy="369947"/>
          </a:xfrm>
        </p:spPr>
        <p:txBody>
          <a:bodyPr/>
          <a:lstStyle/>
          <a:p>
            <a:r>
              <a:rPr lang="en-US" dirty="0"/>
              <a:t>Automated Form Capture and Data Entry</a:t>
            </a:r>
          </a:p>
        </p:txBody>
      </p:sp>
      <p:sp>
        <p:nvSpPr>
          <p:cNvPr id="44" name="Text Placeholder 11">
            <a:extLst>
              <a:ext uri="{FF2B5EF4-FFF2-40B4-BE49-F238E27FC236}">
                <a16:creationId xmlns:a16="http://schemas.microsoft.com/office/drawing/2014/main" id="{407F0516-EEB1-FB47-836F-4ED6D7EE87CC}"/>
              </a:ext>
            </a:extLst>
          </p:cNvPr>
          <p:cNvSpPr txBox="1">
            <a:spLocks/>
          </p:cNvSpPr>
          <p:nvPr/>
        </p:nvSpPr>
        <p:spPr>
          <a:xfrm>
            <a:off x="354750" y="841535"/>
            <a:ext cx="6701175" cy="357187"/>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AI-powered capture and pre-population</a:t>
            </a:r>
            <a:endParaRPr lang="en-US" sz="1800" dirty="0"/>
          </a:p>
        </p:txBody>
      </p:sp>
      <p:sp>
        <p:nvSpPr>
          <p:cNvPr id="53" name="TextBox 52">
            <a:extLst>
              <a:ext uri="{FF2B5EF4-FFF2-40B4-BE49-F238E27FC236}">
                <a16:creationId xmlns:a16="http://schemas.microsoft.com/office/drawing/2014/main" id="{0616C007-6755-0E40-A1DF-AE44D78D9AB0}"/>
              </a:ext>
            </a:extLst>
          </p:cNvPr>
          <p:cNvSpPr txBox="1"/>
          <p:nvPr/>
        </p:nvSpPr>
        <p:spPr>
          <a:xfrm>
            <a:off x="668378" y="1497770"/>
            <a:ext cx="23028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Zebra Sans Bold" pitchFamily="50" charset="0"/>
                <a:ea typeface="Calibri" panose="020F0502020204030204" pitchFamily="34" charset="0"/>
                <a:cs typeface="Calibri" panose="020F0502020204030204" pitchFamily="34" charset="0"/>
              </a:rPr>
              <a:t>Packing Slip Capture</a:t>
            </a:r>
          </a:p>
        </p:txBody>
      </p:sp>
      <p:sp>
        <p:nvSpPr>
          <p:cNvPr id="57" name="Slide Number Placeholder 1">
            <a:extLst>
              <a:ext uri="{FF2B5EF4-FFF2-40B4-BE49-F238E27FC236}">
                <a16:creationId xmlns:a16="http://schemas.microsoft.com/office/drawing/2014/main" id="{11F915D8-592F-3F4D-B4DA-3526DA5E1EDD}"/>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solidFill>
                  <a:schemeClr val="tx1">
                    <a:lumMod val="50000"/>
                    <a:lumOff val="50000"/>
                  </a:schemeClr>
                </a:solidFill>
                <a:latin typeface="Zebra Sans" pitchFamily="2" charset="77"/>
              </a:rPr>
              <a:pPr algn="r"/>
              <a:t>74</a:t>
            </a:fld>
            <a:endParaRPr lang="en-US" dirty="0">
              <a:solidFill>
                <a:schemeClr val="tx1">
                  <a:lumMod val="50000"/>
                  <a:lumOff val="50000"/>
                </a:schemeClr>
              </a:solidFill>
              <a:latin typeface="Zebra Sans" pitchFamily="2" charset="77"/>
            </a:endParaRPr>
          </a:p>
        </p:txBody>
      </p:sp>
      <p:sp>
        <p:nvSpPr>
          <p:cNvPr id="27" name="TextBox 26">
            <a:extLst>
              <a:ext uri="{FF2B5EF4-FFF2-40B4-BE49-F238E27FC236}">
                <a16:creationId xmlns:a16="http://schemas.microsoft.com/office/drawing/2014/main" id="{1E3BB1C0-58B7-9044-85B2-DA762732D6C1}"/>
              </a:ext>
            </a:extLst>
          </p:cNvPr>
          <p:cNvSpPr txBox="1"/>
          <p:nvPr/>
        </p:nvSpPr>
        <p:spPr>
          <a:xfrm>
            <a:off x="3236808" y="1496693"/>
            <a:ext cx="275112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Zebra Sans Bold" pitchFamily="50" charset="0"/>
                <a:ea typeface="Calibri" panose="020F0502020204030204" pitchFamily="34" charset="0"/>
                <a:cs typeface="Calibri" panose="020F0502020204030204" pitchFamily="34" charset="0"/>
              </a:rPr>
              <a:t>Automated Pallet Capture</a:t>
            </a:r>
          </a:p>
        </p:txBody>
      </p:sp>
      <p:sp>
        <p:nvSpPr>
          <p:cNvPr id="28" name="Rectangle 27">
            <a:extLst>
              <a:ext uri="{FF2B5EF4-FFF2-40B4-BE49-F238E27FC236}">
                <a16:creationId xmlns:a16="http://schemas.microsoft.com/office/drawing/2014/main" id="{3B82A28A-7846-7247-82AA-03B5FB806BA2}"/>
              </a:ext>
            </a:extLst>
          </p:cNvPr>
          <p:cNvSpPr/>
          <p:nvPr/>
        </p:nvSpPr>
        <p:spPr>
          <a:xfrm>
            <a:off x="6651834" y="3492429"/>
            <a:ext cx="4924691"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Digitize workflows using vision AI</a:t>
            </a:r>
          </a:p>
        </p:txBody>
      </p:sp>
      <p:sp>
        <p:nvSpPr>
          <p:cNvPr id="31" name="Rectangle 30">
            <a:extLst>
              <a:ext uri="{FF2B5EF4-FFF2-40B4-BE49-F238E27FC236}">
                <a16:creationId xmlns:a16="http://schemas.microsoft.com/office/drawing/2014/main" id="{486A6644-3123-644A-BFCC-8979DE8A3C63}"/>
              </a:ext>
            </a:extLst>
          </p:cNvPr>
          <p:cNvSpPr/>
          <p:nvPr/>
        </p:nvSpPr>
        <p:spPr>
          <a:xfrm>
            <a:off x="6651835" y="4002751"/>
            <a:ext cx="4168566"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Avoid manual data entry errors</a:t>
            </a:r>
          </a:p>
        </p:txBody>
      </p:sp>
      <p:sp>
        <p:nvSpPr>
          <p:cNvPr id="32" name="Rectangle 31">
            <a:extLst>
              <a:ext uri="{FF2B5EF4-FFF2-40B4-BE49-F238E27FC236}">
                <a16:creationId xmlns:a16="http://schemas.microsoft.com/office/drawing/2014/main" id="{DF1F5E9F-9B89-6549-BDC0-B7A69E9FBAEA}"/>
              </a:ext>
            </a:extLst>
          </p:cNvPr>
          <p:cNvSpPr/>
          <p:nvPr/>
        </p:nvSpPr>
        <p:spPr>
          <a:xfrm>
            <a:off x="6651835" y="4513071"/>
            <a:ext cx="4168566"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Improve workflow cycle time</a:t>
            </a:r>
          </a:p>
        </p:txBody>
      </p:sp>
      <p:sp>
        <p:nvSpPr>
          <p:cNvPr id="34" name="Rectangle 33">
            <a:extLst>
              <a:ext uri="{FF2B5EF4-FFF2-40B4-BE49-F238E27FC236}">
                <a16:creationId xmlns:a16="http://schemas.microsoft.com/office/drawing/2014/main" id="{9D93304E-4247-514C-8019-28F1E76FA56D}"/>
              </a:ext>
            </a:extLst>
          </p:cNvPr>
          <p:cNvSpPr/>
          <p:nvPr/>
        </p:nvSpPr>
        <p:spPr>
          <a:xfrm>
            <a:off x="6651834" y="5023392"/>
            <a:ext cx="4924691"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Accelerate task quality</a:t>
            </a:r>
          </a:p>
        </p:txBody>
      </p:sp>
      <p:cxnSp>
        <p:nvCxnSpPr>
          <p:cNvPr id="35" name="Straight Connector 34">
            <a:extLst>
              <a:ext uri="{FF2B5EF4-FFF2-40B4-BE49-F238E27FC236}">
                <a16:creationId xmlns:a16="http://schemas.microsoft.com/office/drawing/2014/main" id="{CE9F7982-7345-9C40-B47E-D8B6EF044A76}"/>
              </a:ext>
            </a:extLst>
          </p:cNvPr>
          <p:cNvCxnSpPr>
            <a:cxnSpLocks/>
          </p:cNvCxnSpPr>
          <p:nvPr/>
        </p:nvCxnSpPr>
        <p:spPr>
          <a:xfrm flipH="1">
            <a:off x="6651835" y="4906731"/>
            <a:ext cx="4761228"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37" name="Rectangle 36">
            <a:extLst>
              <a:ext uri="{FF2B5EF4-FFF2-40B4-BE49-F238E27FC236}">
                <a16:creationId xmlns:a16="http://schemas.microsoft.com/office/drawing/2014/main" id="{8357F530-AFA0-3743-A541-B20490A87628}"/>
              </a:ext>
            </a:extLst>
          </p:cNvPr>
          <p:cNvSpPr/>
          <p:nvPr/>
        </p:nvSpPr>
        <p:spPr>
          <a:xfrm>
            <a:off x="6651834" y="5533710"/>
            <a:ext cx="4725693"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Perfect image capture for audit needs</a:t>
            </a:r>
          </a:p>
        </p:txBody>
      </p:sp>
      <p:sp>
        <p:nvSpPr>
          <p:cNvPr id="39" name="Rectangle 38">
            <a:extLst>
              <a:ext uri="{FF2B5EF4-FFF2-40B4-BE49-F238E27FC236}">
                <a16:creationId xmlns:a16="http://schemas.microsoft.com/office/drawing/2014/main" id="{807DB4CD-8AE2-5B4A-A2C7-3AEF3598BF65}"/>
              </a:ext>
            </a:extLst>
          </p:cNvPr>
          <p:cNvSpPr/>
          <p:nvPr/>
        </p:nvSpPr>
        <p:spPr>
          <a:xfrm>
            <a:off x="6651834" y="6042998"/>
            <a:ext cx="4761229" cy="246221"/>
          </a:xfrm>
          <a:prstGeom prst="rect">
            <a:avLst/>
          </a:prstGeom>
        </p:spPr>
        <p:txBody>
          <a:bodyPr wrap="square" lIns="0" tIns="0" rIns="0" bIns="0" anchor="t">
            <a:spAutoFit/>
          </a:bodyPr>
          <a:lstStyle/>
          <a:p>
            <a:pPr fontAlgn="base">
              <a:spcBef>
                <a:spcPct val="0"/>
              </a:spcBef>
              <a:spcAft>
                <a:spcPts val="1200"/>
              </a:spcAft>
            </a:pPr>
            <a:r>
              <a:rPr lang="en-US" sz="1600" dirty="0">
                <a:latin typeface="Zebra Sans" pitchFamily="2" charset="77"/>
                <a:ea typeface="MS PGothic" pitchFamily="34" charset="-128"/>
              </a:rPr>
              <a:t>Improve compliance with various SOPs</a:t>
            </a:r>
          </a:p>
        </p:txBody>
      </p:sp>
      <p:cxnSp>
        <p:nvCxnSpPr>
          <p:cNvPr id="43" name="Straight Connector 42">
            <a:extLst>
              <a:ext uri="{FF2B5EF4-FFF2-40B4-BE49-F238E27FC236}">
                <a16:creationId xmlns:a16="http://schemas.microsoft.com/office/drawing/2014/main" id="{ABDEB11D-19F6-C744-BAAE-4BECD0163B64}"/>
              </a:ext>
            </a:extLst>
          </p:cNvPr>
          <p:cNvCxnSpPr>
            <a:cxnSpLocks/>
          </p:cNvCxnSpPr>
          <p:nvPr/>
        </p:nvCxnSpPr>
        <p:spPr>
          <a:xfrm flipH="1">
            <a:off x="6651835" y="3890731"/>
            <a:ext cx="4761228"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E5349660-D8B1-2A41-AB29-F29657860E0E}"/>
              </a:ext>
            </a:extLst>
          </p:cNvPr>
          <p:cNvCxnSpPr>
            <a:cxnSpLocks/>
          </p:cNvCxnSpPr>
          <p:nvPr/>
        </p:nvCxnSpPr>
        <p:spPr>
          <a:xfrm flipH="1">
            <a:off x="6651835" y="4415664"/>
            <a:ext cx="4761228"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440128DD-1652-BB47-882A-2CAFB6050D5A}"/>
              </a:ext>
            </a:extLst>
          </p:cNvPr>
          <p:cNvCxnSpPr>
            <a:cxnSpLocks/>
          </p:cNvCxnSpPr>
          <p:nvPr/>
        </p:nvCxnSpPr>
        <p:spPr>
          <a:xfrm flipH="1">
            <a:off x="6651835" y="5414731"/>
            <a:ext cx="4761228"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43DA307E-0DCF-7E40-BFBE-A1BEE09D164C}"/>
              </a:ext>
            </a:extLst>
          </p:cNvPr>
          <p:cNvCxnSpPr>
            <a:cxnSpLocks/>
          </p:cNvCxnSpPr>
          <p:nvPr/>
        </p:nvCxnSpPr>
        <p:spPr>
          <a:xfrm flipH="1">
            <a:off x="6651835" y="5922731"/>
            <a:ext cx="4761228"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59" name="Rectangle 58">
            <a:extLst>
              <a:ext uri="{FF2B5EF4-FFF2-40B4-BE49-F238E27FC236}">
                <a16:creationId xmlns:a16="http://schemas.microsoft.com/office/drawing/2014/main" id="{4BCE753F-2FC6-0E4F-8DA1-B5FF16F76150}"/>
              </a:ext>
            </a:extLst>
          </p:cNvPr>
          <p:cNvSpPr/>
          <p:nvPr/>
        </p:nvSpPr>
        <p:spPr>
          <a:xfrm>
            <a:off x="6651834" y="2981819"/>
            <a:ext cx="3592833" cy="307777"/>
          </a:xfrm>
          <a:prstGeom prst="rect">
            <a:avLst/>
          </a:prstGeom>
        </p:spPr>
        <p:txBody>
          <a:bodyPr wrap="square" lIns="0" tIns="0" rIns="0" bIns="0" anchor="t">
            <a:spAutoFit/>
          </a:bodyPr>
          <a:lstStyle/>
          <a:p>
            <a:pPr fontAlgn="base">
              <a:spcBef>
                <a:spcPct val="0"/>
              </a:spcBef>
              <a:spcAft>
                <a:spcPts val="1200"/>
              </a:spcAft>
            </a:pPr>
            <a:r>
              <a:rPr lang="en-US" sz="2000" b="1" dirty="0">
                <a:latin typeface="Zebra Sans Cnd ExtraBold" pitchFamily="2" charset="77"/>
                <a:ea typeface="MS PGothic" pitchFamily="34" charset="-128"/>
              </a:rPr>
              <a:t>Features and benefits</a:t>
            </a:r>
          </a:p>
        </p:txBody>
      </p:sp>
      <p:sp>
        <p:nvSpPr>
          <p:cNvPr id="60" name="Rounded Rectangle 12">
            <a:extLst>
              <a:ext uri="{FF2B5EF4-FFF2-40B4-BE49-F238E27FC236}">
                <a16:creationId xmlns:a16="http://schemas.microsoft.com/office/drawing/2014/main" id="{6E6954BE-00EE-AC47-8B4D-D47219A3F8C3}"/>
              </a:ext>
            </a:extLst>
          </p:cNvPr>
          <p:cNvSpPr/>
          <p:nvPr/>
        </p:nvSpPr>
        <p:spPr>
          <a:xfrm>
            <a:off x="6356634" y="1646990"/>
            <a:ext cx="5378164" cy="987724"/>
          </a:xfrm>
          <a:prstGeom prst="roundRect">
            <a:avLst>
              <a:gd name="adj" fmla="val 10886"/>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 rtlCol="0" anchor="ctr"/>
          <a:lstStyle/>
          <a:p>
            <a:pPr lvl="0" fontAlgn="base">
              <a:spcBef>
                <a:spcPct val="0"/>
              </a:spcBef>
              <a:spcAft>
                <a:spcPts val="300"/>
              </a:spcAft>
              <a:defRPr/>
            </a:pPr>
            <a:r>
              <a:rPr lang="en-US" sz="2200" dirty="0">
                <a:solidFill>
                  <a:schemeClr val="accent2"/>
                </a:solidFill>
                <a:latin typeface="Zebra Sans Cnd ExtraBold" pitchFamily="2" charset="77"/>
                <a:ea typeface="MS PGothic" pitchFamily="34" charset="-128"/>
              </a:rPr>
              <a:t>Pre-trained: no AI training required</a:t>
            </a:r>
          </a:p>
          <a:p>
            <a:pPr lvl="0" fontAlgn="base">
              <a:spcBef>
                <a:spcPct val="0"/>
              </a:spcBef>
              <a:spcAft>
                <a:spcPts val="300"/>
              </a:spcAft>
              <a:defRPr/>
            </a:pPr>
            <a:r>
              <a:rPr lang="en-US" sz="2200" dirty="0">
                <a:solidFill>
                  <a:schemeClr val="accent2"/>
                </a:solidFill>
                <a:latin typeface="Zebra Sans Cnd ExtraBold" pitchFamily="2" charset="77"/>
                <a:ea typeface="MS PGothic" pitchFamily="34" charset="-128"/>
              </a:rPr>
              <a:t>Runs directly on device—no cloud cost</a:t>
            </a:r>
          </a:p>
        </p:txBody>
      </p:sp>
      <p:sp>
        <p:nvSpPr>
          <p:cNvPr id="6" name="TextBox 5">
            <a:extLst>
              <a:ext uri="{FF2B5EF4-FFF2-40B4-BE49-F238E27FC236}">
                <a16:creationId xmlns:a16="http://schemas.microsoft.com/office/drawing/2014/main" id="{54E4A340-1640-DD56-9260-A670BF704BDA}"/>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50000"/>
                    <a:lumOff val="50000"/>
                  </a:schemeClr>
                </a:solidFill>
                <a:latin typeface="Zebra Sans" pitchFamily="2" charset="77"/>
              </a:rPr>
              <a:t>ZEBRA</a:t>
            </a:r>
            <a:r>
              <a:rPr lang="en-US" sz="750" spc="60" dirty="0">
                <a:solidFill>
                  <a:schemeClr val="tx1">
                    <a:lumMod val="75000"/>
                    <a:lumOff val="25000"/>
                  </a:schemeClr>
                </a:solidFill>
                <a:latin typeface="Zebra Sans" pitchFamily="2" charset="77"/>
              </a:rPr>
              <a:t> </a:t>
            </a:r>
            <a:r>
              <a:rPr lang="en-US" sz="750" spc="60" dirty="0">
                <a:solidFill>
                  <a:schemeClr val="tx1">
                    <a:lumMod val="50000"/>
                    <a:lumOff val="50000"/>
                  </a:schemeClr>
                </a:solidFill>
                <a:latin typeface="Zebra Sans" pitchFamily="2" charset="77"/>
              </a:rPr>
              <a:t>TECHNOLOGIES</a:t>
            </a:r>
          </a:p>
        </p:txBody>
      </p:sp>
      <p:grpSp>
        <p:nvGrpSpPr>
          <p:cNvPr id="2" name="Group 1">
            <a:extLst>
              <a:ext uri="{FF2B5EF4-FFF2-40B4-BE49-F238E27FC236}">
                <a16:creationId xmlns:a16="http://schemas.microsoft.com/office/drawing/2014/main" id="{6FF560C2-C963-4E45-AE94-D621CE1486CD}"/>
              </a:ext>
            </a:extLst>
          </p:cNvPr>
          <p:cNvGrpSpPr/>
          <p:nvPr/>
        </p:nvGrpSpPr>
        <p:grpSpPr>
          <a:xfrm>
            <a:off x="521586" y="1757397"/>
            <a:ext cx="2565400" cy="4851400"/>
            <a:chOff x="521586" y="1757397"/>
            <a:chExt cx="2565400" cy="4851400"/>
          </a:xfrm>
        </p:grpSpPr>
        <p:pic>
          <p:nvPicPr>
            <p:cNvPr id="3" name="Picture 2" descr="A close up of a cell phone&#10;&#10;Description automatically generated">
              <a:extLst>
                <a:ext uri="{FF2B5EF4-FFF2-40B4-BE49-F238E27FC236}">
                  <a16:creationId xmlns:a16="http://schemas.microsoft.com/office/drawing/2014/main" id="{B9262B80-0D09-965C-14DB-4B831E88720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1586" y="1757397"/>
              <a:ext cx="2565400" cy="4851400"/>
            </a:xfrm>
            <a:prstGeom prst="rect">
              <a:avLst/>
            </a:prstGeom>
          </p:spPr>
        </p:pic>
        <p:pic>
          <p:nvPicPr>
            <p:cNvPr id="33" name="screen-20250903-121005">
              <a:hlinkClick r:id="" action="ppaction://media"/>
              <a:extLst>
                <a:ext uri="{FF2B5EF4-FFF2-40B4-BE49-F238E27FC236}">
                  <a16:creationId xmlns:a16="http://schemas.microsoft.com/office/drawing/2014/main" id="{137E177B-887B-F843-9121-63F33485EDBA}"/>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915465" y="2367139"/>
              <a:ext cx="1771022" cy="3575818"/>
            </a:xfrm>
            <a:prstGeom prst="rect">
              <a:avLst/>
            </a:prstGeom>
          </p:spPr>
        </p:pic>
      </p:grpSp>
      <p:grpSp>
        <p:nvGrpSpPr>
          <p:cNvPr id="9" name="Group 8">
            <a:extLst>
              <a:ext uri="{FF2B5EF4-FFF2-40B4-BE49-F238E27FC236}">
                <a16:creationId xmlns:a16="http://schemas.microsoft.com/office/drawing/2014/main" id="{872C8642-8B84-694B-B8AF-BF3AD2C3B36F}"/>
              </a:ext>
            </a:extLst>
          </p:cNvPr>
          <p:cNvGrpSpPr/>
          <p:nvPr/>
        </p:nvGrpSpPr>
        <p:grpSpPr>
          <a:xfrm>
            <a:off x="3329669" y="1757397"/>
            <a:ext cx="2565400" cy="4851400"/>
            <a:chOff x="3329669" y="1757397"/>
            <a:chExt cx="2565400" cy="4851400"/>
          </a:xfrm>
        </p:grpSpPr>
        <p:grpSp>
          <p:nvGrpSpPr>
            <p:cNvPr id="8" name="Group 7">
              <a:extLst>
                <a:ext uri="{FF2B5EF4-FFF2-40B4-BE49-F238E27FC236}">
                  <a16:creationId xmlns:a16="http://schemas.microsoft.com/office/drawing/2014/main" id="{CA1E3E52-E18C-4614-F8C2-9C02F3F59F7B}"/>
                </a:ext>
              </a:extLst>
            </p:cNvPr>
            <p:cNvGrpSpPr/>
            <p:nvPr/>
          </p:nvGrpSpPr>
          <p:grpSpPr>
            <a:xfrm>
              <a:off x="3329669" y="1757397"/>
              <a:ext cx="2565400" cy="4851400"/>
              <a:chOff x="3329669" y="1757397"/>
              <a:chExt cx="2565400" cy="4851400"/>
            </a:xfrm>
          </p:grpSpPr>
          <p:pic>
            <p:nvPicPr>
              <p:cNvPr id="4" name="Picture 3">
                <a:extLst>
                  <a:ext uri="{FF2B5EF4-FFF2-40B4-BE49-F238E27FC236}">
                    <a16:creationId xmlns:a16="http://schemas.microsoft.com/office/drawing/2014/main" id="{DC78D525-3861-DE2C-F49A-A5A3EF5942BF}"/>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3329669" y="1757397"/>
                <a:ext cx="2565400" cy="4851400"/>
              </a:xfrm>
              <a:prstGeom prst="rect">
                <a:avLst/>
              </a:prstGeom>
            </p:spPr>
          </p:pic>
          <p:pic>
            <p:nvPicPr>
              <p:cNvPr id="7" name="SpeedyPalletteUseCase">
                <a:hlinkClick r:id="" action="ppaction://media"/>
                <a:extLst>
                  <a:ext uri="{FF2B5EF4-FFF2-40B4-BE49-F238E27FC236}">
                    <a16:creationId xmlns:a16="http://schemas.microsoft.com/office/drawing/2014/main" id="{2997D14B-B842-1A36-62C0-27721907D74D}"/>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3677268" y="2360390"/>
                <a:ext cx="1870202" cy="3695024"/>
              </a:xfrm>
              <a:prstGeom prst="rect">
                <a:avLst/>
              </a:prstGeom>
            </p:spPr>
          </p:pic>
        </p:grpSp>
        <p:sp>
          <p:nvSpPr>
            <p:cNvPr id="38" name="Rectangle 37">
              <a:extLst>
                <a:ext uri="{FF2B5EF4-FFF2-40B4-BE49-F238E27FC236}">
                  <a16:creationId xmlns:a16="http://schemas.microsoft.com/office/drawing/2014/main" id="{4BED9FCF-0B38-2F4A-8800-79F277DE1806}"/>
                </a:ext>
              </a:extLst>
            </p:cNvPr>
            <p:cNvSpPr/>
            <p:nvPr/>
          </p:nvSpPr>
          <p:spPr>
            <a:xfrm>
              <a:off x="3623554" y="5847479"/>
              <a:ext cx="1923916" cy="243793"/>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err="1">
                <a:solidFill>
                  <a:schemeClr val="tx1"/>
                </a:solidFill>
                <a:latin typeface="Zebra Sans" pitchFamily="2" charset="77"/>
              </a:endParaRPr>
            </a:p>
          </p:txBody>
        </p:sp>
      </p:grpSp>
    </p:spTree>
    <p:extLst>
      <p:ext uri="{BB962C8B-B14F-4D97-AF65-F5344CB8AC3E}">
        <p14:creationId xmlns:p14="http://schemas.microsoft.com/office/powerpoint/2010/main" val="3137304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video>
              <p:cMediaNode vol="80000" mute="1">
                <p:cTn id="2"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8</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5" name="Rounded Rectangle 4">
            <a:extLst>
              <a:ext uri="{FF2B5EF4-FFF2-40B4-BE49-F238E27FC236}">
                <a16:creationId xmlns:a16="http://schemas.microsoft.com/office/drawing/2014/main" id="{47629A9F-0757-7D48-997C-134BB3578F72}"/>
              </a:ext>
            </a:extLst>
          </p:cNvPr>
          <p:cNvSpPr/>
          <p:nvPr/>
        </p:nvSpPr>
        <p:spPr>
          <a:xfrm>
            <a:off x="6109553" y="1921769"/>
            <a:ext cx="2681381" cy="726918"/>
          </a:xfrm>
          <a:prstGeom prst="roundRect">
            <a:avLst>
              <a:gd name="adj" fmla="val 9925"/>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6" name="Rounded Rectangle 5">
            <a:extLst>
              <a:ext uri="{FF2B5EF4-FFF2-40B4-BE49-F238E27FC236}">
                <a16:creationId xmlns:a16="http://schemas.microsoft.com/office/drawing/2014/main" id="{D43D0295-7DB4-ED47-9B02-BD5BE57E6B2B}"/>
              </a:ext>
            </a:extLst>
          </p:cNvPr>
          <p:cNvSpPr/>
          <p:nvPr/>
        </p:nvSpPr>
        <p:spPr>
          <a:xfrm>
            <a:off x="3286123" y="1921769"/>
            <a:ext cx="2681381" cy="726918"/>
          </a:xfrm>
          <a:prstGeom prst="roundRect">
            <a:avLst>
              <a:gd name="adj" fmla="val 1189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7" name="Rounded Rectangle 6">
            <a:extLst>
              <a:ext uri="{FF2B5EF4-FFF2-40B4-BE49-F238E27FC236}">
                <a16:creationId xmlns:a16="http://schemas.microsoft.com/office/drawing/2014/main" id="{F32A4E76-EE3C-6E43-B976-8F016CFF261B}"/>
              </a:ext>
            </a:extLst>
          </p:cNvPr>
          <p:cNvSpPr/>
          <p:nvPr/>
        </p:nvSpPr>
        <p:spPr>
          <a:xfrm>
            <a:off x="8952765" y="1921769"/>
            <a:ext cx="2681381" cy="726918"/>
          </a:xfrm>
          <a:prstGeom prst="roundRect">
            <a:avLst>
              <a:gd name="adj" fmla="val 13855"/>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8" name="Rounded Rectangle 7">
            <a:extLst>
              <a:ext uri="{FF2B5EF4-FFF2-40B4-BE49-F238E27FC236}">
                <a16:creationId xmlns:a16="http://schemas.microsoft.com/office/drawing/2014/main" id="{85834714-CE08-2145-90A1-B7B26F48F460}"/>
              </a:ext>
            </a:extLst>
          </p:cNvPr>
          <p:cNvSpPr/>
          <p:nvPr/>
        </p:nvSpPr>
        <p:spPr>
          <a:xfrm>
            <a:off x="457198" y="1921769"/>
            <a:ext cx="2681381" cy="726918"/>
          </a:xfrm>
          <a:prstGeom prst="roundRect">
            <a:avLst>
              <a:gd name="adj" fmla="val 13855"/>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9" name="TextBox 8">
            <a:extLst>
              <a:ext uri="{FF2B5EF4-FFF2-40B4-BE49-F238E27FC236}">
                <a16:creationId xmlns:a16="http://schemas.microsoft.com/office/drawing/2014/main" id="{FE35CD21-D5E0-8242-A533-ABBAB04D6646}"/>
              </a:ext>
            </a:extLst>
          </p:cNvPr>
          <p:cNvSpPr txBox="1"/>
          <p:nvPr/>
        </p:nvSpPr>
        <p:spPr>
          <a:xfrm>
            <a:off x="351693" y="590763"/>
            <a:ext cx="11734800" cy="480131"/>
          </a:xfrm>
          <a:prstGeom prst="rect">
            <a:avLst/>
          </a:prstGeom>
          <a:noFill/>
        </p:spPr>
        <p:txBody>
          <a:bodyPr wrap="square">
            <a:spAutoFit/>
          </a:bodyPr>
          <a:lstStyle/>
          <a:p>
            <a:pPr>
              <a:lnSpc>
                <a:spcPct val="90000"/>
              </a:lnSpc>
              <a:spcBef>
                <a:spcPct val="0"/>
              </a:spcBef>
            </a:pPr>
            <a:r>
              <a:rPr lang="en-US" sz="2800" dirty="0">
                <a:latin typeface="Zebra Sans Cnd ExtraBold" pitchFamily="2" charset="77"/>
                <a:ea typeface="+mj-ea"/>
                <a:cs typeface="+mj-cs"/>
              </a:rPr>
              <a:t>Where can AI make a difference in your organization? In just about any frontline workflow.</a:t>
            </a:r>
            <a:endParaRPr lang="en-US" sz="2800" dirty="0"/>
          </a:p>
        </p:txBody>
      </p:sp>
      <p:sp>
        <p:nvSpPr>
          <p:cNvPr id="10" name="Rounded Rectangle 9">
            <a:extLst>
              <a:ext uri="{FF2B5EF4-FFF2-40B4-BE49-F238E27FC236}">
                <a16:creationId xmlns:a16="http://schemas.microsoft.com/office/drawing/2014/main" id="{45CCBA21-D949-EA43-8070-3B7934EA7DD3}"/>
              </a:ext>
            </a:extLst>
          </p:cNvPr>
          <p:cNvSpPr/>
          <p:nvPr/>
        </p:nvSpPr>
        <p:spPr>
          <a:xfrm>
            <a:off x="457198" y="2760389"/>
            <a:ext cx="2681381" cy="3445886"/>
          </a:xfrm>
          <a:prstGeom prst="roundRect">
            <a:avLst>
              <a:gd name="adj" fmla="val 5826"/>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11" name="TextBox 10">
            <a:extLst>
              <a:ext uri="{FF2B5EF4-FFF2-40B4-BE49-F238E27FC236}">
                <a16:creationId xmlns:a16="http://schemas.microsoft.com/office/drawing/2014/main" id="{EF955A0A-EDDB-684B-8E11-6ED36D115125}"/>
              </a:ext>
            </a:extLst>
          </p:cNvPr>
          <p:cNvSpPr txBox="1"/>
          <p:nvPr/>
        </p:nvSpPr>
        <p:spPr>
          <a:xfrm>
            <a:off x="597947" y="2928815"/>
            <a:ext cx="2350042" cy="2600712"/>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Product/aisle/shelf label compliance</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Ticket switching/tag switching </a:t>
            </a:r>
            <a:br>
              <a:rPr lang="en-US" sz="1100" dirty="0">
                <a:solidFill>
                  <a:srgbClr val="000000"/>
                </a:solidFill>
                <a:latin typeface="Zebra Sans" pitchFamily="2" charset="77"/>
                <a:ea typeface="MS PGothic" pitchFamily="34" charset="-128"/>
              </a:rPr>
            </a:br>
            <a:r>
              <a:rPr lang="en-US" sz="1100" dirty="0">
                <a:solidFill>
                  <a:srgbClr val="000000"/>
                </a:solidFill>
                <a:latin typeface="Zebra Sans" pitchFamily="2" charset="77"/>
                <a:ea typeface="MS PGothic" pitchFamily="34" charset="-128"/>
              </a:rPr>
              <a:t>(product recognition)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Top shelf finding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Back of store picking and receiving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Knowledge agent/Sales agent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Translations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Picture proof of delivery</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Guided picking (product recognition)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Census/counting stock</a:t>
            </a:r>
          </a:p>
        </p:txBody>
      </p:sp>
      <p:sp>
        <p:nvSpPr>
          <p:cNvPr id="12" name="TextBox 11">
            <a:extLst>
              <a:ext uri="{FF2B5EF4-FFF2-40B4-BE49-F238E27FC236}">
                <a16:creationId xmlns:a16="http://schemas.microsoft.com/office/drawing/2014/main" id="{AD989FC6-D927-C149-BAAE-86F251CDC220}"/>
              </a:ext>
            </a:extLst>
          </p:cNvPr>
          <p:cNvSpPr txBox="1"/>
          <p:nvPr/>
        </p:nvSpPr>
        <p:spPr>
          <a:xfrm>
            <a:off x="559853" y="2132805"/>
            <a:ext cx="2454810" cy="338553"/>
          </a:xfrm>
          <a:prstGeom prst="rect">
            <a:avLst/>
          </a:prstGeom>
          <a:noFill/>
        </p:spPr>
        <p:txBody>
          <a:bodyPr wrap="square" numCol="1" rtlCol="0">
            <a:spAutoFit/>
          </a:bodyPr>
          <a:lstStyle/>
          <a:p>
            <a:pPr algn="ctr" fontAlgn="base">
              <a:spcBef>
                <a:spcPct val="0"/>
              </a:spcBef>
              <a:spcAft>
                <a:spcPts val="900"/>
              </a:spcAft>
              <a:defRPr/>
            </a:pPr>
            <a:r>
              <a:rPr lang="en-US" altLang="en-US" sz="1600" b="1" dirty="0">
                <a:latin typeface="Zebra Sans Bold" pitchFamily="2" charset="77"/>
                <a:ea typeface="ＭＳ Ｐゴシック" charset="-128"/>
              </a:rPr>
              <a:t>Retail</a:t>
            </a:r>
            <a:endParaRPr lang="en-US" sz="1200" dirty="0">
              <a:latin typeface="Zebra Sans" pitchFamily="2" charset="77"/>
              <a:ea typeface="MS PGothic" pitchFamily="34" charset="-128"/>
            </a:endParaRPr>
          </a:p>
        </p:txBody>
      </p:sp>
      <p:sp>
        <p:nvSpPr>
          <p:cNvPr id="13" name="Rounded Rectangle 12">
            <a:extLst>
              <a:ext uri="{FF2B5EF4-FFF2-40B4-BE49-F238E27FC236}">
                <a16:creationId xmlns:a16="http://schemas.microsoft.com/office/drawing/2014/main" id="{5673ACD4-8F3F-D947-BA25-94BC02C8EDF2}"/>
              </a:ext>
            </a:extLst>
          </p:cNvPr>
          <p:cNvSpPr/>
          <p:nvPr/>
        </p:nvSpPr>
        <p:spPr>
          <a:xfrm>
            <a:off x="3295648" y="2760389"/>
            <a:ext cx="2681381" cy="3445886"/>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14" name="TextBox 13">
            <a:extLst>
              <a:ext uri="{FF2B5EF4-FFF2-40B4-BE49-F238E27FC236}">
                <a16:creationId xmlns:a16="http://schemas.microsoft.com/office/drawing/2014/main" id="{6B8326A0-F483-A140-BFE8-E483D4C675D4}"/>
              </a:ext>
            </a:extLst>
          </p:cNvPr>
          <p:cNvSpPr txBox="1"/>
          <p:nvPr/>
        </p:nvSpPr>
        <p:spPr>
          <a:xfrm>
            <a:off x="3458102" y="2928815"/>
            <a:ext cx="2290327" cy="3093154"/>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Picture proof of delivery</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Postal  shop picking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Warehouse/distribution </a:t>
            </a:r>
            <a:br>
              <a:rPr lang="en-US" sz="1100" dirty="0">
                <a:solidFill>
                  <a:srgbClr val="000000"/>
                </a:solidFill>
                <a:latin typeface="Zebra Sans" pitchFamily="2" charset="77"/>
                <a:ea typeface="MS PGothic" pitchFamily="34" charset="-128"/>
              </a:rPr>
            </a:br>
            <a:r>
              <a:rPr lang="en-US" sz="1100" dirty="0">
                <a:solidFill>
                  <a:srgbClr val="000000"/>
                </a:solidFill>
                <a:latin typeface="Zebra Sans" pitchFamily="2" charset="77"/>
                <a:ea typeface="MS PGothic" pitchFamily="34" charset="-128"/>
              </a:rPr>
              <a:t>center picking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In-truck packages location </a:t>
            </a:r>
          </a:p>
          <a:p>
            <a:pPr marL="114300" lvl="1"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Visual; RFID + Visual</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Knowledge agent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Translations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Receiving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Address label reading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Classifying luggage</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Measuring shipments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Detecting damaged packages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Receiving and shipping counting</a:t>
            </a:r>
          </a:p>
        </p:txBody>
      </p:sp>
      <p:sp>
        <p:nvSpPr>
          <p:cNvPr id="15" name="TextBox 14">
            <a:extLst>
              <a:ext uri="{FF2B5EF4-FFF2-40B4-BE49-F238E27FC236}">
                <a16:creationId xmlns:a16="http://schemas.microsoft.com/office/drawing/2014/main" id="{00EFA97B-C520-B24E-A8DC-A2EDE6CFBA4E}"/>
              </a:ext>
            </a:extLst>
          </p:cNvPr>
          <p:cNvSpPr txBox="1"/>
          <p:nvPr/>
        </p:nvSpPr>
        <p:spPr>
          <a:xfrm>
            <a:off x="3295648" y="2012001"/>
            <a:ext cx="2671856" cy="584775"/>
          </a:xfrm>
          <a:prstGeom prst="rect">
            <a:avLst/>
          </a:prstGeom>
          <a:noFill/>
        </p:spPr>
        <p:txBody>
          <a:bodyPr wrap="square" numCol="1" rtlCol="0">
            <a:spAutoFit/>
          </a:bodyPr>
          <a:lstStyle/>
          <a:p>
            <a:pPr algn="ctr" fontAlgn="base">
              <a:spcBef>
                <a:spcPct val="0"/>
              </a:spcBef>
              <a:spcAft>
                <a:spcPts val="900"/>
              </a:spcAft>
              <a:defRPr/>
            </a:pPr>
            <a:r>
              <a:rPr lang="en-US" altLang="en-US" sz="1600" b="1" dirty="0">
                <a:latin typeface="Zebra Sans Bold" pitchFamily="2" charset="77"/>
                <a:ea typeface="ＭＳ Ｐゴシック" charset="-128"/>
              </a:rPr>
              <a:t>T&amp;L/Post/</a:t>
            </a:r>
            <a:br>
              <a:rPr lang="en-US" altLang="en-US" sz="1600" b="1" dirty="0">
                <a:latin typeface="Zebra Sans Bold" pitchFamily="2" charset="77"/>
                <a:ea typeface="ＭＳ Ｐゴシック" charset="-128"/>
              </a:rPr>
            </a:br>
            <a:r>
              <a:rPr lang="en-US" altLang="en-US" sz="1600" b="1" dirty="0">
                <a:latin typeface="Zebra Sans Bold" pitchFamily="2" charset="77"/>
                <a:ea typeface="ＭＳ Ｐゴシック" charset="-128"/>
              </a:rPr>
              <a:t>Parcel Delivery</a:t>
            </a:r>
            <a:endParaRPr lang="en-US" sz="1200" dirty="0">
              <a:latin typeface="Zebra Sans" pitchFamily="2" charset="77"/>
              <a:ea typeface="MS PGothic" pitchFamily="34" charset="-128"/>
            </a:endParaRPr>
          </a:p>
        </p:txBody>
      </p:sp>
      <p:sp>
        <p:nvSpPr>
          <p:cNvPr id="16" name="Rounded Rectangle 15">
            <a:extLst>
              <a:ext uri="{FF2B5EF4-FFF2-40B4-BE49-F238E27FC236}">
                <a16:creationId xmlns:a16="http://schemas.microsoft.com/office/drawing/2014/main" id="{A63DA75D-9363-E04C-ABDF-8ADEF957F40B}"/>
              </a:ext>
            </a:extLst>
          </p:cNvPr>
          <p:cNvSpPr/>
          <p:nvPr/>
        </p:nvSpPr>
        <p:spPr>
          <a:xfrm>
            <a:off x="6123841" y="2760389"/>
            <a:ext cx="2681381" cy="3445886"/>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17" name="Rounded Rectangle 16">
            <a:extLst>
              <a:ext uri="{FF2B5EF4-FFF2-40B4-BE49-F238E27FC236}">
                <a16:creationId xmlns:a16="http://schemas.microsoft.com/office/drawing/2014/main" id="{4A4E5987-EB8F-F64A-9563-D8E88BD1A708}"/>
              </a:ext>
            </a:extLst>
          </p:cNvPr>
          <p:cNvSpPr/>
          <p:nvPr/>
        </p:nvSpPr>
        <p:spPr>
          <a:xfrm>
            <a:off x="8947910" y="2783144"/>
            <a:ext cx="2681381" cy="3445886"/>
          </a:xfrm>
          <a:prstGeom prst="roundRect">
            <a:avLst>
              <a:gd name="adj" fmla="val 6359"/>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1" dirty="0">
              <a:solidFill>
                <a:schemeClr val="tx1"/>
              </a:solidFill>
              <a:latin typeface="Zebra Sans Bold" pitchFamily="2" charset="77"/>
            </a:endParaRPr>
          </a:p>
        </p:txBody>
      </p:sp>
      <p:sp>
        <p:nvSpPr>
          <p:cNvPr id="18" name="TextBox 17">
            <a:extLst>
              <a:ext uri="{FF2B5EF4-FFF2-40B4-BE49-F238E27FC236}">
                <a16:creationId xmlns:a16="http://schemas.microsoft.com/office/drawing/2014/main" id="{BB940A1B-7FDF-9146-BDAD-B93ABAB98DDF}"/>
              </a:ext>
            </a:extLst>
          </p:cNvPr>
          <p:cNvSpPr txBox="1"/>
          <p:nvPr/>
        </p:nvSpPr>
        <p:spPr>
          <a:xfrm>
            <a:off x="6323843" y="2928815"/>
            <a:ext cx="2176579" cy="2092881"/>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Warehouse picking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Receiving (data extraction)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Knowledge agent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Translation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Measuring shipments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Detecting damaged packages or items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Receiving/shipping counting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Assembly compliance</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PPE compliance</a:t>
            </a:r>
          </a:p>
        </p:txBody>
      </p:sp>
      <p:sp>
        <p:nvSpPr>
          <p:cNvPr id="19" name="TextBox 18">
            <a:extLst>
              <a:ext uri="{FF2B5EF4-FFF2-40B4-BE49-F238E27FC236}">
                <a16:creationId xmlns:a16="http://schemas.microsoft.com/office/drawing/2014/main" id="{D2D48385-4979-BC40-8D89-FB3441D566C8}"/>
              </a:ext>
            </a:extLst>
          </p:cNvPr>
          <p:cNvSpPr txBox="1"/>
          <p:nvPr/>
        </p:nvSpPr>
        <p:spPr>
          <a:xfrm>
            <a:off x="5932115" y="2010246"/>
            <a:ext cx="2960034" cy="584775"/>
          </a:xfrm>
          <a:prstGeom prst="rect">
            <a:avLst/>
          </a:prstGeom>
          <a:noFill/>
        </p:spPr>
        <p:txBody>
          <a:bodyPr wrap="square" numCol="1" rtlCol="0">
            <a:spAutoFit/>
          </a:bodyPr>
          <a:lstStyle/>
          <a:p>
            <a:pPr algn="ctr" fontAlgn="base">
              <a:spcBef>
                <a:spcPct val="0"/>
              </a:spcBef>
              <a:spcAft>
                <a:spcPts val="900"/>
              </a:spcAft>
              <a:defRPr/>
            </a:pPr>
            <a:r>
              <a:rPr lang="en-US" altLang="en-US" sz="1600" b="1" dirty="0">
                <a:latin typeface="Zebra Sans Bold" pitchFamily="2" charset="77"/>
                <a:ea typeface="ＭＳ Ｐゴシック" charset="-128"/>
              </a:rPr>
              <a:t>Warehouse/</a:t>
            </a:r>
            <a:br>
              <a:rPr lang="en-US" altLang="en-US" sz="1600" b="1" dirty="0">
                <a:latin typeface="Zebra Sans Bold" pitchFamily="2" charset="77"/>
                <a:ea typeface="ＭＳ Ｐゴシック" charset="-128"/>
              </a:rPr>
            </a:br>
            <a:r>
              <a:rPr lang="en-US" altLang="en-US" sz="1600" b="1" dirty="0">
                <a:latin typeface="Zebra Sans Bold" pitchFamily="2" charset="77"/>
                <a:ea typeface="ＭＳ Ｐゴシック" charset="-128"/>
              </a:rPr>
              <a:t>Manufacturing</a:t>
            </a:r>
            <a:endParaRPr lang="en-US" sz="1200" dirty="0">
              <a:latin typeface="Zebra Sans" pitchFamily="2" charset="77"/>
              <a:ea typeface="MS PGothic" pitchFamily="34" charset="-128"/>
            </a:endParaRPr>
          </a:p>
        </p:txBody>
      </p:sp>
      <p:sp>
        <p:nvSpPr>
          <p:cNvPr id="20" name="TextBox 19">
            <a:extLst>
              <a:ext uri="{FF2B5EF4-FFF2-40B4-BE49-F238E27FC236}">
                <a16:creationId xmlns:a16="http://schemas.microsoft.com/office/drawing/2014/main" id="{D67403CF-7E9F-5049-83F4-C0533A4FBFCE}"/>
              </a:ext>
            </a:extLst>
          </p:cNvPr>
          <p:cNvSpPr txBox="1"/>
          <p:nvPr/>
        </p:nvSpPr>
        <p:spPr>
          <a:xfrm>
            <a:off x="8947910" y="2133942"/>
            <a:ext cx="2578730" cy="338554"/>
          </a:xfrm>
          <a:prstGeom prst="rect">
            <a:avLst/>
          </a:prstGeom>
          <a:noFill/>
        </p:spPr>
        <p:txBody>
          <a:bodyPr wrap="square" numCol="1" rtlCol="0">
            <a:spAutoFit/>
          </a:bodyPr>
          <a:lstStyle/>
          <a:p>
            <a:pPr algn="ctr" fontAlgn="base">
              <a:spcBef>
                <a:spcPct val="0"/>
              </a:spcBef>
              <a:spcAft>
                <a:spcPts val="900"/>
              </a:spcAft>
              <a:defRPr/>
            </a:pPr>
            <a:r>
              <a:rPr lang="en-US" altLang="en-US" sz="1600" b="1" dirty="0">
                <a:latin typeface="Zebra Sans Bold" pitchFamily="2" charset="77"/>
                <a:ea typeface="ＭＳ Ｐゴシック" charset="-128"/>
              </a:rPr>
              <a:t>Field Service</a:t>
            </a:r>
            <a:endParaRPr lang="en-US" sz="1200" dirty="0">
              <a:latin typeface="Zebra Sans" pitchFamily="2" charset="77"/>
              <a:ea typeface="MS PGothic" pitchFamily="34" charset="-128"/>
            </a:endParaRPr>
          </a:p>
        </p:txBody>
      </p:sp>
      <p:sp>
        <p:nvSpPr>
          <p:cNvPr id="21" name="TextBox 20">
            <a:extLst>
              <a:ext uri="{FF2B5EF4-FFF2-40B4-BE49-F238E27FC236}">
                <a16:creationId xmlns:a16="http://schemas.microsoft.com/office/drawing/2014/main" id="{74B1572F-85B2-4E4E-898D-B493FA8868E3}"/>
              </a:ext>
            </a:extLst>
          </p:cNvPr>
          <p:cNvSpPr txBox="1"/>
          <p:nvPr/>
        </p:nvSpPr>
        <p:spPr>
          <a:xfrm>
            <a:off x="9197222" y="2928815"/>
            <a:ext cx="2084410" cy="1677382"/>
          </a:xfrm>
          <a:prstGeom prst="rect">
            <a:avLst/>
          </a:prstGeom>
          <a:noFill/>
        </p:spPr>
        <p:txBody>
          <a:bodyPr wrap="square" lIns="91440" tIns="45720" rIns="91440" bIns="45720" numCol="1" rtlCol="0" anchor="t">
            <a:spAutoFit/>
          </a:bodyPr>
          <a:lstStyle/>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Route optimization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Data extraction with voice notes</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Nameplate data reading</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Quality validation</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Checking inventory</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Knowledge agent</a:t>
            </a:r>
          </a:p>
          <a:p>
            <a:pPr marL="114300" indent="-114300" fontAlgn="base">
              <a:spcBef>
                <a:spcPct val="0"/>
              </a:spcBef>
              <a:spcAft>
                <a:spcPts val="300"/>
              </a:spcAft>
              <a:buClr>
                <a:schemeClr val="tx1"/>
              </a:buClr>
              <a:buFont typeface="Arial" panose="020B0604020202020204" pitchFamily="34" charset="0"/>
              <a:buChar char="•"/>
              <a:defRPr/>
            </a:pPr>
            <a:r>
              <a:rPr lang="en-US" sz="1100" dirty="0">
                <a:solidFill>
                  <a:srgbClr val="000000"/>
                </a:solidFill>
                <a:latin typeface="Zebra Sans" pitchFamily="2" charset="77"/>
                <a:ea typeface="MS PGothic" pitchFamily="34" charset="-128"/>
              </a:rPr>
              <a:t>Translation</a:t>
            </a:r>
          </a:p>
        </p:txBody>
      </p:sp>
      <p:sp>
        <p:nvSpPr>
          <p:cNvPr id="2" name="TextBox 1">
            <a:extLst>
              <a:ext uri="{FF2B5EF4-FFF2-40B4-BE49-F238E27FC236}">
                <a16:creationId xmlns:a16="http://schemas.microsoft.com/office/drawing/2014/main" id="{8AEBBA21-D3E2-97CD-0F27-17D607406129}"/>
              </a:ext>
            </a:extLst>
          </p:cNvPr>
          <p:cNvSpPr txBox="1"/>
          <p:nvPr/>
        </p:nvSpPr>
        <p:spPr>
          <a:xfrm>
            <a:off x="457200" y="1182596"/>
            <a:ext cx="11277598" cy="535531"/>
          </a:xfrm>
          <a:prstGeom prst="rect">
            <a:avLst/>
          </a:prstGeom>
          <a:noFill/>
        </p:spPr>
        <p:txBody>
          <a:bodyPr wrap="square">
            <a:spAutoFit/>
          </a:bodyPr>
          <a:lstStyle/>
          <a:p>
            <a:pPr>
              <a:lnSpc>
                <a:spcPct val="90000"/>
              </a:lnSpc>
              <a:spcBef>
                <a:spcPct val="0"/>
              </a:spcBef>
            </a:pPr>
            <a:r>
              <a:rPr lang="en-US" sz="1600" dirty="0">
                <a:latin typeface="Zebra Sans" pitchFamily="2" charset="77"/>
                <a:ea typeface="+mj-ea"/>
                <a:cs typeface="+mj-cs"/>
              </a:rPr>
              <a:t>Following are just some of the many use cases where AI can magnify the benefits of mobility by reducing more steps in your workflows, increasing workflow accuracy, and reducing the high cost of errors.</a:t>
            </a:r>
            <a:endParaRPr lang="en-US" sz="1600" dirty="0">
              <a:latin typeface="Zebra Sans" pitchFamily="2" charset="77"/>
            </a:endParaRPr>
          </a:p>
        </p:txBody>
      </p:sp>
    </p:spTree>
    <p:extLst>
      <p:ext uri="{BB962C8B-B14F-4D97-AF65-F5344CB8AC3E}">
        <p14:creationId xmlns:p14="http://schemas.microsoft.com/office/powerpoint/2010/main" val="299492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E64C5056-8CC0-4542-BE19-D3B34E31564B}"/>
              </a:ext>
            </a:extLst>
          </p:cNvPr>
          <p:cNvCxnSpPr>
            <a:cxnSpLocks/>
          </p:cNvCxnSpPr>
          <p:nvPr/>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Slide Number Placeholder 2">
            <a:extLst>
              <a:ext uri="{FF2B5EF4-FFF2-40B4-BE49-F238E27FC236}">
                <a16:creationId xmlns:a16="http://schemas.microsoft.com/office/drawing/2014/main" id="{D803C052-1C7B-2948-95EC-3B09A9F17147}"/>
              </a:ext>
            </a:extLst>
          </p:cNvPr>
          <p:cNvSpPr txBox="1">
            <a:spLocks/>
          </p:cNvSpPr>
          <p:nvPr/>
        </p:nvSpPr>
        <p:spPr>
          <a:xfrm>
            <a:off x="10927080" y="6401929"/>
            <a:ext cx="1264920" cy="457200"/>
          </a:xfrm>
          <a:prstGeom prst="rect">
            <a:avLst/>
          </a:prstGeom>
        </p:spPr>
        <p:txBody>
          <a:bodyPr vert="horz" lIns="0" tIns="0" rIns="182880" bIns="182880" rtlCol="0" anchor="b" anchorCtr="0"/>
          <a:lstStyle>
            <a:defPPr>
              <a:defRPr lang="en-US"/>
            </a:defPPr>
            <a:lvl1pPr marL="0" algn="r" defTabSz="914400" rtl="0" eaLnBrk="1" latinLnBrk="0" hangingPunct="1">
              <a:defRPr sz="800" b="0" i="0" kern="1200">
                <a:solidFill>
                  <a:schemeClr val="tx1"/>
                </a:solidFill>
                <a:latin typeface="Zebra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fld id="{F19F85D4-6AC3-4CF9-A1A5-831DFC2C241F}" type="slidenum">
              <a:rPr lang="en-US" smtClean="0">
                <a:solidFill>
                  <a:srgbClr val="000000"/>
                </a:solidFill>
              </a:rPr>
              <a:pPr defTabSz="914126"/>
              <a:t>9</a:t>
            </a:fld>
            <a:endParaRPr lang="en-US" dirty="0">
              <a:solidFill>
                <a:srgbClr val="000000"/>
              </a:solidFill>
            </a:endParaRPr>
          </a:p>
        </p:txBody>
      </p:sp>
      <p:sp>
        <p:nvSpPr>
          <p:cNvPr id="67" name="TextBox 66">
            <a:extLst>
              <a:ext uri="{FF2B5EF4-FFF2-40B4-BE49-F238E27FC236}">
                <a16:creationId xmlns:a16="http://schemas.microsoft.com/office/drawing/2014/main" id="{4D45A49A-F834-7E41-A734-17D29D96E422}"/>
              </a:ext>
            </a:extLst>
          </p:cNvPr>
          <p:cNvSpPr txBox="1"/>
          <p:nvPr/>
        </p:nvSpPr>
        <p:spPr>
          <a:xfrm>
            <a:off x="247911" y="6580558"/>
            <a:ext cx="3544547" cy="180860"/>
          </a:xfrm>
          <a:prstGeom prst="rect">
            <a:avLst/>
          </a:prstGeom>
          <a:noFill/>
        </p:spPr>
        <p:txBody>
          <a:bodyPr wrap="square" lIns="0" tIns="0" rIns="0" bIns="0" rtlCol="0">
            <a:noAutofit/>
          </a:bodyPr>
          <a:lstStyle/>
          <a:p>
            <a:pPr>
              <a:spcBef>
                <a:spcPts val="300"/>
              </a:spcBef>
            </a:pPr>
            <a:r>
              <a:rPr lang="en-US" sz="750" b="0" i="0" spc="60" dirty="0">
                <a:solidFill>
                  <a:schemeClr val="tx1">
                    <a:lumMod val="75000"/>
                    <a:lumOff val="25000"/>
                  </a:schemeClr>
                </a:solidFill>
                <a:latin typeface="Zebra Sans" pitchFamily="2" charset="77"/>
              </a:rPr>
              <a:t>ZEBRA TECHNOLOGIES</a:t>
            </a:r>
          </a:p>
        </p:txBody>
      </p:sp>
      <p:sp>
        <p:nvSpPr>
          <p:cNvPr id="5" name="Rounded Rectangle 4">
            <a:extLst>
              <a:ext uri="{FF2B5EF4-FFF2-40B4-BE49-F238E27FC236}">
                <a16:creationId xmlns:a16="http://schemas.microsoft.com/office/drawing/2014/main" id="{F622DA60-E89A-6144-8BA9-95F88145AD3F}"/>
              </a:ext>
            </a:extLst>
          </p:cNvPr>
          <p:cNvSpPr/>
          <p:nvPr/>
        </p:nvSpPr>
        <p:spPr>
          <a:xfrm>
            <a:off x="8233770" y="1443641"/>
            <a:ext cx="3641333" cy="3681396"/>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6" name="Rounded Rectangle 5">
            <a:extLst>
              <a:ext uri="{FF2B5EF4-FFF2-40B4-BE49-F238E27FC236}">
                <a16:creationId xmlns:a16="http://schemas.microsoft.com/office/drawing/2014/main" id="{862ED66E-71C0-A74C-AF79-50EDC1F924A7}"/>
              </a:ext>
            </a:extLst>
          </p:cNvPr>
          <p:cNvSpPr/>
          <p:nvPr/>
        </p:nvSpPr>
        <p:spPr>
          <a:xfrm>
            <a:off x="4365953" y="1443641"/>
            <a:ext cx="3641333" cy="3681396"/>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7" name="Rounded Rectangle 6">
            <a:extLst>
              <a:ext uri="{FF2B5EF4-FFF2-40B4-BE49-F238E27FC236}">
                <a16:creationId xmlns:a16="http://schemas.microsoft.com/office/drawing/2014/main" id="{257A1306-B05D-7B41-A5ED-2E4301A133CA}"/>
              </a:ext>
            </a:extLst>
          </p:cNvPr>
          <p:cNvSpPr/>
          <p:nvPr/>
        </p:nvSpPr>
        <p:spPr>
          <a:xfrm>
            <a:off x="481660" y="1443641"/>
            <a:ext cx="3641333" cy="3681396"/>
          </a:xfrm>
          <a:prstGeom prst="roundRect">
            <a:avLst>
              <a:gd name="adj" fmla="val 761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dirty="0">
              <a:solidFill>
                <a:schemeClr val="tx1"/>
              </a:solidFill>
              <a:latin typeface="Zebra Sans" pitchFamily="2" charset="77"/>
            </a:endParaRPr>
          </a:p>
        </p:txBody>
      </p:sp>
      <p:sp>
        <p:nvSpPr>
          <p:cNvPr id="8" name="Slide Number Placeholder 1">
            <a:extLst>
              <a:ext uri="{FF2B5EF4-FFF2-40B4-BE49-F238E27FC236}">
                <a16:creationId xmlns:a16="http://schemas.microsoft.com/office/drawing/2014/main" id="{4EFE9EA9-34A3-6945-A49D-73C9C6982B7B}"/>
              </a:ext>
            </a:extLst>
          </p:cNvPr>
          <p:cNvSpPr txBox="1">
            <a:spLocks/>
          </p:cNvSpPr>
          <p:nvPr/>
        </p:nvSpPr>
        <p:spPr>
          <a:xfrm>
            <a:off x="11560629" y="6545398"/>
            <a:ext cx="457200" cy="182880"/>
          </a:xfrm>
          <a:prstGeom prst="rect">
            <a:avLst/>
          </a:prstGeom>
        </p:spPr>
        <p:txBody>
          <a:bodyPr r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AD59F8F-821C-794D-AFBA-1518A32149B9}" type="slidenum">
              <a:rPr lang="en-US" sz="800" smtClean="0">
                <a:latin typeface="Zebra Sans" pitchFamily="2" charset="77"/>
              </a:rPr>
              <a:pPr algn="r"/>
              <a:t>9</a:t>
            </a:fld>
            <a:endParaRPr lang="en-US" dirty="0">
              <a:latin typeface="Zebra Sans" pitchFamily="2" charset="77"/>
            </a:endParaRPr>
          </a:p>
        </p:txBody>
      </p:sp>
      <p:sp>
        <p:nvSpPr>
          <p:cNvPr id="9" name="TextBox 8">
            <a:extLst>
              <a:ext uri="{FF2B5EF4-FFF2-40B4-BE49-F238E27FC236}">
                <a16:creationId xmlns:a16="http://schemas.microsoft.com/office/drawing/2014/main" id="{DC373D88-E9FF-464D-AE70-9E424555ECCF}"/>
              </a:ext>
            </a:extLst>
          </p:cNvPr>
          <p:cNvSpPr txBox="1"/>
          <p:nvPr/>
        </p:nvSpPr>
        <p:spPr>
          <a:xfrm>
            <a:off x="174171" y="6580558"/>
            <a:ext cx="3544547" cy="180860"/>
          </a:xfrm>
          <a:prstGeom prst="rect">
            <a:avLst/>
          </a:prstGeom>
          <a:noFill/>
        </p:spPr>
        <p:txBody>
          <a:bodyPr wrap="square" lIns="0" tIns="0" rIns="0" bIns="0" rtlCol="0">
            <a:noAutofit/>
          </a:bodyPr>
          <a:lstStyle/>
          <a:p>
            <a:pPr>
              <a:spcBef>
                <a:spcPts val="300"/>
              </a:spcBef>
            </a:pPr>
            <a:r>
              <a:rPr lang="en-US" sz="750" spc="60" dirty="0">
                <a:solidFill>
                  <a:schemeClr val="tx1">
                    <a:lumMod val="75000"/>
                    <a:lumOff val="25000"/>
                  </a:schemeClr>
                </a:solidFill>
                <a:latin typeface="Zebra Sans" pitchFamily="2" charset="77"/>
              </a:rPr>
              <a:t>ZEBRA TECHNOLOGIES</a:t>
            </a:r>
          </a:p>
        </p:txBody>
      </p:sp>
      <p:sp>
        <p:nvSpPr>
          <p:cNvPr id="10" name="Title 4">
            <a:extLst>
              <a:ext uri="{FF2B5EF4-FFF2-40B4-BE49-F238E27FC236}">
                <a16:creationId xmlns:a16="http://schemas.microsoft.com/office/drawing/2014/main" id="{D25924C8-1D4F-034F-BF37-813F15F00AA3}"/>
              </a:ext>
            </a:extLst>
          </p:cNvPr>
          <p:cNvSpPr txBox="1">
            <a:spLocks/>
          </p:cNvSpPr>
          <p:nvPr/>
        </p:nvSpPr>
        <p:spPr>
          <a:xfrm>
            <a:off x="457200" y="556011"/>
            <a:ext cx="11277600" cy="369947"/>
          </a:xfrm>
          <a:prstGeom prst="rect">
            <a:avLst/>
          </a:prstGeom>
        </p:spPr>
        <p:txBody>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GB" dirty="0"/>
              <a:t>What does it take to implement AI in the frontline?</a:t>
            </a:r>
          </a:p>
        </p:txBody>
      </p:sp>
      <p:sp>
        <p:nvSpPr>
          <p:cNvPr id="11" name="TextBox 10">
            <a:extLst>
              <a:ext uri="{FF2B5EF4-FFF2-40B4-BE49-F238E27FC236}">
                <a16:creationId xmlns:a16="http://schemas.microsoft.com/office/drawing/2014/main" id="{DC337D04-52DD-E148-BD0F-6D05EE806DAF}"/>
              </a:ext>
            </a:extLst>
          </p:cNvPr>
          <p:cNvSpPr txBox="1"/>
          <p:nvPr/>
        </p:nvSpPr>
        <p:spPr>
          <a:xfrm>
            <a:off x="706267" y="1794465"/>
            <a:ext cx="2659233" cy="757130"/>
          </a:xfrm>
          <a:prstGeom prst="rect">
            <a:avLst/>
          </a:prstGeom>
          <a:noFill/>
        </p:spPr>
        <p:txBody>
          <a:bodyPr wrap="square">
            <a:spAutoFit/>
          </a:bodyPr>
          <a:lstStyle/>
          <a:p>
            <a:pPr>
              <a:lnSpc>
                <a:spcPct val="90000"/>
              </a:lnSpc>
              <a:spcBef>
                <a:spcPct val="0"/>
              </a:spcBef>
            </a:pPr>
            <a:r>
              <a:rPr lang="en-US" sz="2400" b="1" dirty="0">
                <a:latin typeface="Zebra Sans Cnd ExtraBold" pitchFamily="2" charset="77"/>
                <a:ea typeface="+mj-ea"/>
                <a:cs typeface="+mj-cs"/>
              </a:rPr>
              <a:t>AI Application development tools</a:t>
            </a:r>
          </a:p>
        </p:txBody>
      </p:sp>
      <p:sp>
        <p:nvSpPr>
          <p:cNvPr id="12" name="TextBox 11">
            <a:extLst>
              <a:ext uri="{FF2B5EF4-FFF2-40B4-BE49-F238E27FC236}">
                <a16:creationId xmlns:a16="http://schemas.microsoft.com/office/drawing/2014/main" id="{96A22AA5-B48A-6240-B315-1EFBC88C2827}"/>
              </a:ext>
            </a:extLst>
          </p:cNvPr>
          <p:cNvSpPr txBox="1"/>
          <p:nvPr/>
        </p:nvSpPr>
        <p:spPr>
          <a:xfrm>
            <a:off x="4565836" y="1794465"/>
            <a:ext cx="3308163" cy="757130"/>
          </a:xfrm>
          <a:prstGeom prst="rect">
            <a:avLst/>
          </a:prstGeom>
          <a:noFill/>
        </p:spPr>
        <p:txBody>
          <a:bodyPr wrap="square">
            <a:spAutoFit/>
          </a:bodyPr>
          <a:lstStyle/>
          <a:p>
            <a:pPr>
              <a:lnSpc>
                <a:spcPct val="90000"/>
              </a:lnSpc>
              <a:spcBef>
                <a:spcPct val="0"/>
              </a:spcBef>
            </a:pPr>
            <a:r>
              <a:rPr lang="en-US" sz="2400" b="1" dirty="0">
                <a:latin typeface="Zebra Sans Cnd ExtraBold" pitchFamily="2" charset="77"/>
                <a:ea typeface="+mj-ea"/>
                <a:cs typeface="+mj-cs"/>
              </a:rPr>
              <a:t>Mobile devices with the power to run AI apps</a:t>
            </a:r>
          </a:p>
        </p:txBody>
      </p:sp>
      <p:sp>
        <p:nvSpPr>
          <p:cNvPr id="13" name="TextBox 12">
            <a:extLst>
              <a:ext uri="{FF2B5EF4-FFF2-40B4-BE49-F238E27FC236}">
                <a16:creationId xmlns:a16="http://schemas.microsoft.com/office/drawing/2014/main" id="{982862B8-0EC6-964A-8D18-424C41B87663}"/>
              </a:ext>
            </a:extLst>
          </p:cNvPr>
          <p:cNvSpPr txBox="1"/>
          <p:nvPr/>
        </p:nvSpPr>
        <p:spPr>
          <a:xfrm>
            <a:off x="8568560" y="1794465"/>
            <a:ext cx="2917173" cy="757130"/>
          </a:xfrm>
          <a:prstGeom prst="rect">
            <a:avLst/>
          </a:prstGeom>
          <a:noFill/>
        </p:spPr>
        <p:txBody>
          <a:bodyPr wrap="square">
            <a:spAutoFit/>
          </a:bodyPr>
          <a:lstStyle/>
          <a:p>
            <a:pPr>
              <a:lnSpc>
                <a:spcPct val="90000"/>
              </a:lnSpc>
              <a:spcBef>
                <a:spcPct val="0"/>
              </a:spcBef>
            </a:pPr>
            <a:r>
              <a:rPr lang="en-US" sz="2400" b="1" dirty="0">
                <a:latin typeface="Zebra Sans Cnd ExtraBold" pitchFamily="2" charset="77"/>
                <a:ea typeface="+mj-ea"/>
                <a:cs typeface="+mj-cs"/>
              </a:rPr>
              <a:t>Mobile devices with rich data capture capabilities </a:t>
            </a:r>
          </a:p>
        </p:txBody>
      </p:sp>
      <p:sp>
        <p:nvSpPr>
          <p:cNvPr id="14" name="TextBox 13">
            <a:extLst>
              <a:ext uri="{FF2B5EF4-FFF2-40B4-BE49-F238E27FC236}">
                <a16:creationId xmlns:a16="http://schemas.microsoft.com/office/drawing/2014/main" id="{5859F552-89A0-6F4D-B5B1-2BAC57E393CD}"/>
              </a:ext>
            </a:extLst>
          </p:cNvPr>
          <p:cNvSpPr txBox="1"/>
          <p:nvPr/>
        </p:nvSpPr>
        <p:spPr>
          <a:xfrm>
            <a:off x="706267" y="2771517"/>
            <a:ext cx="2963463" cy="1323439"/>
          </a:xfrm>
          <a:prstGeom prst="rect">
            <a:avLst/>
          </a:prstGeom>
          <a:noFill/>
        </p:spPr>
        <p:txBody>
          <a:bodyPr wrap="square">
            <a:spAutoFit/>
          </a:bodyPr>
          <a:lstStyle/>
          <a:p>
            <a:pPr>
              <a:spcBef>
                <a:spcPct val="0"/>
              </a:spcBef>
            </a:pPr>
            <a:r>
              <a:rPr lang="en-US" sz="1600" dirty="0">
                <a:latin typeface="Zebra Sans" pitchFamily="2" charset="77"/>
                <a:ea typeface="+mj-ea"/>
                <a:cs typeface="+mj-cs"/>
              </a:rPr>
              <a:t>You need tools to develop apps that address your specific workflows and take advantage of all the features of your devices.</a:t>
            </a:r>
          </a:p>
        </p:txBody>
      </p:sp>
      <p:sp>
        <p:nvSpPr>
          <p:cNvPr id="15" name="TextBox 14">
            <a:extLst>
              <a:ext uri="{FF2B5EF4-FFF2-40B4-BE49-F238E27FC236}">
                <a16:creationId xmlns:a16="http://schemas.microsoft.com/office/drawing/2014/main" id="{93A34D1F-C4DE-9746-BB5F-93F9084B7A0E}"/>
              </a:ext>
            </a:extLst>
          </p:cNvPr>
          <p:cNvSpPr txBox="1"/>
          <p:nvPr/>
        </p:nvSpPr>
        <p:spPr>
          <a:xfrm>
            <a:off x="4633305" y="2771517"/>
            <a:ext cx="3240695" cy="1569660"/>
          </a:xfrm>
          <a:prstGeom prst="rect">
            <a:avLst/>
          </a:prstGeom>
          <a:noFill/>
        </p:spPr>
        <p:txBody>
          <a:bodyPr wrap="square">
            <a:spAutoFit/>
          </a:bodyPr>
          <a:lstStyle/>
          <a:p>
            <a:pPr>
              <a:spcBef>
                <a:spcPct val="0"/>
              </a:spcBef>
            </a:pPr>
            <a:r>
              <a:rPr lang="en-US" sz="1600" dirty="0">
                <a:latin typeface="Zebra Sans" pitchFamily="2" charset="77"/>
                <a:ea typeface="+mj-ea"/>
                <a:cs typeface="+mj-cs"/>
              </a:rPr>
              <a:t>It takes a lot of power, memory and more to enable easy-to-use high performance multi-modal AI apps that won’t keep workers waiting…and will maximize the value of your data.</a:t>
            </a:r>
          </a:p>
        </p:txBody>
      </p:sp>
      <p:sp>
        <p:nvSpPr>
          <p:cNvPr id="16" name="TextBox 15">
            <a:extLst>
              <a:ext uri="{FF2B5EF4-FFF2-40B4-BE49-F238E27FC236}">
                <a16:creationId xmlns:a16="http://schemas.microsoft.com/office/drawing/2014/main" id="{7819A013-91D8-4E48-AC26-0FB3E14C302E}"/>
              </a:ext>
            </a:extLst>
          </p:cNvPr>
          <p:cNvSpPr txBox="1"/>
          <p:nvPr/>
        </p:nvSpPr>
        <p:spPr>
          <a:xfrm>
            <a:off x="8578884" y="2771517"/>
            <a:ext cx="3131456" cy="1569660"/>
          </a:xfrm>
          <a:prstGeom prst="rect">
            <a:avLst/>
          </a:prstGeom>
          <a:noFill/>
        </p:spPr>
        <p:txBody>
          <a:bodyPr wrap="square">
            <a:spAutoFit/>
          </a:bodyPr>
          <a:lstStyle/>
          <a:p>
            <a:pPr>
              <a:spcBef>
                <a:spcPct val="0"/>
              </a:spcBef>
            </a:pPr>
            <a:r>
              <a:rPr lang="en-US" sz="1600" dirty="0">
                <a:latin typeface="Zebra Sans" pitchFamily="2" charset="77"/>
                <a:ea typeface="+mj-ea"/>
                <a:cs typeface="+mj-cs"/>
              </a:rPr>
              <a:t>The effectiveness of AI apps and their ability to automate parts of your workflows is dependent on the data you feed it…which is dependent on the data you can capture.</a:t>
            </a:r>
          </a:p>
        </p:txBody>
      </p:sp>
      <p:sp>
        <p:nvSpPr>
          <p:cNvPr id="17" name="Rectangle 16">
            <a:extLst>
              <a:ext uri="{FF2B5EF4-FFF2-40B4-BE49-F238E27FC236}">
                <a16:creationId xmlns:a16="http://schemas.microsoft.com/office/drawing/2014/main" id="{27624741-00CF-B643-892A-B91BB24037AA}"/>
              </a:ext>
            </a:extLst>
          </p:cNvPr>
          <p:cNvSpPr/>
          <p:nvPr/>
        </p:nvSpPr>
        <p:spPr>
          <a:xfrm>
            <a:off x="0" y="5528662"/>
            <a:ext cx="9313503" cy="132739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dirty="0">
              <a:solidFill>
                <a:schemeClr val="tx1"/>
              </a:solidFill>
              <a:latin typeface="Zebra Sans" pitchFamily="2" charset="77"/>
            </a:endParaRPr>
          </a:p>
        </p:txBody>
      </p:sp>
      <p:pic>
        <p:nvPicPr>
          <p:cNvPr id="18" name="Picture 17" descr="A colorful background with black background&#10;&#10;AI-generated content may be incorrect.">
            <a:extLst>
              <a:ext uri="{FF2B5EF4-FFF2-40B4-BE49-F238E27FC236}">
                <a16:creationId xmlns:a16="http://schemas.microsoft.com/office/drawing/2014/main" id="{E3DCDE4D-8F5A-D445-A4B4-7B4EC233FC8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908800" y="5528663"/>
            <a:ext cx="5283200" cy="1327396"/>
          </a:xfrm>
          <a:prstGeom prst="rect">
            <a:avLst/>
          </a:prstGeom>
        </p:spPr>
      </p:pic>
      <p:sp>
        <p:nvSpPr>
          <p:cNvPr id="19" name="Text Placeholder 3">
            <a:extLst>
              <a:ext uri="{FF2B5EF4-FFF2-40B4-BE49-F238E27FC236}">
                <a16:creationId xmlns:a16="http://schemas.microsoft.com/office/drawing/2014/main" id="{C3F8D4EA-01CC-6D47-9199-C6E0BBE533DB}"/>
              </a:ext>
            </a:extLst>
          </p:cNvPr>
          <p:cNvSpPr txBox="1">
            <a:spLocks/>
          </p:cNvSpPr>
          <p:nvPr/>
        </p:nvSpPr>
        <p:spPr>
          <a:xfrm>
            <a:off x="262056" y="5964875"/>
            <a:ext cx="9882556" cy="976075"/>
          </a:xfrm>
          <a:prstGeom prst="rect">
            <a:avLst/>
          </a:prstGeom>
        </p:spPr>
        <p:txBody>
          <a:bodyPr/>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b="0" i="0" kern="1200">
                <a:solidFill>
                  <a:schemeClr val="tx1"/>
                </a:solidFill>
                <a:latin typeface="Zebra Sans" pitchFamily="2" charset="77"/>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spcBef>
                <a:spcPct val="0"/>
              </a:spcBef>
            </a:pPr>
            <a:r>
              <a:rPr lang="en-US" sz="3200" dirty="0">
                <a:solidFill>
                  <a:schemeClr val="bg1"/>
                </a:solidFill>
                <a:latin typeface="Zebra Sans Cnd ExtraBold" pitchFamily="2" charset="77"/>
                <a:ea typeface="+mj-ea"/>
                <a:cs typeface="+mj-cs"/>
              </a:rPr>
              <a:t>Zebra has what it takes to implement AI in the frontline…today.</a:t>
            </a:r>
            <a:endParaRPr lang="en-US" sz="3200" dirty="0">
              <a:solidFill>
                <a:schemeClr val="accent2"/>
              </a:solidFill>
              <a:latin typeface="Zebra Sans Cnd ExtraBold" pitchFamily="2" charset="77"/>
              <a:ea typeface="+mj-ea"/>
              <a:cs typeface="+mj-cs"/>
            </a:endParaRPr>
          </a:p>
        </p:txBody>
      </p:sp>
    </p:spTree>
    <p:extLst>
      <p:ext uri="{BB962C8B-B14F-4D97-AF65-F5344CB8AC3E}">
        <p14:creationId xmlns:p14="http://schemas.microsoft.com/office/powerpoint/2010/main" val="2612945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rial Blank">
  <a:themeElements>
    <a:clrScheme name="Zebra 42525">
      <a:dk1>
        <a:srgbClr val="000000"/>
      </a:dk1>
      <a:lt1>
        <a:srgbClr val="FFFFFF"/>
      </a:lt1>
      <a:dk2>
        <a:srgbClr val="000000"/>
      </a:dk2>
      <a:lt2>
        <a:srgbClr val="F2F2F2"/>
      </a:lt2>
      <a:accent1>
        <a:srgbClr val="757575"/>
      </a:accent1>
      <a:accent2>
        <a:srgbClr val="A8F930"/>
      </a:accent2>
      <a:accent3>
        <a:srgbClr val="1F69FF"/>
      </a:accent3>
      <a:accent4>
        <a:srgbClr val="FF4D00"/>
      </a:accent4>
      <a:accent5>
        <a:srgbClr val="FF40FC"/>
      </a:accent5>
      <a:accent6>
        <a:srgbClr val="E5A669"/>
      </a:accent6>
      <a:hlink>
        <a:srgbClr val="1F69FF"/>
      </a:hlink>
      <a:folHlink>
        <a:srgbClr val="75757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spcBef>
            <a:spcPts val="300"/>
          </a:spcBef>
          <a:defRPr b="0" i="0" dirty="0" err="1" smtClean="0">
            <a:solidFill>
              <a:schemeClr val="tx1"/>
            </a:solidFill>
            <a:latin typeface="Zebra Sans" pitchFamily="2" charset="77"/>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accent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spcBef>
            <a:spcPts val="300"/>
          </a:spcBef>
          <a:defRPr b="0" i="0" dirty="0" err="1" smtClean="0">
            <a:latin typeface="Zebra Sans" pitchFamily="2" charset="77"/>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ff14a81-7b1c-40f9-a77b-de1837a8e9cb">
      <Terms xmlns="http://schemas.microsoft.com/office/infopath/2007/PartnerControls"/>
    </lcf76f155ced4ddcb4097134ff3c332f>
    <TaxCatchAll xmlns="f2804646-0c42-48e6-b1fb-62ad9faf6b9b" xsi:nil="true"/>
    <SharedWithUsers xmlns="f2804646-0c42-48e6-b1fb-62ad9faf6b9b">
      <UserInfo>
        <DisplayName/>
        <AccountId xsi:nil="true"/>
        <AccountType/>
      </UserInfo>
    </SharedWithUsers>
    <Note xmlns="1ff14a81-7b1c-40f9-a77b-de1837a8e9cb">For internal use only until September brand launch</Not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43EA01EF901A148AE3B8EF1067B33DE" ma:contentTypeVersion="19" ma:contentTypeDescription="Create a new document." ma:contentTypeScope="" ma:versionID="ca72b0b4048bad62a171883527946679">
  <xsd:schema xmlns:xsd="http://www.w3.org/2001/XMLSchema" xmlns:xs="http://www.w3.org/2001/XMLSchema" xmlns:p="http://schemas.microsoft.com/office/2006/metadata/properties" xmlns:ns2="1ff14a81-7b1c-40f9-a77b-de1837a8e9cb" xmlns:ns3="f2804646-0c42-48e6-b1fb-62ad9faf6b9b" targetNamespace="http://schemas.microsoft.com/office/2006/metadata/properties" ma:root="true" ma:fieldsID="2a4333759378225e484f61a923fcc885" ns2:_="" ns3:_="">
    <xsd:import namespace="1ff14a81-7b1c-40f9-a77b-de1837a8e9cb"/>
    <xsd:import namespace="f2804646-0c42-48e6-b1fb-62ad9faf6b9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3:SharedWithUsers" minOccurs="0"/>
                <xsd:element ref="ns3:SharedWithDetails" minOccurs="0"/>
                <xsd:element ref="ns2:MediaServiceEventHashCode" minOccurs="0"/>
                <xsd:element ref="ns2:MediaServiceGenerationTime"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No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f14a81-7b1c-40f9-a77b-de1837a8e9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d1b9f02-2e42-4fff-9a04-4fa9bed0f1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element name="Note" ma:index="26" nillable="true" ma:displayName="Note" ma:default="Color swatches are not released for external use" ma:format="Dropdown" ma:internalName="Not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2804646-0c42-48e6-b1fb-62ad9faf6b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636912b-f159-4455-9e73-cf622262db26}" ma:internalName="TaxCatchAll" ma:showField="CatchAllData" ma:web="f2804646-0c42-48e6-b1fb-62ad9faf6b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2E181D-38E4-4C80-8B84-41111FDFD63F}">
  <ds:schemaRefs>
    <ds:schemaRef ds:uri="1ff14a81-7b1c-40f9-a77b-de1837a8e9cb"/>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http://www.w3.org/XML/1998/namespace"/>
    <ds:schemaRef ds:uri="http://purl.org/dc/dcmitype/"/>
    <ds:schemaRef ds:uri="f2804646-0c42-48e6-b1fb-62ad9faf6b9b"/>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E0B222E4-2BF7-46AC-B1B4-7B5A679278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f14a81-7b1c-40f9-a77b-de1837a8e9cb"/>
    <ds:schemaRef ds:uri="f2804646-0c42-48e6-b1fb-62ad9faf6b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231E1C-3E5D-4C54-8AC8-FCAEE5782A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34382</TotalTime>
  <Words>8874</Words>
  <Application>Microsoft Office PowerPoint</Application>
  <PresentationFormat>Widescreen</PresentationFormat>
  <Paragraphs>1107</Paragraphs>
  <Slides>74</Slides>
  <Notes>36</Notes>
  <HiddenSlides>0</HiddenSlides>
  <MMClips>5</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74</vt:i4>
      </vt:variant>
    </vt:vector>
  </HeadingPairs>
  <TitlesOfParts>
    <vt:vector size="85" baseType="lpstr">
      <vt:lpstr>Zebra Mono Medium</vt:lpstr>
      <vt:lpstr>Calibri</vt:lpstr>
      <vt:lpstr>Zebra Mono</vt:lpstr>
      <vt:lpstr>Arial</vt:lpstr>
      <vt:lpstr>Zebra Sans</vt:lpstr>
      <vt:lpstr>Zebra Sans Italic</vt:lpstr>
      <vt:lpstr>Zebra Sans Cnd ExtraBold</vt:lpstr>
      <vt:lpstr>Zebra Mono ExtraBold</vt:lpstr>
      <vt:lpstr>Aptos</vt:lpstr>
      <vt:lpstr>Zebra Sans Bold</vt:lpstr>
      <vt:lpstr>Arial Blank</vt:lpstr>
      <vt:lpstr>PowerPoint Presentation</vt:lpstr>
      <vt:lpstr>PowerPoint Presentation</vt:lpstr>
      <vt:lpstr>Agenda</vt:lpstr>
      <vt:lpstr>Today’s Challenges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Exceptional power for exceptional AI application performance</vt:lpstr>
      <vt:lpstr>PowerPoint Presentation</vt:lpstr>
      <vt:lpstr>All the fastest wireless networks</vt:lpstr>
      <vt:lpstr>PowerPoint Presentation</vt:lpstr>
      <vt:lpstr>More powerful batteries—and new battery features</vt:lpstr>
      <vt:lpstr>Keep devices and data safe with multiple levels of security </vt:lpstr>
      <vt:lpstr>PowerPoint Presentation</vt:lpstr>
      <vt:lpstr>PowerPoint Presentation</vt:lpstr>
      <vt:lpstr>PowerPoint Presentation</vt:lpstr>
      <vt:lpstr>PowerPoint Presentation</vt:lpstr>
      <vt:lpstr>PowerPoint Presentation</vt:lpstr>
      <vt:lpstr>Built-in efficiency with integrated short-range UHF RFID</vt:lpstr>
      <vt:lpstr>PowerPoint Presentation</vt:lpstr>
      <vt:lpstr>PowerPoint Presentation</vt:lpstr>
      <vt:lpstr>PowerPoint Presentation</vt:lpstr>
      <vt:lpstr>PowerPoint Presentation</vt:lpstr>
      <vt:lpstr>PowerPoint Presentation</vt:lpstr>
      <vt:lpstr>Retail use cases</vt:lpstr>
      <vt:lpstr>T&amp;L/Parcel Delivery/Post  use cases</vt:lpstr>
      <vt:lpstr>Warehouse &amp; Manufacturing  use cases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Know where your devices are and who is using them with Zebra Guardian</vt:lpstr>
      <vt:lpstr>Add 7 new features with Workcloud Sync</vt:lpstr>
      <vt:lpstr>Turn your device into a workstation with Wireless Workstation Connect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Product and Shelf Recognizer</vt:lpstr>
      <vt:lpstr>Automated Form Capture and Data Entry</vt:lpstr>
    </vt:vector>
  </TitlesOfParts>
  <Manager/>
  <Company>Zebra Technologies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TC501/TC701 Customer Presentation</dc:title>
  <dc:subject>This customer presentation presents the overview and value-added benefits provided by the TC501 rugged and TC701 ultra-rugged mobile computers.</dc:subject>
  <dc:creator>Zebra Technologies</dc:creator>
  <cp:keywords/>
  <dc:description>This customer presentation presents the overview and value-added benefits provided by the TC501 rugged and TC701 ultra-rugged mobile computers.</dc:description>
  <cp:lastModifiedBy>Desweriel, Novinta</cp:lastModifiedBy>
  <cp:revision>1198</cp:revision>
  <dcterms:created xsi:type="dcterms:W3CDTF">2025-01-24T16:28:53Z</dcterms:created>
  <dcterms:modified xsi:type="dcterms:W3CDTF">2026-02-19T10:50:50Z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0x010100943EA01EF901A148AE3B8EF1067B33DE</vt:lpwstr>
  </property>
  <property fmtid="{D5CDD505-2E9C-101B-9397-08002B2CF9AE}" pid="3" name="MediaServiceImageTags">
    <vt:lpwstr/>
  </property>
  <property fmtid="{D5CDD505-2E9C-101B-9397-08002B2CF9AE}" pid="4" name="Order">
    <vt:r8>131927000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Hyperlink">
    <vt:lpwstr>,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ies>
</file>