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58"/>
  </p:notesMasterIdLst>
  <p:handoutMasterIdLst>
    <p:handoutMasterId r:id="rId59"/>
  </p:handoutMasterIdLst>
  <p:sldIdLst>
    <p:sldId id="2147478426" r:id="rId5"/>
    <p:sldId id="2147478425" r:id="rId6"/>
    <p:sldId id="2147478607" r:id="rId7"/>
    <p:sldId id="2147478609" r:id="rId8"/>
    <p:sldId id="2147471346" r:id="rId9"/>
    <p:sldId id="2147478575" r:id="rId10"/>
    <p:sldId id="2147478592" r:id="rId11"/>
    <p:sldId id="2147478627" r:id="rId12"/>
    <p:sldId id="442" r:id="rId13"/>
    <p:sldId id="2147478583" r:id="rId14"/>
    <p:sldId id="2147478576" r:id="rId15"/>
    <p:sldId id="446" r:id="rId16"/>
    <p:sldId id="2147478621" r:id="rId17"/>
    <p:sldId id="448" r:id="rId18"/>
    <p:sldId id="2147478624" r:id="rId19"/>
    <p:sldId id="449" r:id="rId20"/>
    <p:sldId id="2147478623" r:id="rId21"/>
    <p:sldId id="2147478418" r:id="rId22"/>
    <p:sldId id="2147478584" r:id="rId23"/>
    <p:sldId id="2147478577" r:id="rId24"/>
    <p:sldId id="2147478601" r:id="rId25"/>
    <p:sldId id="2147478604" r:id="rId26"/>
    <p:sldId id="2147478602" r:id="rId27"/>
    <p:sldId id="2147478585" r:id="rId28"/>
    <p:sldId id="2147478626" r:id="rId29"/>
    <p:sldId id="457" r:id="rId30"/>
    <p:sldId id="477" r:id="rId31"/>
    <p:sldId id="459" r:id="rId32"/>
    <p:sldId id="2147478615" r:id="rId33"/>
    <p:sldId id="2147478554" r:id="rId34"/>
    <p:sldId id="2147478593" r:id="rId35"/>
    <p:sldId id="2147478595" r:id="rId36"/>
    <p:sldId id="2147478589" r:id="rId37"/>
    <p:sldId id="2147478590" r:id="rId38"/>
    <p:sldId id="2147478603" r:id="rId39"/>
    <p:sldId id="453" r:id="rId40"/>
    <p:sldId id="2147478417" r:id="rId41"/>
    <p:sldId id="2147478430" r:id="rId42"/>
    <p:sldId id="479" r:id="rId43"/>
    <p:sldId id="2147478625" r:id="rId44"/>
    <p:sldId id="2142532725" r:id="rId45"/>
    <p:sldId id="2147478553" r:id="rId46"/>
    <p:sldId id="468" r:id="rId47"/>
    <p:sldId id="2147478563" r:id="rId48"/>
    <p:sldId id="2147478596" r:id="rId49"/>
    <p:sldId id="471" r:id="rId50"/>
    <p:sldId id="2147478546" r:id="rId51"/>
    <p:sldId id="2147478570" r:id="rId52"/>
    <p:sldId id="466" r:id="rId53"/>
    <p:sldId id="401" r:id="rId54"/>
    <p:sldId id="284" r:id="rId55"/>
    <p:sldId id="306" r:id="rId56"/>
    <p:sldId id="486" r:id="rId57"/>
  </p:sldIdLst>
  <p:sldSz cx="12192000" cy="6858000"/>
  <p:notesSz cx="6858000" cy="9144000"/>
  <p:embeddedFontLst>
    <p:embeddedFont>
      <p:font typeface="Zebra Mono Medium" pitchFamily="50" charset="0"/>
      <p:regular r:id="rId60"/>
    </p:embeddedFont>
    <p:embeddedFont>
      <p:font typeface="Zebra Sans" pitchFamily="50" charset="0"/>
      <p:regular r:id="rId61"/>
      <p:bold r:id="rId62"/>
      <p:italic r:id="rId63"/>
    </p:embeddedFont>
    <p:embeddedFont>
      <p:font typeface="Zebra Sans Bold" pitchFamily="50" charset="0"/>
      <p:bold r:id="rId64"/>
      <p:italic r:id="rId65"/>
      <p:boldItalic r:id="rId66"/>
    </p:embeddedFont>
    <p:embeddedFont>
      <p:font typeface="Zebra Sans Cnd ExtraBold" pitchFamily="50" charset="0"/>
      <p:bold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nstructions" id="{A34FF395-B90F-6249-86A7-BE8F5F2091BD}">
          <p14:sldIdLst>
            <p14:sldId id="2147478426"/>
            <p14:sldId id="2147478425"/>
            <p14:sldId id="2147478607"/>
            <p14:sldId id="2147478609"/>
            <p14:sldId id="2147471346"/>
            <p14:sldId id="2147478575"/>
            <p14:sldId id="2147478592"/>
            <p14:sldId id="2147478627"/>
            <p14:sldId id="442"/>
            <p14:sldId id="2147478583"/>
            <p14:sldId id="2147478576"/>
            <p14:sldId id="446"/>
            <p14:sldId id="2147478621"/>
            <p14:sldId id="448"/>
            <p14:sldId id="2147478624"/>
            <p14:sldId id="449"/>
            <p14:sldId id="2147478623"/>
            <p14:sldId id="2147478418"/>
            <p14:sldId id="2147478584"/>
            <p14:sldId id="2147478577"/>
            <p14:sldId id="2147478601"/>
            <p14:sldId id="2147478604"/>
            <p14:sldId id="2147478602"/>
            <p14:sldId id="2147478585"/>
            <p14:sldId id="2147478626"/>
            <p14:sldId id="457"/>
            <p14:sldId id="477"/>
            <p14:sldId id="459"/>
            <p14:sldId id="2147478615"/>
            <p14:sldId id="2147478554"/>
            <p14:sldId id="2147478593"/>
            <p14:sldId id="2147478595"/>
            <p14:sldId id="2147478589"/>
            <p14:sldId id="2147478590"/>
            <p14:sldId id="2147478603"/>
            <p14:sldId id="453"/>
            <p14:sldId id="2147478417"/>
            <p14:sldId id="2147478430"/>
            <p14:sldId id="479"/>
            <p14:sldId id="2147478625"/>
            <p14:sldId id="2142532725"/>
            <p14:sldId id="2147478553"/>
            <p14:sldId id="468"/>
            <p14:sldId id="2147478563"/>
            <p14:sldId id="2147478596"/>
            <p14:sldId id="471"/>
            <p14:sldId id="2147478546"/>
            <p14:sldId id="2147478570"/>
            <p14:sldId id="466"/>
            <p14:sldId id="401"/>
            <p14:sldId id="284"/>
            <p14:sldId id="306"/>
            <p14:sldId id="48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6B73FB-ABC8-400E-2DB5-BE4F357EDCE9}" name="Deja, Casey" initials="DC" userId="S::cd1252@zebra.com::7e093abd-7142-4ec7-857d-982daea7aac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F8EFF"/>
    <a:srgbClr val="ABF930"/>
    <a:srgbClr val="2F2E2E"/>
    <a:srgbClr val="302F2F"/>
    <a:srgbClr val="CDFC83"/>
    <a:srgbClr val="EEFED6"/>
    <a:srgbClr val="D4CABE"/>
    <a:srgbClr val="CEC7B9"/>
    <a:srgbClr val="C8CA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CC97DD-BCC2-4C04-98EE-70C365B9AA7F}" v="1" dt="2025-11-25T19:10:04.4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p:restoredTop sz="83699"/>
  </p:normalViewPr>
  <p:slideViewPr>
    <p:cSldViewPr snapToGrid="0">
      <p:cViewPr varScale="1">
        <p:scale>
          <a:sx n="53" d="100"/>
          <a:sy n="53" d="100"/>
        </p:scale>
        <p:origin x="1140" y="36"/>
      </p:cViewPr>
      <p:guideLst>
        <p:guide orient="horz" pos="2160"/>
        <p:guide pos="3840"/>
      </p:guideLst>
    </p:cSldViewPr>
  </p:slideViewPr>
  <p:outlineViewPr>
    <p:cViewPr>
      <p:scale>
        <a:sx n="33" d="100"/>
        <a:sy n="33" d="100"/>
      </p:scale>
      <p:origin x="0" y="0"/>
    </p:cViewPr>
  </p:outlineViewPr>
  <p:notesTextViewPr>
    <p:cViewPr>
      <p:scale>
        <a:sx n="80" d="100"/>
        <a:sy n="80" d="100"/>
      </p:scale>
      <p:origin x="0" y="0"/>
    </p:cViewPr>
  </p:notesTextViewPr>
  <p:sorterViewPr>
    <p:cViewPr>
      <p:scale>
        <a:sx n="71" d="100"/>
        <a:sy n="71" d="100"/>
      </p:scale>
      <p:origin x="0" y="0"/>
    </p:cViewPr>
  </p:sorterViewPr>
  <p:notesViewPr>
    <p:cSldViewPr snapToGrid="0">
      <p:cViewPr varScale="1">
        <p:scale>
          <a:sx n="87" d="100"/>
          <a:sy n="87" d="100"/>
        </p:scale>
        <p:origin x="2696"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openxmlformats.org/officeDocument/2006/relationships/font" Target="fonts/font6.fntdata"/><Relationship Id="rId5" Type="http://schemas.openxmlformats.org/officeDocument/2006/relationships/slide" Target="slides/slide1.xml"/><Relationship Id="rId61" Type="http://schemas.openxmlformats.org/officeDocument/2006/relationships/font" Target="fonts/font2.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NUL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font" Target="fonts/font5.fntdata"/><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6018D3-EBB5-5047-508D-5C0786421F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Zebra Sans" pitchFamily="2" charset="77"/>
            </a:endParaRPr>
          </a:p>
        </p:txBody>
      </p:sp>
      <p:sp>
        <p:nvSpPr>
          <p:cNvPr id="3" name="Date Placeholder 2">
            <a:extLst>
              <a:ext uri="{FF2B5EF4-FFF2-40B4-BE49-F238E27FC236}">
                <a16:creationId xmlns:a16="http://schemas.microsoft.com/office/drawing/2014/main" id="{15A9F682-0C0D-9E57-0270-D6E2AA25220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3A3287-4DDB-A649-9F94-9C26D09F24EE}" type="datetimeFigureOut">
              <a:rPr lang="en-US" smtClean="0">
                <a:latin typeface="Zebra Sans" pitchFamily="2" charset="77"/>
              </a:rPr>
              <a:t>11/26/2025</a:t>
            </a:fld>
            <a:endParaRPr lang="en-US" dirty="0">
              <a:latin typeface="Zebra Sans" pitchFamily="2" charset="77"/>
            </a:endParaRPr>
          </a:p>
        </p:txBody>
      </p:sp>
      <p:sp>
        <p:nvSpPr>
          <p:cNvPr id="4" name="Footer Placeholder 3">
            <a:extLst>
              <a:ext uri="{FF2B5EF4-FFF2-40B4-BE49-F238E27FC236}">
                <a16:creationId xmlns:a16="http://schemas.microsoft.com/office/drawing/2014/main" id="{B44984AB-DAB2-CAF5-F21D-7FC1F59C20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Zebra Sans" pitchFamily="2" charset="77"/>
            </a:endParaRPr>
          </a:p>
        </p:txBody>
      </p:sp>
      <p:sp>
        <p:nvSpPr>
          <p:cNvPr id="5" name="Slide Number Placeholder 4">
            <a:extLst>
              <a:ext uri="{FF2B5EF4-FFF2-40B4-BE49-F238E27FC236}">
                <a16:creationId xmlns:a16="http://schemas.microsoft.com/office/drawing/2014/main" id="{3BD260A2-DEBC-144D-D881-5EE966805E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8490B0-6734-2C4E-8B77-4675572B27A6}" type="slidenum">
              <a:rPr lang="en-US" smtClean="0">
                <a:latin typeface="Zebra Sans" pitchFamily="2" charset="77"/>
              </a:rPr>
              <a:t>‹#›</a:t>
            </a:fld>
            <a:endParaRPr lang="en-US" dirty="0">
              <a:latin typeface="Zebra Sans" pitchFamily="2" charset="77"/>
            </a:endParaRPr>
          </a:p>
        </p:txBody>
      </p:sp>
    </p:spTree>
    <p:extLst>
      <p:ext uri="{BB962C8B-B14F-4D97-AF65-F5344CB8AC3E}">
        <p14:creationId xmlns:p14="http://schemas.microsoft.com/office/powerpoint/2010/main" val="202881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Zebra Sans" pitchFamily="2"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Zebra Sans" pitchFamily="2" charset="77"/>
              </a:defRPr>
            </a:lvl1pPr>
          </a:lstStyle>
          <a:p>
            <a:fld id="{725C1EC1-5F39-E647-8926-36129BA545D4}" type="datetimeFigureOut">
              <a:rPr lang="en-US" smtClean="0"/>
              <a:pPr/>
              <a:t>11/26/2025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Zebra Sans" pitchFamily="2"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Zebra Sans" pitchFamily="2" charset="77"/>
              </a:defRPr>
            </a:lvl1pPr>
          </a:lstStyle>
          <a:p>
            <a:fld id="{F5FE28F3-DAAD-6044-ABED-A942BD03C1A9}" type="slidenum">
              <a:rPr lang="en-US" smtClean="0"/>
              <a:pPr/>
              <a:t>‹#›</a:t>
            </a:fld>
            <a:endParaRPr lang="en-US" dirty="0"/>
          </a:p>
        </p:txBody>
      </p:sp>
    </p:spTree>
    <p:extLst>
      <p:ext uri="{BB962C8B-B14F-4D97-AF65-F5344CB8AC3E}">
        <p14:creationId xmlns:p14="http://schemas.microsoft.com/office/powerpoint/2010/main" val="953731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Zebra Sans" pitchFamily="2" charset="77"/>
        <a:ea typeface="+mn-ea"/>
        <a:cs typeface="+mn-cs"/>
      </a:defRPr>
    </a:lvl1pPr>
    <a:lvl2pPr marL="457200" algn="l" defTabSz="914400" rtl="0" eaLnBrk="1" latinLnBrk="0" hangingPunct="1">
      <a:defRPr sz="1200" b="0" i="0" kern="1200">
        <a:solidFill>
          <a:schemeClr val="tx1"/>
        </a:solidFill>
        <a:latin typeface="Zebra Sans" pitchFamily="2" charset="77"/>
        <a:ea typeface="+mn-ea"/>
        <a:cs typeface="+mn-cs"/>
      </a:defRPr>
    </a:lvl2pPr>
    <a:lvl3pPr marL="914400" algn="l" defTabSz="914400" rtl="0" eaLnBrk="1" latinLnBrk="0" hangingPunct="1">
      <a:defRPr sz="1200" b="0" i="0" kern="1200">
        <a:solidFill>
          <a:schemeClr val="tx1"/>
        </a:solidFill>
        <a:latin typeface="Zebra Sans" pitchFamily="2" charset="77"/>
        <a:ea typeface="+mn-ea"/>
        <a:cs typeface="+mn-cs"/>
      </a:defRPr>
    </a:lvl3pPr>
    <a:lvl4pPr marL="1371600" algn="l" defTabSz="914400" rtl="0" eaLnBrk="1" latinLnBrk="0" hangingPunct="1">
      <a:defRPr sz="1200" b="0" i="0" kern="1200">
        <a:solidFill>
          <a:schemeClr val="tx1"/>
        </a:solidFill>
        <a:latin typeface="Zebra Sans" pitchFamily="2" charset="77"/>
        <a:ea typeface="+mn-ea"/>
        <a:cs typeface="+mn-cs"/>
      </a:defRPr>
    </a:lvl4pPr>
    <a:lvl5pPr marL="1828800" algn="l" defTabSz="914400" rtl="0" eaLnBrk="1" latinLnBrk="0" hangingPunct="1">
      <a:defRPr sz="1200" b="0" i="0" kern="1200">
        <a:solidFill>
          <a:schemeClr val="tx1"/>
        </a:solidFill>
        <a:latin typeface="Zebra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E28F3-DAAD-6044-ABED-A942BD03C1A9}" type="slidenum">
              <a:rPr lang="en-US" smtClean="0"/>
              <a:pPr/>
              <a:t>1</a:t>
            </a:fld>
            <a:endParaRPr lang="en-US" dirty="0"/>
          </a:p>
        </p:txBody>
      </p:sp>
    </p:spTree>
    <p:extLst>
      <p:ext uri="{BB962C8B-B14F-4D97-AF65-F5344CB8AC3E}">
        <p14:creationId xmlns:p14="http://schemas.microsoft.com/office/powerpoint/2010/main" val="4040773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E28F3-DAAD-6044-ABED-A942BD03C1A9}" type="slidenum">
              <a:rPr lang="en-US" smtClean="0"/>
              <a:pPr/>
              <a:t>28</a:t>
            </a:fld>
            <a:endParaRPr lang="en-US" dirty="0"/>
          </a:p>
        </p:txBody>
      </p:sp>
    </p:spTree>
    <p:extLst>
      <p:ext uri="{BB962C8B-B14F-4D97-AF65-F5344CB8AC3E}">
        <p14:creationId xmlns:p14="http://schemas.microsoft.com/office/powerpoint/2010/main" val="2773151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174EC-343E-39CF-14D9-C0AD4AA94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CF35FD-10C7-EF0F-B8E0-F3AB8923E6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C939E-D8B3-9890-EE04-676CA522EB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97DA84-F0AB-FA06-2655-9325BF8D3E7F}"/>
              </a:ext>
            </a:extLst>
          </p:cNvPr>
          <p:cNvSpPr>
            <a:spLocks noGrp="1"/>
          </p:cNvSpPr>
          <p:nvPr>
            <p:ph type="sldNum" sz="quarter" idx="5"/>
          </p:nvPr>
        </p:nvSpPr>
        <p:spPr/>
        <p:txBody>
          <a:bodyPr/>
          <a:lstStyle/>
          <a:p>
            <a:fld id="{F5FE28F3-DAAD-6044-ABED-A942BD03C1A9}" type="slidenum">
              <a:rPr lang="en-US" smtClean="0"/>
              <a:pPr/>
              <a:t>29</a:t>
            </a:fld>
            <a:endParaRPr lang="en-US" dirty="0"/>
          </a:p>
        </p:txBody>
      </p:sp>
    </p:spTree>
    <p:extLst>
      <p:ext uri="{BB962C8B-B14F-4D97-AF65-F5344CB8AC3E}">
        <p14:creationId xmlns:p14="http://schemas.microsoft.com/office/powerpoint/2010/main" val="2143203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E28F3-DAAD-6044-ABED-A942BD03C1A9}" type="slidenum">
              <a:rPr lang="en-US" smtClean="0"/>
              <a:pPr/>
              <a:t>33</a:t>
            </a:fld>
            <a:endParaRPr lang="en-US" dirty="0"/>
          </a:p>
        </p:txBody>
      </p:sp>
    </p:spTree>
    <p:extLst>
      <p:ext uri="{BB962C8B-B14F-4D97-AF65-F5344CB8AC3E}">
        <p14:creationId xmlns:p14="http://schemas.microsoft.com/office/powerpoint/2010/main" val="3909773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E28F3-DAAD-6044-ABED-A942BD03C1A9}" type="slidenum">
              <a:rPr lang="en-US" smtClean="0"/>
              <a:pPr/>
              <a:t>34</a:t>
            </a:fld>
            <a:endParaRPr lang="en-US" dirty="0"/>
          </a:p>
        </p:txBody>
      </p:sp>
    </p:spTree>
    <p:extLst>
      <p:ext uri="{BB962C8B-B14F-4D97-AF65-F5344CB8AC3E}">
        <p14:creationId xmlns:p14="http://schemas.microsoft.com/office/powerpoint/2010/main" val="554340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E28F3-DAAD-6044-ABED-A942BD03C1A9}" type="slidenum">
              <a:rPr lang="en-US" smtClean="0"/>
              <a:pPr/>
              <a:t>36</a:t>
            </a:fld>
            <a:endParaRPr lang="en-US" dirty="0"/>
          </a:p>
        </p:txBody>
      </p:sp>
    </p:spTree>
    <p:extLst>
      <p:ext uri="{BB962C8B-B14F-4D97-AF65-F5344CB8AC3E}">
        <p14:creationId xmlns:p14="http://schemas.microsoft.com/office/powerpoint/2010/main" val="17606644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E28F3-DAAD-6044-ABED-A942BD03C1A9}" type="slidenum">
              <a:rPr lang="en-US" smtClean="0"/>
              <a:pPr/>
              <a:t>40</a:t>
            </a:fld>
            <a:endParaRPr lang="en-US" dirty="0"/>
          </a:p>
        </p:txBody>
      </p:sp>
    </p:spTree>
    <p:extLst>
      <p:ext uri="{BB962C8B-B14F-4D97-AF65-F5344CB8AC3E}">
        <p14:creationId xmlns:p14="http://schemas.microsoft.com/office/powerpoint/2010/main" val="1562428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99D5B-A4C0-A0FD-895C-46C22EDDA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C04557-D270-D14F-B219-C17BFBAE3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3F6DF8-05B0-CE0F-9063-0662021441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E5B073-D9C9-7AA2-B1DE-1A53DC9AF973}"/>
              </a:ext>
            </a:extLst>
          </p:cNvPr>
          <p:cNvSpPr>
            <a:spLocks noGrp="1"/>
          </p:cNvSpPr>
          <p:nvPr>
            <p:ph type="sldNum" sz="quarter" idx="5"/>
          </p:nvPr>
        </p:nvSpPr>
        <p:spPr/>
        <p:txBody>
          <a:bodyPr/>
          <a:lstStyle/>
          <a:p>
            <a:fld id="{F5FE28F3-DAAD-6044-ABED-A942BD03C1A9}" type="slidenum">
              <a:rPr lang="en-US" smtClean="0"/>
              <a:pPr/>
              <a:t>42</a:t>
            </a:fld>
            <a:endParaRPr lang="en-US" dirty="0"/>
          </a:p>
        </p:txBody>
      </p:sp>
    </p:spTree>
    <p:extLst>
      <p:ext uri="{BB962C8B-B14F-4D97-AF65-F5344CB8AC3E}">
        <p14:creationId xmlns:p14="http://schemas.microsoft.com/office/powerpoint/2010/main" val="3978187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E28F3-DAAD-6044-ABED-A942BD03C1A9}" type="slidenum">
              <a:rPr lang="en-US" smtClean="0"/>
              <a:pPr/>
              <a:t>46</a:t>
            </a:fld>
            <a:endParaRPr lang="en-US" dirty="0"/>
          </a:p>
        </p:txBody>
      </p:sp>
    </p:spTree>
    <p:extLst>
      <p:ext uri="{BB962C8B-B14F-4D97-AF65-F5344CB8AC3E}">
        <p14:creationId xmlns:p14="http://schemas.microsoft.com/office/powerpoint/2010/main" val="3553200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B7ADB-6544-E1AC-22B3-B69B420860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4AD1BD-D192-D2D6-C1F5-2669B1C62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D4CD7-2303-B289-43B7-1CFDC7A209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989CF2-0E14-FAB8-3AAD-C7EB786C95F8}"/>
              </a:ext>
            </a:extLst>
          </p:cNvPr>
          <p:cNvSpPr>
            <a:spLocks noGrp="1"/>
          </p:cNvSpPr>
          <p:nvPr>
            <p:ph type="sldNum" sz="quarter" idx="5"/>
          </p:nvPr>
        </p:nvSpPr>
        <p:spPr/>
        <p:txBody>
          <a:bodyPr/>
          <a:lstStyle/>
          <a:p>
            <a:fld id="{F5FE28F3-DAAD-6044-ABED-A942BD03C1A9}" type="slidenum">
              <a:rPr lang="en-US" smtClean="0"/>
              <a:pPr/>
              <a:t>48</a:t>
            </a:fld>
            <a:endParaRPr lang="en-US" dirty="0"/>
          </a:p>
        </p:txBody>
      </p:sp>
    </p:spTree>
    <p:extLst>
      <p:ext uri="{BB962C8B-B14F-4D97-AF65-F5344CB8AC3E}">
        <p14:creationId xmlns:p14="http://schemas.microsoft.com/office/powerpoint/2010/main" val="1670806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Speaking of recognition, don’t just take it from us, Zebra has, once again, been awarded #1 in Gartner’s Magic Quadrant for location services, citing our </a:t>
            </a:r>
            <a:r>
              <a:rPr lang="en-US" sz="1200" dirty="0">
                <a:solidFill>
                  <a:srgbClr val="000000"/>
                </a:solidFill>
                <a:ea typeface="+mn-lt"/>
                <a:cs typeface="+mn-lt"/>
              </a:rPr>
              <a:t>c</a:t>
            </a:r>
            <a:r>
              <a:rPr lang="en-US" sz="1200" dirty="0">
                <a:ea typeface="+mn-lt"/>
                <a:cs typeface="+mn-lt"/>
              </a:rPr>
              <a:t>ompleteness of vision and ability to execute</a:t>
            </a:r>
            <a:endParaRPr lang="en-US" sz="1200" dirty="0">
              <a:solidFill>
                <a:srgbClr val="000000"/>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F5FE28F3-DAAD-6044-ABED-A942BD03C1A9}" type="slidenum">
              <a:rPr lang="en-US" smtClean="0"/>
              <a:pPr/>
              <a:t>50</a:t>
            </a:fld>
            <a:endParaRPr lang="en-US" dirty="0"/>
          </a:p>
        </p:txBody>
      </p:sp>
    </p:spTree>
    <p:extLst>
      <p:ext uri="{BB962C8B-B14F-4D97-AF65-F5344CB8AC3E}">
        <p14:creationId xmlns:p14="http://schemas.microsoft.com/office/powerpoint/2010/main" val="2644297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BDAD2C7-0488-4736-BBBF-A39C8D671296}"/>
              </a:ext>
            </a:extLst>
          </p:cNvPr>
          <p:cNvSpPr>
            <a:spLocks noGrp="1"/>
          </p:cNvSpPr>
          <p:nvPr>
            <p:ph type="body" idx="1"/>
          </p:nvPr>
        </p:nvSpPr>
        <p:spPr/>
        <p:txBody>
          <a:bodyPr/>
          <a:lstStyle/>
          <a:p>
            <a:r>
              <a:rPr lang="en-US" dirty="0"/>
              <a:t>NOTES ON VDC STATISTICS</a:t>
            </a:r>
          </a:p>
          <a:p>
            <a:endParaRPr lang="en-US" dirty="0"/>
          </a:p>
          <a:p>
            <a:r>
              <a:rPr lang="en-US" dirty="0"/>
              <a:t>Per device failure:</a:t>
            </a:r>
          </a:p>
          <a:p>
            <a:r>
              <a:rPr lang="en-US" dirty="0"/>
              <a:t>For every device failure incident, workers lose 74 minutes of productivity</a:t>
            </a:r>
          </a:p>
          <a:p>
            <a:endParaRPr lang="en-US" dirty="0"/>
          </a:p>
          <a:p>
            <a:r>
              <a:rPr lang="en-US" dirty="0"/>
              <a:t>Per battery failure:</a:t>
            </a:r>
          </a:p>
          <a:p>
            <a:r>
              <a:rPr lang="en-US" dirty="0"/>
              <a:t>For every battery failure, mobile workers lose 54 minutes of productivity due to time spent on tasks such as locating a new charged battery and replacing the battery.</a:t>
            </a:r>
          </a:p>
          <a:p>
            <a:endParaRPr lang="en-US" dirty="0"/>
          </a:p>
          <a:p>
            <a:r>
              <a:rPr lang="en-US" dirty="0"/>
              <a:t>Per wireless connection loss:</a:t>
            </a:r>
          </a:p>
          <a:p>
            <a:r>
              <a:rPr lang="en-US" dirty="0"/>
              <a:t>Every time the Wi-Fi or cellular connection is lost, workers lose 24 minutes of productivity</a:t>
            </a:r>
          </a:p>
          <a:p>
            <a:endParaRPr lang="en-US" dirty="0"/>
          </a:p>
          <a:p>
            <a:r>
              <a:rPr lang="en-US" dirty="0"/>
              <a:t>Per device trouble ticket</a:t>
            </a:r>
          </a:p>
          <a:p>
            <a:r>
              <a:rPr lang="en-US" dirty="0"/>
              <a:t>Each trouble ticket takes IT support personnel an average of 70 minutes </a:t>
            </a:r>
          </a:p>
          <a:p>
            <a:endParaRPr lang="en-US" dirty="0"/>
          </a:p>
          <a:p>
            <a:r>
              <a:rPr lang="en-US" dirty="0"/>
              <a:t>More device trouble tickets</a:t>
            </a:r>
          </a:p>
          <a:p>
            <a:r>
              <a:rPr lang="en-US" dirty="0"/>
              <a:t>Consumer devices generate 20% more trouble tickets than enterprise rugged handheld computers</a:t>
            </a:r>
          </a:p>
          <a:p>
            <a:endParaRPr lang="en-US" dirty="0"/>
          </a:p>
          <a:p>
            <a:r>
              <a:rPr lang="en-US" dirty="0"/>
              <a:t>More lost wireless connections</a:t>
            </a:r>
          </a:p>
          <a:p>
            <a:r>
              <a:rPr lang="en-US" dirty="0"/>
              <a:t>Consumer devices are 28% more likely to have wireless connection issues</a:t>
            </a:r>
          </a:p>
          <a:p>
            <a:endParaRPr lang="en-US" dirty="0"/>
          </a:p>
          <a:p>
            <a:r>
              <a:rPr lang="en-US" dirty="0"/>
              <a:t>More frequent device replacements</a:t>
            </a:r>
          </a:p>
          <a:p>
            <a:r>
              <a:rPr lang="en-US" dirty="0"/>
              <a:t>Lack of rugged design leads to the need to replace consumer devices more frequently than enterprise rugged devices:</a:t>
            </a:r>
          </a:p>
          <a:p>
            <a:r>
              <a:rPr lang="en-US" sz="1200" kern="1200" dirty="0">
                <a:solidFill>
                  <a:schemeClr val="tx1"/>
                </a:solidFill>
                <a:effectLst/>
                <a:ea typeface="+mn-ea"/>
                <a:cs typeface="+mn-cs"/>
              </a:rPr>
              <a:t>-Failure rates of non-rugged/consumer devices are 3x that of rugged devices.</a:t>
            </a:r>
          </a:p>
          <a:p>
            <a:r>
              <a:rPr lang="en-US" sz="1200" kern="1200" dirty="0">
                <a:solidFill>
                  <a:schemeClr val="tx1"/>
                </a:solidFill>
                <a:effectLst/>
                <a:ea typeface="+mn-ea"/>
                <a:cs typeface="+mn-cs"/>
              </a:rPr>
              <a:t>-Consumer grade devices lack the consistent reliability of rugged devices after their first year of use</a:t>
            </a:r>
          </a:p>
          <a:p>
            <a:endParaRPr lang="en-US" sz="1200" kern="1200" dirty="0">
              <a:solidFill>
                <a:schemeClr val="tx1"/>
              </a:solidFill>
              <a:effectLst/>
              <a:ea typeface="+mn-ea"/>
              <a:cs typeface="+mn-cs"/>
            </a:endParaRPr>
          </a:p>
          <a:p>
            <a:r>
              <a:rPr lang="en-US" sz="1200" kern="1200" dirty="0">
                <a:solidFill>
                  <a:schemeClr val="tx1"/>
                </a:solidFill>
                <a:effectLst/>
                <a:ea typeface="+mn-ea"/>
                <a:cs typeface="+mn-cs"/>
              </a:rPr>
              <a:t>Higher accessory costs</a:t>
            </a:r>
          </a:p>
          <a:p>
            <a:r>
              <a:rPr lang="en-US" sz="1200" kern="1200" dirty="0">
                <a:solidFill>
                  <a:schemeClr val="tx1"/>
                </a:solidFill>
                <a:effectLst/>
                <a:ea typeface="+mn-ea"/>
                <a:cs typeface="+mn-cs"/>
              </a:rPr>
              <a:t>Consumer devices may require the purchase and management of rugged cases to survive in the business environment.</a:t>
            </a:r>
          </a:p>
          <a:p>
            <a:r>
              <a:rPr lang="en-US" sz="1200" kern="1200" dirty="0">
                <a:solidFill>
                  <a:schemeClr val="tx1"/>
                </a:solidFill>
                <a:effectLst/>
                <a:ea typeface="+mn-ea"/>
                <a:cs typeface="+mn-cs"/>
              </a:rPr>
              <a:t>Consumer devices typically rely on the camera for barcode scanning and do not have dedicated integrated enterprise-class scanners, requiring the purchase of separate scanners to deliver the on-the-job scanning performance required.</a:t>
            </a:r>
          </a:p>
          <a:p>
            <a:r>
              <a:rPr lang="en-US" sz="1200" kern="1200" dirty="0">
                <a:solidFill>
                  <a:schemeClr val="tx1"/>
                </a:solidFill>
                <a:effectLst/>
                <a:ea typeface="+mn-ea"/>
                <a:cs typeface="+mn-cs"/>
              </a:rPr>
              <a:t>Consumer devices typically do not offer cost-effective multi-device and multi-slot battery chargers, requiring the purchase of a charger for each device.</a:t>
            </a:r>
            <a:endParaRPr lang="en-US" dirty="0"/>
          </a:p>
          <a:p>
            <a:endParaRPr lang="en-US" sz="1200" kern="1200" dirty="0">
              <a:solidFill>
                <a:schemeClr val="tx1"/>
              </a:solidFill>
              <a:effectLst/>
              <a:ea typeface="+mn-ea"/>
              <a:cs typeface="+mn-cs"/>
            </a:endParaRPr>
          </a:p>
          <a:p>
            <a:endParaRPr lang="en-US" dirty="0"/>
          </a:p>
        </p:txBody>
      </p:sp>
    </p:spTree>
    <p:extLst>
      <p:ext uri="{BB962C8B-B14F-4D97-AF65-F5344CB8AC3E}">
        <p14:creationId xmlns:p14="http://schemas.microsoft.com/office/powerpoint/2010/main" val="475935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 we hit on our scale and strength with some datapoints, including our investments in R&amp;D</a:t>
            </a:r>
          </a:p>
          <a:p>
            <a:endParaRPr lang="en-US" dirty="0">
              <a:ea typeface="Calibri"/>
              <a:cs typeface="Calibri"/>
            </a:endParaRPr>
          </a:p>
          <a:p>
            <a:r>
              <a:rPr lang="en-US" dirty="0">
                <a:ea typeface="Calibri"/>
                <a:cs typeface="Calibri"/>
              </a:rPr>
              <a:t>Speaker notes:</a:t>
            </a:r>
          </a:p>
          <a:p>
            <a:pPr lvl="0">
              <a:spcBef>
                <a:spcPts val="300"/>
              </a:spcBef>
              <a:defRPr/>
            </a:pPr>
            <a:r>
              <a:rPr lang="en-US" sz="1200" dirty="0">
                <a:solidFill>
                  <a:srgbClr val="000000"/>
                </a:solidFill>
              </a:rPr>
              <a:t>I mentioned our scale, here are some facts and figures to back that up:</a:t>
            </a:r>
          </a:p>
          <a:p>
            <a:pPr marL="285750" lvl="0" indent="-285750">
              <a:spcBef>
                <a:spcPts val="300"/>
              </a:spcBef>
              <a:buFont typeface="Arial" panose="020B0604020202020204" pitchFamily="34" charset="0"/>
              <a:buChar char="•"/>
              <a:defRPr/>
            </a:pPr>
            <a:r>
              <a:rPr lang="en-US" sz="1200" dirty="0">
                <a:solidFill>
                  <a:srgbClr val="000000"/>
                </a:solidFill>
              </a:rPr>
              <a:t>$5 billion in sales</a:t>
            </a:r>
          </a:p>
          <a:p>
            <a:pPr marL="285750" lvl="0" indent="-285750">
              <a:spcBef>
                <a:spcPts val="300"/>
              </a:spcBef>
              <a:buFont typeface="Arial" panose="020B0604020202020204" pitchFamily="34" charset="0"/>
              <a:buChar char="•"/>
              <a:defRPr/>
            </a:pPr>
            <a:r>
              <a:rPr lang="en-US" sz="1200" dirty="0">
                <a:solidFill>
                  <a:srgbClr val="000000"/>
                </a:solidFill>
              </a:rPr>
              <a:t>Around 10K employees worldwide</a:t>
            </a:r>
          </a:p>
          <a:p>
            <a:pPr marL="285750" lvl="0" indent="-285750">
              <a:spcBef>
                <a:spcPts val="300"/>
              </a:spcBef>
              <a:buFont typeface="Arial" panose="020B0604020202020204" pitchFamily="34" charset="0"/>
              <a:buChar char="•"/>
              <a:defRPr/>
            </a:pPr>
            <a:r>
              <a:rPr lang="en-US" sz="1200" dirty="0">
                <a:solidFill>
                  <a:srgbClr val="000000"/>
                </a:solidFill>
              </a:rPr>
              <a:t>We work with 80% of the Fortune 500</a:t>
            </a:r>
          </a:p>
          <a:p>
            <a:pPr marL="285750" lvl="0" indent="-285750">
              <a:spcBef>
                <a:spcPts val="300"/>
              </a:spcBef>
              <a:buFont typeface="Arial" panose="020B0604020202020204" pitchFamily="34" charset="0"/>
              <a:buChar char="•"/>
              <a:defRPr/>
            </a:pPr>
            <a:r>
              <a:rPr lang="en-US" sz="1200" dirty="0">
                <a:solidFill>
                  <a:srgbClr val="000000"/>
                </a:solidFill>
              </a:rPr>
              <a:t>We have over 10K channel partners</a:t>
            </a:r>
          </a:p>
          <a:p>
            <a:pPr marL="285750" lvl="0" indent="-285750">
              <a:spcBef>
                <a:spcPts val="300"/>
              </a:spcBef>
              <a:buFont typeface="Arial" panose="020B0604020202020204" pitchFamily="34" charset="0"/>
              <a:buChar char="•"/>
              <a:defRPr/>
            </a:pPr>
            <a:r>
              <a:rPr lang="en-US" sz="1200" dirty="0">
                <a:solidFill>
                  <a:srgbClr val="000000"/>
                </a:solidFill>
              </a:rPr>
              <a:t>And speaking of innovation, we own over 7K patents and commit around 10K of our sales back into R&amp;D</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5FE28F3-DAAD-6044-ABED-A942BD03C1A9}" type="slidenum">
              <a:rPr lang="en-US" smtClean="0"/>
              <a:pPr/>
              <a:t>51</a:t>
            </a:fld>
            <a:endParaRPr lang="en-US" dirty="0"/>
          </a:p>
        </p:txBody>
      </p:sp>
    </p:spTree>
    <p:extLst>
      <p:ext uri="{BB962C8B-B14F-4D97-AF65-F5344CB8AC3E}">
        <p14:creationId xmlns:p14="http://schemas.microsoft.com/office/powerpoint/2010/main" val="197763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That Zebra is continually recognized as a great place to work is quite the feather in our cap and, we believe, says a lot about our values and the type of company we want to be for those that work for us and work with us.</a:t>
            </a:r>
          </a:p>
          <a:p>
            <a:endParaRPr lang="en-US" sz="1200" kern="1200" dirty="0">
              <a:solidFill>
                <a:schemeClr val="tx1"/>
              </a:solidFill>
              <a:effectLs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0317924B-1B10-5F4D-A125-DE5AAF4824E8}" type="slidenum">
              <a:rPr lang="en-US" smtClean="0"/>
              <a:pPr/>
              <a:t>52</a:t>
            </a:fld>
            <a:endParaRPr lang="en-US" dirty="0"/>
          </a:p>
        </p:txBody>
      </p:sp>
    </p:spTree>
    <p:extLst>
      <p:ext uri="{BB962C8B-B14F-4D97-AF65-F5344CB8AC3E}">
        <p14:creationId xmlns:p14="http://schemas.microsoft.com/office/powerpoint/2010/main" val="992587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5FE28F3-DAAD-6044-ABED-A942BD03C1A9}" type="slidenum">
              <a:rPr lang="en-US" smtClean="0"/>
              <a:pPr/>
              <a:t>53</a:t>
            </a:fld>
            <a:endParaRPr lang="en-US" dirty="0"/>
          </a:p>
        </p:txBody>
      </p:sp>
    </p:spTree>
    <p:extLst>
      <p:ext uri="{BB962C8B-B14F-4D97-AF65-F5344CB8AC3E}">
        <p14:creationId xmlns:p14="http://schemas.microsoft.com/office/powerpoint/2010/main" val="233907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903AE-086C-30B0-00F9-711358DAA1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48071-624A-76FF-7430-19CD45678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13A64-98F8-36D4-97BB-2A1271E507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Zebra Sans Bold" pitchFamily="2" charset="77"/>
              </a:rPr>
              <a:t>The scene: </a:t>
            </a:r>
            <a:r>
              <a:rPr lang="en-US" sz="1200" dirty="0">
                <a:latin typeface="Zebra Sans" pitchFamily="2" charset="77"/>
              </a:rPr>
              <a:t>Lisa is searching for her favorite style of jeans but can’t find her size. She’s about to give up when Joe, a store associate, approaches with an ET401 in hand. In seconds, he checks stock, finds her size in the back, and even shows her a few other styles she might love. David asks if she plans to continue shopping or if she’s ready to purchase the jeans. She confirms that she’s done shopping and is going to check out at a register. David offers to take payment on the spot, so Lisa doesn’t need to wait in the checkout line. David completes payment right on the ET401 and Lisa leaves with her purchase, delighted with </a:t>
            </a:r>
            <a:r>
              <a:rPr lang="en-US" sz="1200" b="0" i="0" kern="1200" dirty="0">
                <a:solidFill>
                  <a:schemeClr val="tx1"/>
                </a:solidFill>
                <a:effectLst/>
                <a:latin typeface="Zebra Sans" pitchFamily="2" charset="77"/>
                <a:ea typeface="+mn-ea"/>
                <a:cs typeface="+mn-cs"/>
              </a:rPr>
              <a:t>the fast personalized customer experience David delivered.</a:t>
            </a:r>
            <a:endParaRPr lang="en-US" sz="1200" dirty="0">
              <a:latin typeface="Zebra Sans" pitchFamily="2" charset="77"/>
            </a:endParaRPr>
          </a:p>
        </p:txBody>
      </p:sp>
      <p:sp>
        <p:nvSpPr>
          <p:cNvPr id="4" name="Slide Number Placeholder 3">
            <a:extLst>
              <a:ext uri="{FF2B5EF4-FFF2-40B4-BE49-F238E27FC236}">
                <a16:creationId xmlns:a16="http://schemas.microsoft.com/office/drawing/2014/main" id="{34C3BFBB-8754-F9A5-5DCB-812F4B1F2485}"/>
              </a:ext>
            </a:extLst>
          </p:cNvPr>
          <p:cNvSpPr>
            <a:spLocks noGrp="1"/>
          </p:cNvSpPr>
          <p:nvPr>
            <p:ph type="sldNum" sz="quarter" idx="5"/>
          </p:nvPr>
        </p:nvSpPr>
        <p:spPr/>
        <p:txBody>
          <a:bodyPr/>
          <a:lstStyle/>
          <a:p>
            <a:fld id="{717017EF-4483-43A3-B97D-9228300AA367}" type="slidenum">
              <a:rPr lang="en-US" smtClean="0"/>
              <a:t>13</a:t>
            </a:fld>
            <a:endParaRPr lang="en-US"/>
          </a:p>
        </p:txBody>
      </p:sp>
    </p:spTree>
    <p:extLst>
      <p:ext uri="{BB962C8B-B14F-4D97-AF65-F5344CB8AC3E}">
        <p14:creationId xmlns:p14="http://schemas.microsoft.com/office/powerpoint/2010/main" val="246760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42D26-DB30-09BB-39E3-271D90111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460B9-9FE4-0E1E-DC31-11237F2BF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0CDD5-2CCF-FEE6-77DE-9274E3C792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Zebra Sans Bold" pitchFamily="2" charset="77"/>
              </a:rPr>
              <a:t>The scene: </a:t>
            </a:r>
            <a:r>
              <a:rPr lang="en-US" sz="1200" b="0" i="0" u="none" strike="noStrike" kern="1200" dirty="0">
                <a:solidFill>
                  <a:schemeClr val="tx1"/>
                </a:solidFill>
                <a:effectLst/>
                <a:latin typeface="Zebra Sans" pitchFamily="2" charset="77"/>
                <a:ea typeface="+mn-ea"/>
                <a:cs typeface="+mn-cs"/>
              </a:rPr>
              <a:t>Pam is out on her delivery route on a snowy, cold winter day. Since Pam has the ET401, the weather doesn’t impact the her tablet—or her ability to get the job done. She leaves her gloves on when she gets out of the truck to make a delivery, and easily navigates through the delivery application on the tablet. The ET401 simply doesn’t care if Pam uses a gloved or bare finger or a stylus for input. And she can change input modes on the fly—without changing settings. These AI-enabled tablets make her job easy. With just the press of a button, Pam can take a photo to document proof of delivery and capture whatever information is required on the box labels, from barcodes to text—and send all that data to the right fields in the delivery application. All of Pam’s wireless connections are solid and reliable, so she stays connected over 5G when she is out in the field and over Wi-Fi 7 when she’s in the office or inside a customer facility. With Bluetooth 6.0, pairing of wireless peripherals couldn’t be easier—and wireless peripheral performance couldn’t be better. With the rugged design, Pam never has to give the weather a second thought—she knows she can count on her tablet. It can rain, sleet or snow and she can still see and interact with the screen. And even if she drops the tablet on the cement, she knows the ET401 will continue to deliver the solid performance she needs to get her job done.</a:t>
            </a:r>
          </a:p>
        </p:txBody>
      </p:sp>
      <p:sp>
        <p:nvSpPr>
          <p:cNvPr id="4" name="Slide Number Placeholder 3">
            <a:extLst>
              <a:ext uri="{FF2B5EF4-FFF2-40B4-BE49-F238E27FC236}">
                <a16:creationId xmlns:a16="http://schemas.microsoft.com/office/drawing/2014/main" id="{BB7C9DAE-E1A8-3575-023F-AB48300890E4}"/>
              </a:ext>
            </a:extLst>
          </p:cNvPr>
          <p:cNvSpPr>
            <a:spLocks noGrp="1"/>
          </p:cNvSpPr>
          <p:nvPr>
            <p:ph type="sldNum" sz="quarter" idx="5"/>
          </p:nvPr>
        </p:nvSpPr>
        <p:spPr/>
        <p:txBody>
          <a:bodyPr/>
          <a:lstStyle/>
          <a:p>
            <a:fld id="{717017EF-4483-43A3-B97D-9228300AA367}" type="slidenum">
              <a:rPr lang="en-US" smtClean="0"/>
              <a:t>15</a:t>
            </a:fld>
            <a:endParaRPr lang="en-US"/>
          </a:p>
        </p:txBody>
      </p:sp>
    </p:spTree>
    <p:extLst>
      <p:ext uri="{BB962C8B-B14F-4D97-AF65-F5344CB8AC3E}">
        <p14:creationId xmlns:p14="http://schemas.microsoft.com/office/powerpoint/2010/main" val="2093126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42D26-DB30-09BB-39E3-271D90111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B460B9-9FE4-0E1E-DC31-11237F2BF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E0CDD5-2CCF-FEE6-77DE-9274E3C792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Zebra Sans Bold" pitchFamily="2" charset="77"/>
              </a:rPr>
              <a:t>The scene: </a:t>
            </a:r>
            <a:r>
              <a:rPr lang="en-US" sz="1200" dirty="0">
                <a:latin typeface="Zebra Sans" pitchFamily="2" charset="77"/>
              </a:rPr>
              <a:t>Rick takes inventory in the warehouse to ensure ample stock of parts are on hand to support the manufacturing production line and ample finished goods are on hand to fulfill orders. He can capture virtually any information on any label or on multiple labels with his ET401</a:t>
            </a:r>
            <a:r>
              <a:rPr lang="en-US" dirty="0">
                <a:effectLst/>
                <a:latin typeface="Zebra Sans" pitchFamily="2" charset="77"/>
              </a:rPr>
              <a:t>—RFID tags, barcodes in practically any condition—including poorly printed, smudged, scratched or damaged, multiple labels on a box simultaneously, specific text on a box label and even all the information on all labels on an entire section of a warehouse shelf. The extremely bright screen is always easy to see, whether he is in a dimly lit corner of the warehouse or outside on the delivery dock in the bright sunshine. With the fastest wireless network connections and Zebra’s proprietary Wi-Fi Fusion technology, Rick stays connected and able to access his apps every minute of every shift. Since the ET401 is rugged, Rick can drop it, get it wet, use it in the heat and sub-zero cold and experience no degradation of the tablet’s performance. With the AI-enabled touchscreen, he can enter input easily with the gloves he wears on the job—and he can take off his gloves and use a bare finger or stylus on the fly, without needing to change any settings. And when it comes to carrying his tablet, Rick is always comfortable, thanks to carrying accessories like hand and shoulder straps. With the power of the ET401 in Rick’s hands, he can he can get more done in a day since he has the technology in his hands to work differently, automating more of his workflows than ever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Zebra Sans" pitchFamily="2" charset="77"/>
            </a:endParaRPr>
          </a:p>
          <a:p>
            <a:endParaRPr lang="en-US" dirty="0"/>
          </a:p>
        </p:txBody>
      </p:sp>
      <p:sp>
        <p:nvSpPr>
          <p:cNvPr id="4" name="Slide Number Placeholder 3">
            <a:extLst>
              <a:ext uri="{FF2B5EF4-FFF2-40B4-BE49-F238E27FC236}">
                <a16:creationId xmlns:a16="http://schemas.microsoft.com/office/drawing/2014/main" id="{BB7C9DAE-E1A8-3575-023F-AB48300890E4}"/>
              </a:ext>
            </a:extLst>
          </p:cNvPr>
          <p:cNvSpPr>
            <a:spLocks noGrp="1"/>
          </p:cNvSpPr>
          <p:nvPr>
            <p:ph type="sldNum" sz="quarter" idx="5"/>
          </p:nvPr>
        </p:nvSpPr>
        <p:spPr/>
        <p:txBody>
          <a:bodyPr/>
          <a:lstStyle/>
          <a:p>
            <a:fld id="{717017EF-4483-43A3-B97D-9228300AA367}" type="slidenum">
              <a:rPr lang="en-US" smtClean="0"/>
              <a:t>17</a:t>
            </a:fld>
            <a:endParaRPr lang="en-US"/>
          </a:p>
        </p:txBody>
      </p:sp>
    </p:spTree>
    <p:extLst>
      <p:ext uri="{BB962C8B-B14F-4D97-AF65-F5344CB8AC3E}">
        <p14:creationId xmlns:p14="http://schemas.microsoft.com/office/powerpoint/2010/main" val="401709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E28F3-DAAD-6044-ABED-A942BD03C1A9}" type="slidenum">
              <a:rPr lang="en-US" smtClean="0"/>
              <a:pPr/>
              <a:t>22</a:t>
            </a:fld>
            <a:endParaRPr lang="en-US" dirty="0"/>
          </a:p>
        </p:txBody>
      </p:sp>
    </p:spTree>
    <p:extLst>
      <p:ext uri="{BB962C8B-B14F-4D97-AF65-F5344CB8AC3E}">
        <p14:creationId xmlns:p14="http://schemas.microsoft.com/office/powerpoint/2010/main" val="2914106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405DD-A950-BD7F-2AF2-8BF2B2B55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C4AAF8-E8B5-9232-6DD1-8DF4584899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4687F-BDD9-A3EC-DB2E-DD5B858CD7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910121-2CF0-5417-9772-A776E1701742}"/>
              </a:ext>
            </a:extLst>
          </p:cNvPr>
          <p:cNvSpPr>
            <a:spLocks noGrp="1"/>
          </p:cNvSpPr>
          <p:nvPr>
            <p:ph type="sldNum" sz="quarter" idx="5"/>
          </p:nvPr>
        </p:nvSpPr>
        <p:spPr/>
        <p:txBody>
          <a:bodyPr/>
          <a:lstStyle/>
          <a:p>
            <a:fld id="{F5FE28F3-DAAD-6044-ABED-A942BD03C1A9}" type="slidenum">
              <a:rPr lang="en-US" smtClean="0"/>
              <a:pPr/>
              <a:t>24</a:t>
            </a:fld>
            <a:endParaRPr lang="en-US" dirty="0"/>
          </a:p>
        </p:txBody>
      </p:sp>
    </p:spTree>
    <p:extLst>
      <p:ext uri="{BB962C8B-B14F-4D97-AF65-F5344CB8AC3E}">
        <p14:creationId xmlns:p14="http://schemas.microsoft.com/office/powerpoint/2010/main" val="819336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E28F3-DAAD-6044-ABED-A942BD03C1A9}" type="slidenum">
              <a:rPr lang="en-US" smtClean="0"/>
              <a:pPr/>
              <a:t>25</a:t>
            </a:fld>
            <a:endParaRPr lang="en-US" dirty="0"/>
          </a:p>
        </p:txBody>
      </p:sp>
    </p:spTree>
    <p:extLst>
      <p:ext uri="{BB962C8B-B14F-4D97-AF65-F5344CB8AC3E}">
        <p14:creationId xmlns:p14="http://schemas.microsoft.com/office/powerpoint/2010/main" val="2079119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FE28F3-DAAD-6044-ABED-A942BD03C1A9}" type="slidenum">
              <a:rPr lang="en-US" smtClean="0"/>
              <a:pPr/>
              <a:t>26</a:t>
            </a:fld>
            <a:endParaRPr lang="en-US" dirty="0"/>
          </a:p>
        </p:txBody>
      </p:sp>
    </p:spTree>
    <p:extLst>
      <p:ext uri="{BB962C8B-B14F-4D97-AF65-F5344CB8AC3E}">
        <p14:creationId xmlns:p14="http://schemas.microsoft.com/office/powerpoint/2010/main" val="14391893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pic>
        <p:nvPicPr>
          <p:cNvPr id="15" name="Picture 14" descr="A colorful lines on a black background&#10;&#10;AI-generated content may be incorrect.">
            <a:extLst>
              <a:ext uri="{FF2B5EF4-FFF2-40B4-BE49-F238E27FC236}">
                <a16:creationId xmlns:a16="http://schemas.microsoft.com/office/drawing/2014/main" id="{009012F3-336E-38F6-8CA8-D2AD3571FECC}"/>
              </a:ext>
            </a:extLst>
          </p:cNvPr>
          <p:cNvPicPr>
            <a:picLocks noChangeAspect="1"/>
          </p:cNvPicPr>
          <p:nvPr userDrawn="1"/>
        </p:nvPicPr>
        <p:blipFill>
          <a:blip r:embed="rId2" cstate="screen">
            <a:extLst>
              <a:ext uri="{28A0092B-C50C-407E-A947-70E740481C1C}">
                <a14:useLocalDpi xmlns:a14="http://schemas.microsoft.com/office/drawing/2010/main"/>
              </a:ext>
            </a:extLst>
          </a:blip>
          <a:srcRect l="-42"/>
          <a:stretch/>
        </p:blipFill>
        <p:spPr>
          <a:xfrm>
            <a:off x="2143126" y="1514142"/>
            <a:ext cx="10048874" cy="5343857"/>
          </a:xfrm>
          <a:prstGeom prst="rect">
            <a:avLst/>
          </a:prstGeom>
        </p:spPr>
      </p:pic>
      <p:sp>
        <p:nvSpPr>
          <p:cNvPr id="2" name="Title 1">
            <a:extLst>
              <a:ext uri="{FF2B5EF4-FFF2-40B4-BE49-F238E27FC236}">
                <a16:creationId xmlns:a16="http://schemas.microsoft.com/office/drawing/2014/main" id="{4F5EE8BD-D881-16F9-1FFD-7C311E03DC52}"/>
              </a:ext>
            </a:extLst>
          </p:cNvPr>
          <p:cNvSpPr>
            <a:spLocks noGrp="1"/>
          </p:cNvSpPr>
          <p:nvPr>
            <p:ph type="ctrTitle" hasCustomPrompt="1"/>
          </p:nvPr>
        </p:nvSpPr>
        <p:spPr>
          <a:xfrm>
            <a:off x="457198" y="787822"/>
            <a:ext cx="9362661" cy="2498718"/>
          </a:xfrm>
        </p:spPr>
        <p:txBody>
          <a:bodyPr anchor="t" anchorCtr="0"/>
          <a:lstStyle>
            <a:lvl1pPr algn="l">
              <a:lnSpc>
                <a:spcPct val="85000"/>
              </a:lnSpc>
              <a:defRPr sz="9600">
                <a:solidFill>
                  <a:schemeClr val="bg1"/>
                </a:solidFill>
              </a:defRPr>
            </a:lvl1pPr>
          </a:lstStyle>
          <a:p>
            <a:r>
              <a:rPr lang="en-US" dirty="0"/>
              <a:t>Slide Title Goes</a:t>
            </a:r>
            <a:br>
              <a:rPr lang="en-US" dirty="0"/>
            </a:br>
            <a:r>
              <a:rPr lang="en-US" dirty="0"/>
              <a:t>In This Spot Here</a:t>
            </a:r>
          </a:p>
        </p:txBody>
      </p:sp>
      <p:sp>
        <p:nvSpPr>
          <p:cNvPr id="3" name="Subtitle 2">
            <a:extLst>
              <a:ext uri="{FF2B5EF4-FFF2-40B4-BE49-F238E27FC236}">
                <a16:creationId xmlns:a16="http://schemas.microsoft.com/office/drawing/2014/main" id="{7BAFBCED-3786-C8C4-37C0-3354E02A8223}"/>
              </a:ext>
            </a:extLst>
          </p:cNvPr>
          <p:cNvSpPr>
            <a:spLocks noGrp="1"/>
          </p:cNvSpPr>
          <p:nvPr>
            <p:ph type="subTitle" idx="1"/>
          </p:nvPr>
        </p:nvSpPr>
        <p:spPr>
          <a:xfrm>
            <a:off x="457198" y="3285553"/>
            <a:ext cx="9362660" cy="514508"/>
          </a:xfrm>
        </p:spPr>
        <p:txBody>
          <a:bodyPr/>
          <a:lstStyle>
            <a:lvl1pPr marL="0" indent="0" algn="l">
              <a:buNone/>
              <a:defRPr sz="2000" b="0" i="0">
                <a:solidFill>
                  <a:schemeClr val="bg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Graphic 10">
            <a:extLst>
              <a:ext uri="{FF2B5EF4-FFF2-40B4-BE49-F238E27FC236}">
                <a16:creationId xmlns:a16="http://schemas.microsoft.com/office/drawing/2014/main" id="{DBA563D0-E982-3E44-7607-DEC334AE905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198" y="5976333"/>
            <a:ext cx="1648639" cy="514508"/>
          </a:xfrm>
          <a:prstGeom prst="rect">
            <a:avLst/>
          </a:prstGeom>
        </p:spPr>
      </p:pic>
      <p:sp>
        <p:nvSpPr>
          <p:cNvPr id="19" name="TextBox 18">
            <a:extLst>
              <a:ext uri="{FF2B5EF4-FFF2-40B4-BE49-F238E27FC236}">
                <a16:creationId xmlns:a16="http://schemas.microsoft.com/office/drawing/2014/main" id="{B87BB424-C58F-2313-2308-BC8411DEA16E}"/>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8" name="Straight Connector 7">
            <a:extLst>
              <a:ext uri="{FF2B5EF4-FFF2-40B4-BE49-F238E27FC236}">
                <a16:creationId xmlns:a16="http://schemas.microsoft.com/office/drawing/2014/main" id="{BB6FA1C2-ABD4-15DF-CE98-0B02E28F7F23}"/>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43654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hoto 2">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F486D85-2584-EF2D-BDAD-506AFAF80FC9}"/>
              </a:ext>
            </a:extLst>
          </p:cNvPr>
          <p:cNvSpPr>
            <a:spLocks noGrp="1"/>
          </p:cNvSpPr>
          <p:nvPr>
            <p:ph type="pic" sz="quarter" idx="13" hasCustomPrompt="1"/>
          </p:nvPr>
        </p:nvSpPr>
        <p:spPr>
          <a:xfrm>
            <a:off x="0" y="0"/>
            <a:ext cx="12192000" cy="6858000"/>
          </a:xfrm>
          <a:solidFill>
            <a:schemeClr val="bg1">
              <a:lumMod val="75000"/>
            </a:schemeClr>
          </a:solidFill>
        </p:spPr>
        <p:txBody>
          <a:bodyPr bIns="1828800" anchor="ctr" anchorCtr="0"/>
          <a:lstStyle>
            <a:lvl1pPr algn="ctr">
              <a:defRPr b="0" i="0">
                <a:latin typeface="Zebra Sans" pitchFamily="2" charset="77"/>
              </a:defRPr>
            </a:lvl1pPr>
          </a:lstStyle>
          <a:p>
            <a:r>
              <a:rPr lang="en-US" dirty="0"/>
              <a:t>Insert background picture</a:t>
            </a:r>
          </a:p>
        </p:txBody>
      </p:sp>
      <p:sp>
        <p:nvSpPr>
          <p:cNvPr id="10" name="Text Placeholder 13">
            <a:extLst>
              <a:ext uri="{FF2B5EF4-FFF2-40B4-BE49-F238E27FC236}">
                <a16:creationId xmlns:a16="http://schemas.microsoft.com/office/drawing/2014/main" id="{2E1102E3-0326-B460-C2D3-E90E058FCAF6}"/>
              </a:ext>
            </a:extLst>
          </p:cNvPr>
          <p:cNvSpPr>
            <a:spLocks noGrp="1"/>
          </p:cNvSpPr>
          <p:nvPr>
            <p:ph type="body" sz="quarter" idx="20"/>
          </p:nvPr>
        </p:nvSpPr>
        <p:spPr>
          <a:xfrm>
            <a:off x="0" y="1106905"/>
            <a:ext cx="12192000" cy="5756901"/>
          </a:xfrm>
          <a:prstGeom prst="rect">
            <a:avLst/>
          </a:prstGeom>
          <a:gradFill>
            <a:gsLst>
              <a:gs pos="0">
                <a:schemeClr val="tx1">
                  <a:alpha val="0"/>
                </a:schemeClr>
              </a:gs>
              <a:gs pos="99000">
                <a:schemeClr val="tx1">
                  <a:alpha val="25108"/>
                </a:schemeClr>
              </a:gs>
            </a:gsLst>
            <a:lin ang="5400000" scaled="1"/>
          </a:gradFill>
        </p:spPr>
        <p:txBody>
          <a:bodyPr vert="horz" lIns="0" tIns="0" rIns="0" bIns="0" rtlCol="0">
            <a:noAutofit/>
          </a:bodyPr>
          <a:lstStyle>
            <a:lvl1pPr>
              <a:defRPr lang="en-US" sz="100" b="0" i="0" dirty="0">
                <a:solidFill>
                  <a:schemeClr val="tx1">
                    <a:alpha val="0"/>
                  </a:schemeClr>
                </a:solidFill>
                <a:latin typeface="Zebra Sans" pitchFamily="2" charset="77"/>
              </a:defRPr>
            </a:lvl1pPr>
          </a:lstStyle>
          <a:p>
            <a:pPr lvl="0"/>
            <a:endParaRPr lang="en-US" dirty="0"/>
          </a:p>
        </p:txBody>
      </p:sp>
      <p:sp>
        <p:nvSpPr>
          <p:cNvPr id="2" name="Text Placeholder 9">
            <a:extLst>
              <a:ext uri="{FF2B5EF4-FFF2-40B4-BE49-F238E27FC236}">
                <a16:creationId xmlns:a16="http://schemas.microsoft.com/office/drawing/2014/main" id="{7281EA06-115F-A562-3C6F-E0B9FFD35998}"/>
              </a:ext>
            </a:extLst>
          </p:cNvPr>
          <p:cNvSpPr>
            <a:spLocks noGrp="1"/>
          </p:cNvSpPr>
          <p:nvPr>
            <p:ph type="body" sz="quarter" idx="21"/>
          </p:nvPr>
        </p:nvSpPr>
        <p:spPr>
          <a:xfrm rot="10800000" flipV="1">
            <a:off x="457198" y="354460"/>
            <a:ext cx="11274552" cy="27432"/>
          </a:xfrm>
          <a:custGeom>
            <a:avLst/>
            <a:gdLst>
              <a:gd name="connsiteX0" fmla="*/ 9272016 w 9272016"/>
              <a:gd name="connsiteY0" fmla="*/ 0 h 27432"/>
              <a:gd name="connsiteX1" fmla="*/ 0 w 9272016"/>
              <a:gd name="connsiteY1" fmla="*/ 0 h 27432"/>
              <a:gd name="connsiteX2" fmla="*/ 0 w 9272016"/>
              <a:gd name="connsiteY2" fmla="*/ 27432 h 27432"/>
              <a:gd name="connsiteX3" fmla="*/ 9272016 w 9272016"/>
              <a:gd name="connsiteY3" fmla="*/ 27432 h 27432"/>
            </a:gdLst>
            <a:ahLst/>
            <a:cxnLst>
              <a:cxn ang="0">
                <a:pos x="connsiteX0" y="connsiteY0"/>
              </a:cxn>
              <a:cxn ang="0">
                <a:pos x="connsiteX1" y="connsiteY1"/>
              </a:cxn>
              <a:cxn ang="0">
                <a:pos x="connsiteX2" y="connsiteY2"/>
              </a:cxn>
              <a:cxn ang="0">
                <a:pos x="connsiteX3" y="connsiteY3"/>
              </a:cxn>
            </a:cxnLst>
            <a:rect l="l" t="t" r="r" b="b"/>
            <a:pathLst>
              <a:path w="9272016" h="27432">
                <a:moveTo>
                  <a:pt x="9272016" y="0"/>
                </a:moveTo>
                <a:lnTo>
                  <a:pt x="0" y="0"/>
                </a:lnTo>
                <a:lnTo>
                  <a:pt x="0" y="27432"/>
                </a:lnTo>
                <a:lnTo>
                  <a:pt x="9272016" y="27432"/>
                </a:lnTo>
                <a:close/>
              </a:path>
            </a:pathLst>
          </a:custGeom>
          <a:solidFill>
            <a:schemeClr val="bg1"/>
          </a:solidFill>
        </p:spPr>
        <p:txBody>
          <a:bodyPr wrap="square">
            <a:noAutofit/>
          </a:bodyPr>
          <a:lstStyle>
            <a:lvl1pPr>
              <a:defRPr sz="100" b="0" i="0">
                <a:solidFill>
                  <a:schemeClr val="bg1">
                    <a:alpha val="0"/>
                  </a:schemeClr>
                </a:solidFill>
                <a:latin typeface="Zebra Sans" pitchFamily="2" charset="77"/>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dirty="0"/>
          </a:p>
        </p:txBody>
      </p:sp>
      <p:sp>
        <p:nvSpPr>
          <p:cNvPr id="9" name="Title 1">
            <a:extLst>
              <a:ext uri="{FF2B5EF4-FFF2-40B4-BE49-F238E27FC236}">
                <a16:creationId xmlns:a16="http://schemas.microsoft.com/office/drawing/2014/main" id="{132CE422-B719-5BE2-104C-E9FDC3154A45}"/>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6600">
                <a:solidFill>
                  <a:schemeClr val="bg1"/>
                </a:solidFill>
              </a:defRPr>
            </a:lvl1pPr>
          </a:lstStyle>
          <a:p>
            <a:r>
              <a:rPr lang="en-US" dirty="0"/>
              <a:t>Slide Title Goes</a:t>
            </a:r>
            <a:br>
              <a:rPr lang="en-US" dirty="0"/>
            </a:br>
            <a:r>
              <a:rPr lang="en-US" dirty="0"/>
              <a:t>In This Spot Here</a:t>
            </a:r>
          </a:p>
        </p:txBody>
      </p:sp>
      <p:sp>
        <p:nvSpPr>
          <p:cNvPr id="11" name="Subtitle 2">
            <a:extLst>
              <a:ext uri="{FF2B5EF4-FFF2-40B4-BE49-F238E27FC236}">
                <a16:creationId xmlns:a16="http://schemas.microsoft.com/office/drawing/2014/main" id="{8C8356E8-FCDB-420A-5361-8CA16EA4BED5}"/>
              </a:ext>
            </a:extLst>
          </p:cNvPr>
          <p:cNvSpPr>
            <a:spLocks noGrp="1"/>
          </p:cNvSpPr>
          <p:nvPr>
            <p:ph type="subTitle" idx="1"/>
          </p:nvPr>
        </p:nvSpPr>
        <p:spPr>
          <a:xfrm>
            <a:off x="457200" y="4895999"/>
            <a:ext cx="6400800" cy="365760"/>
          </a:xfrm>
        </p:spPr>
        <p:txBody>
          <a:bodyPr/>
          <a:lstStyle>
            <a:lvl1pPr marL="0" indent="0" algn="l">
              <a:buNone/>
              <a:defRPr sz="2000" b="0" i="0">
                <a:solidFill>
                  <a:schemeClr val="bg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Text Placeholder 8">
            <a:extLst>
              <a:ext uri="{FF2B5EF4-FFF2-40B4-BE49-F238E27FC236}">
                <a16:creationId xmlns:a16="http://schemas.microsoft.com/office/drawing/2014/main" id="{2727084B-94AD-9F81-939E-C958A3743129}"/>
              </a:ext>
            </a:extLst>
          </p:cNvPr>
          <p:cNvSpPr>
            <a:spLocks noGrp="1" noChangeAspect="1"/>
          </p:cNvSpPr>
          <p:nvPr>
            <p:ph type="body" sz="quarter" idx="19"/>
          </p:nvPr>
        </p:nvSpPr>
        <p:spPr>
          <a:xfrm>
            <a:off x="460373" y="5976333"/>
            <a:ext cx="1636776" cy="512064"/>
          </a:xfrm>
          <a:custGeom>
            <a:avLst/>
            <a:gdLst>
              <a:gd name="connsiteX0" fmla="*/ 640336 w 2722469"/>
              <a:gd name="connsiteY0" fmla="*/ 467287 h 838507"/>
              <a:gd name="connsiteX1" fmla="*/ 706411 w 2722469"/>
              <a:gd name="connsiteY1" fmla="*/ 467287 h 838507"/>
              <a:gd name="connsiteX2" fmla="*/ 774198 w 2722469"/>
              <a:gd name="connsiteY2" fmla="*/ 534455 h 838507"/>
              <a:gd name="connsiteX3" fmla="*/ 774198 w 2722469"/>
              <a:gd name="connsiteY3" fmla="*/ 534596 h 838507"/>
              <a:gd name="connsiteX4" fmla="*/ 676442 w 2722469"/>
              <a:gd name="connsiteY4" fmla="*/ 631469 h 838507"/>
              <a:gd name="connsiteX5" fmla="*/ 578686 w 2722469"/>
              <a:gd name="connsiteY5" fmla="*/ 534596 h 838507"/>
              <a:gd name="connsiteX6" fmla="*/ 640003 w 2722469"/>
              <a:gd name="connsiteY6" fmla="*/ 534596 h 838507"/>
              <a:gd name="connsiteX7" fmla="*/ 640289 w 2722469"/>
              <a:gd name="connsiteY7" fmla="*/ 467334 h 838507"/>
              <a:gd name="connsiteX8" fmla="*/ 1746430 w 2722469"/>
              <a:gd name="connsiteY8" fmla="*/ 445103 h 838507"/>
              <a:gd name="connsiteX9" fmla="*/ 1746382 w 2722469"/>
              <a:gd name="connsiteY9" fmla="*/ 545287 h 838507"/>
              <a:gd name="connsiteX10" fmla="*/ 1785342 w 2722469"/>
              <a:gd name="connsiteY10" fmla="*/ 545287 h 838507"/>
              <a:gd name="connsiteX11" fmla="*/ 1785342 w 2722469"/>
              <a:gd name="connsiteY11" fmla="*/ 545240 h 838507"/>
              <a:gd name="connsiteX12" fmla="*/ 1849371 w 2722469"/>
              <a:gd name="connsiteY12" fmla="*/ 496094 h 838507"/>
              <a:gd name="connsiteX13" fmla="*/ 1825586 w 2722469"/>
              <a:gd name="connsiteY13" fmla="*/ 452719 h 838507"/>
              <a:gd name="connsiteX14" fmla="*/ 1770786 w 2722469"/>
              <a:gd name="connsiteY14" fmla="*/ 445103 h 838507"/>
              <a:gd name="connsiteX15" fmla="*/ 601187 w 2722469"/>
              <a:gd name="connsiteY15" fmla="*/ 376942 h 838507"/>
              <a:gd name="connsiteX16" fmla="*/ 601282 w 2722469"/>
              <a:gd name="connsiteY16" fmla="*/ 376942 h 838507"/>
              <a:gd name="connsiteX17" fmla="*/ 601282 w 2722469"/>
              <a:gd name="connsiteY17" fmla="*/ 377037 h 838507"/>
              <a:gd name="connsiteX18" fmla="*/ 517036 w 2722469"/>
              <a:gd name="connsiteY18" fmla="*/ 376942 h 838507"/>
              <a:gd name="connsiteX19" fmla="*/ 578686 w 2722469"/>
              <a:gd name="connsiteY19" fmla="*/ 437914 h 838507"/>
              <a:gd name="connsiteX20" fmla="*/ 578686 w 2722469"/>
              <a:gd name="connsiteY20" fmla="*/ 530443 h 838507"/>
              <a:gd name="connsiteX21" fmla="*/ 578686 w 2722469"/>
              <a:gd name="connsiteY21" fmla="*/ 534596 h 838507"/>
              <a:gd name="connsiteX22" fmla="*/ 578686 w 2722469"/>
              <a:gd name="connsiteY22" fmla="*/ 534597 h 838507"/>
              <a:gd name="connsiteX23" fmla="*/ 517036 w 2722469"/>
              <a:gd name="connsiteY23" fmla="*/ 534597 h 838507"/>
              <a:gd name="connsiteX24" fmla="*/ 0 w 2722469"/>
              <a:gd name="connsiteY24" fmla="*/ 364833 h 838507"/>
              <a:gd name="connsiteX25" fmla="*/ 393926 w 2722469"/>
              <a:gd name="connsiteY25" fmla="*/ 755304 h 838507"/>
              <a:gd name="connsiteX26" fmla="*/ 393926 w 2722469"/>
              <a:gd name="connsiteY26" fmla="*/ 838507 h 838507"/>
              <a:gd name="connsiteX27" fmla="*/ 0 w 2722469"/>
              <a:gd name="connsiteY27" fmla="*/ 448130 h 838507"/>
              <a:gd name="connsiteX28" fmla="*/ 455575 w 2722469"/>
              <a:gd name="connsiteY28" fmla="*/ 315829 h 838507"/>
              <a:gd name="connsiteX29" fmla="*/ 539726 w 2722469"/>
              <a:gd name="connsiteY29" fmla="*/ 315829 h 838507"/>
              <a:gd name="connsiteX30" fmla="*/ 591664 w 2722469"/>
              <a:gd name="connsiteY30" fmla="*/ 367473 h 838507"/>
              <a:gd name="connsiteX31" fmla="*/ 601187 w 2722469"/>
              <a:gd name="connsiteY31" fmla="*/ 376942 h 838507"/>
              <a:gd name="connsiteX32" fmla="*/ 517036 w 2722469"/>
              <a:gd name="connsiteY32" fmla="*/ 376942 h 838507"/>
              <a:gd name="connsiteX33" fmla="*/ 455528 w 2722469"/>
              <a:gd name="connsiteY33" fmla="*/ 315782 h 838507"/>
              <a:gd name="connsiteX34" fmla="*/ 455575 w 2722469"/>
              <a:gd name="connsiteY34" fmla="*/ 315829 h 838507"/>
              <a:gd name="connsiteX35" fmla="*/ 455528 w 2722469"/>
              <a:gd name="connsiteY35" fmla="*/ 315829 h 838507"/>
              <a:gd name="connsiteX36" fmla="*/ 2516015 w 2722469"/>
              <a:gd name="connsiteY36" fmla="*/ 315640 h 838507"/>
              <a:gd name="connsiteX37" fmla="*/ 2473488 w 2722469"/>
              <a:gd name="connsiteY37" fmla="*/ 451347 h 838507"/>
              <a:gd name="connsiteX38" fmla="*/ 2558496 w 2722469"/>
              <a:gd name="connsiteY38" fmla="*/ 451347 h 838507"/>
              <a:gd name="connsiteX39" fmla="*/ 2106820 w 2722469"/>
              <a:gd name="connsiteY39" fmla="*/ 270988 h 838507"/>
              <a:gd name="connsiteX40" fmla="*/ 2106820 w 2722469"/>
              <a:gd name="connsiteY40" fmla="*/ 378314 h 838507"/>
              <a:gd name="connsiteX41" fmla="*/ 2139453 w 2722469"/>
              <a:gd name="connsiteY41" fmla="*/ 378314 h 838507"/>
              <a:gd name="connsiteX42" fmla="*/ 2211426 w 2722469"/>
              <a:gd name="connsiteY42" fmla="*/ 322688 h 838507"/>
              <a:gd name="connsiteX43" fmla="*/ 2138264 w 2722469"/>
              <a:gd name="connsiteY43" fmla="*/ 270988 h 838507"/>
              <a:gd name="connsiteX44" fmla="*/ 1746478 w 2722469"/>
              <a:gd name="connsiteY44" fmla="*/ 270940 h 838507"/>
              <a:gd name="connsiteX45" fmla="*/ 1746478 w 2722469"/>
              <a:gd name="connsiteY45" fmla="*/ 369800 h 838507"/>
              <a:gd name="connsiteX46" fmla="*/ 1772831 w 2722469"/>
              <a:gd name="connsiteY46" fmla="*/ 369800 h 838507"/>
              <a:gd name="connsiteX47" fmla="*/ 1842093 w 2722469"/>
              <a:gd name="connsiteY47" fmla="*/ 320086 h 838507"/>
              <a:gd name="connsiteX48" fmla="*/ 1771499 w 2722469"/>
              <a:gd name="connsiteY48" fmla="*/ 270940 h 838507"/>
              <a:gd name="connsiteX49" fmla="*/ 477743 w 2722469"/>
              <a:gd name="connsiteY49" fmla="*/ 254716 h 838507"/>
              <a:gd name="connsiteX50" fmla="*/ 477791 w 2722469"/>
              <a:gd name="connsiteY50" fmla="*/ 254716 h 838507"/>
              <a:gd name="connsiteX51" fmla="*/ 477791 w 2722469"/>
              <a:gd name="connsiteY51" fmla="*/ 254763 h 838507"/>
              <a:gd name="connsiteX52" fmla="*/ 393877 w 2722469"/>
              <a:gd name="connsiteY52" fmla="*/ 254716 h 838507"/>
              <a:gd name="connsiteX53" fmla="*/ 455528 w 2722469"/>
              <a:gd name="connsiteY53" fmla="*/ 315829 h 838507"/>
              <a:gd name="connsiteX54" fmla="*/ 455528 w 2722469"/>
              <a:gd name="connsiteY54" fmla="*/ 534597 h 838507"/>
              <a:gd name="connsiteX55" fmla="*/ 393877 w 2722469"/>
              <a:gd name="connsiteY55" fmla="*/ 534597 h 838507"/>
              <a:gd name="connsiteX56" fmla="*/ 1999978 w 2722469"/>
              <a:gd name="connsiteY56" fmla="*/ 193840 h 838507"/>
              <a:gd name="connsiteX57" fmla="*/ 2152772 w 2722469"/>
              <a:gd name="connsiteY57" fmla="*/ 193840 h 838507"/>
              <a:gd name="connsiteX58" fmla="*/ 2316032 w 2722469"/>
              <a:gd name="connsiteY58" fmla="*/ 323445 h 838507"/>
              <a:gd name="connsiteX59" fmla="*/ 2223223 w 2722469"/>
              <a:gd name="connsiteY59" fmla="*/ 445151 h 838507"/>
              <a:gd name="connsiteX60" fmla="*/ 2223271 w 2722469"/>
              <a:gd name="connsiteY60" fmla="*/ 445151 h 838507"/>
              <a:gd name="connsiteX61" fmla="*/ 2317935 w 2722469"/>
              <a:gd name="connsiteY61" fmla="*/ 604414 h 838507"/>
              <a:gd name="connsiteX62" fmla="*/ 2452653 w 2722469"/>
              <a:gd name="connsiteY62" fmla="*/ 193840 h 838507"/>
              <a:gd name="connsiteX63" fmla="*/ 2583660 w 2722469"/>
              <a:gd name="connsiteY63" fmla="*/ 193840 h 838507"/>
              <a:gd name="connsiteX64" fmla="*/ 2722469 w 2722469"/>
              <a:gd name="connsiteY64" fmla="*/ 619503 h 838507"/>
              <a:gd name="connsiteX65" fmla="*/ 2610584 w 2722469"/>
              <a:gd name="connsiteY65" fmla="*/ 619503 h 838507"/>
              <a:gd name="connsiteX66" fmla="*/ 2584564 w 2722469"/>
              <a:gd name="connsiteY66" fmla="*/ 535733 h 838507"/>
              <a:gd name="connsiteX67" fmla="*/ 2447515 w 2722469"/>
              <a:gd name="connsiteY67" fmla="*/ 535733 h 838507"/>
              <a:gd name="connsiteX68" fmla="*/ 2421494 w 2722469"/>
              <a:gd name="connsiteY68" fmla="*/ 619503 h 838507"/>
              <a:gd name="connsiteX69" fmla="*/ 2203339 w 2722469"/>
              <a:gd name="connsiteY69" fmla="*/ 619503 h 838507"/>
              <a:gd name="connsiteX70" fmla="*/ 2106963 w 2722469"/>
              <a:gd name="connsiteY70" fmla="*/ 442975 h 838507"/>
              <a:gd name="connsiteX71" fmla="*/ 2106963 w 2722469"/>
              <a:gd name="connsiteY71" fmla="*/ 619503 h 838507"/>
              <a:gd name="connsiteX72" fmla="*/ 1999978 w 2722469"/>
              <a:gd name="connsiteY72" fmla="*/ 619503 h 838507"/>
              <a:gd name="connsiteX73" fmla="*/ 1319301 w 2722469"/>
              <a:gd name="connsiteY73" fmla="*/ 193840 h 838507"/>
              <a:gd name="connsiteX74" fmla="*/ 1587167 w 2722469"/>
              <a:gd name="connsiteY74" fmla="*/ 193840 h 838507"/>
              <a:gd name="connsiteX75" fmla="*/ 1587167 w 2722469"/>
              <a:gd name="connsiteY75" fmla="*/ 277421 h 838507"/>
              <a:gd name="connsiteX76" fmla="*/ 1422528 w 2722469"/>
              <a:gd name="connsiteY76" fmla="*/ 277421 h 838507"/>
              <a:gd name="connsiteX77" fmla="*/ 1422528 w 2722469"/>
              <a:gd name="connsiteY77" fmla="*/ 364455 h 838507"/>
              <a:gd name="connsiteX78" fmla="*/ 1562097 w 2722469"/>
              <a:gd name="connsiteY78" fmla="*/ 364455 h 838507"/>
              <a:gd name="connsiteX79" fmla="*/ 1562097 w 2722469"/>
              <a:gd name="connsiteY79" fmla="*/ 447989 h 838507"/>
              <a:gd name="connsiteX80" fmla="*/ 1422528 w 2722469"/>
              <a:gd name="connsiteY80" fmla="*/ 447989 h 838507"/>
              <a:gd name="connsiteX81" fmla="*/ 1422528 w 2722469"/>
              <a:gd name="connsiteY81" fmla="*/ 535874 h 838507"/>
              <a:gd name="connsiteX82" fmla="*/ 1587167 w 2722469"/>
              <a:gd name="connsiteY82" fmla="*/ 535874 h 838507"/>
              <a:gd name="connsiteX83" fmla="*/ 1587167 w 2722469"/>
              <a:gd name="connsiteY83" fmla="*/ 619456 h 838507"/>
              <a:gd name="connsiteX84" fmla="*/ 1319301 w 2722469"/>
              <a:gd name="connsiteY84" fmla="*/ 619456 h 838507"/>
              <a:gd name="connsiteX85" fmla="*/ 998443 w 2722469"/>
              <a:gd name="connsiteY85" fmla="*/ 193840 h 838507"/>
              <a:gd name="connsiteX86" fmla="*/ 1281864 w 2722469"/>
              <a:gd name="connsiteY86" fmla="*/ 193840 h 838507"/>
              <a:gd name="connsiteX87" fmla="*/ 1097626 w 2722469"/>
              <a:gd name="connsiteY87" fmla="*/ 535922 h 838507"/>
              <a:gd name="connsiteX88" fmla="*/ 1260743 w 2722469"/>
              <a:gd name="connsiteY88" fmla="*/ 535922 h 838507"/>
              <a:gd name="connsiteX89" fmla="*/ 1215266 w 2722469"/>
              <a:gd name="connsiteY89" fmla="*/ 619456 h 838507"/>
              <a:gd name="connsiteX90" fmla="*/ 931845 w 2722469"/>
              <a:gd name="connsiteY90" fmla="*/ 619456 h 838507"/>
              <a:gd name="connsiteX91" fmla="*/ 1116131 w 2722469"/>
              <a:gd name="connsiteY91" fmla="*/ 277421 h 838507"/>
              <a:gd name="connsiteX92" fmla="*/ 953014 w 2722469"/>
              <a:gd name="connsiteY92" fmla="*/ 277421 h 838507"/>
              <a:gd name="connsiteX93" fmla="*/ 1639493 w 2722469"/>
              <a:gd name="connsiteY93" fmla="*/ 193745 h 838507"/>
              <a:gd name="connsiteX94" fmla="*/ 1766446 w 2722469"/>
              <a:gd name="connsiteY94" fmla="*/ 193745 h 838507"/>
              <a:gd name="connsiteX95" fmla="*/ 1789909 w 2722469"/>
              <a:gd name="connsiteY95" fmla="*/ 193745 h 838507"/>
              <a:gd name="connsiteX96" fmla="*/ 1902126 w 2722469"/>
              <a:gd name="connsiteY96" fmla="*/ 214179 h 838507"/>
              <a:gd name="connsiteX97" fmla="*/ 1950980 w 2722469"/>
              <a:gd name="connsiteY97" fmla="*/ 309254 h 838507"/>
              <a:gd name="connsiteX98" fmla="*/ 1913312 w 2722469"/>
              <a:gd name="connsiteY98" fmla="*/ 390498 h 838507"/>
              <a:gd name="connsiteX99" fmla="*/ 1875150 w 2722469"/>
              <a:gd name="connsiteY99" fmla="*/ 408094 h 838507"/>
              <a:gd name="connsiteX100" fmla="*/ 1875059 w 2722469"/>
              <a:gd name="connsiteY100" fmla="*/ 408066 h 838507"/>
              <a:gd name="connsiteX101" fmla="*/ 1875106 w 2722469"/>
              <a:gd name="connsiteY101" fmla="*/ 408114 h 838507"/>
              <a:gd name="connsiteX102" fmla="*/ 1875150 w 2722469"/>
              <a:gd name="connsiteY102" fmla="*/ 408094 h 838507"/>
              <a:gd name="connsiteX103" fmla="*/ 1906401 w 2722469"/>
              <a:gd name="connsiteY103" fmla="*/ 417556 h 838507"/>
              <a:gd name="connsiteX104" fmla="*/ 1927861 w 2722469"/>
              <a:gd name="connsiteY104" fmla="*/ 432332 h 838507"/>
              <a:gd name="connsiteX105" fmla="*/ 1957592 w 2722469"/>
              <a:gd name="connsiteY105" fmla="*/ 506358 h 838507"/>
              <a:gd name="connsiteX106" fmla="*/ 1912734 w 2722469"/>
              <a:gd name="connsiteY106" fmla="*/ 599447 h 838507"/>
              <a:gd name="connsiteX107" fmla="*/ 1819688 w 2722469"/>
              <a:gd name="connsiteY107" fmla="*/ 619408 h 838507"/>
              <a:gd name="connsiteX108" fmla="*/ 1639493 w 2722469"/>
              <a:gd name="connsiteY108" fmla="*/ 619408 h 838507"/>
              <a:gd name="connsiteX109" fmla="*/ 73590 w 2722469"/>
              <a:gd name="connsiteY109" fmla="*/ 103778 h 838507"/>
              <a:gd name="connsiteX110" fmla="*/ 209069 w 2722469"/>
              <a:gd name="connsiteY110" fmla="*/ 238066 h 838507"/>
              <a:gd name="connsiteX111" fmla="*/ 209069 w 2722469"/>
              <a:gd name="connsiteY111" fmla="*/ 488478 h 838507"/>
              <a:gd name="connsiteX112" fmla="*/ 209022 w 2722469"/>
              <a:gd name="connsiteY112" fmla="*/ 488478 h 838507"/>
              <a:gd name="connsiteX113" fmla="*/ 523 w 2722469"/>
              <a:gd name="connsiteY113" fmla="*/ 281772 h 838507"/>
              <a:gd name="connsiteX114" fmla="*/ 13367 w 2722469"/>
              <a:gd name="connsiteY114" fmla="*/ 211246 h 838507"/>
              <a:gd name="connsiteX115" fmla="*/ 147466 w 2722469"/>
              <a:gd name="connsiteY115" fmla="*/ 344162 h 838507"/>
              <a:gd name="connsiteX116" fmla="*/ 147466 w 2722469"/>
              <a:gd name="connsiteY116" fmla="*/ 260439 h 838507"/>
              <a:gd name="connsiteX117" fmla="*/ 38864 w 2722469"/>
              <a:gd name="connsiteY117" fmla="*/ 152687 h 838507"/>
              <a:gd name="connsiteX118" fmla="*/ 73590 w 2722469"/>
              <a:gd name="connsiteY118" fmla="*/ 103778 h 838507"/>
              <a:gd name="connsiteX119" fmla="*/ 167873 w 2722469"/>
              <a:gd name="connsiteY119" fmla="*/ 31313 h 838507"/>
              <a:gd name="connsiteX120" fmla="*/ 332227 w 2722469"/>
              <a:gd name="connsiteY120" fmla="*/ 193840 h 838507"/>
              <a:gd name="connsiteX121" fmla="*/ 416711 w 2722469"/>
              <a:gd name="connsiteY121" fmla="*/ 193698 h 838507"/>
              <a:gd name="connsiteX122" fmla="*/ 477695 w 2722469"/>
              <a:gd name="connsiteY122" fmla="*/ 254716 h 838507"/>
              <a:gd name="connsiteX123" fmla="*/ 393877 w 2722469"/>
              <a:gd name="connsiteY123" fmla="*/ 254716 h 838507"/>
              <a:gd name="connsiteX124" fmla="*/ 393877 w 2722469"/>
              <a:gd name="connsiteY124" fmla="*/ 254669 h 838507"/>
              <a:gd name="connsiteX125" fmla="*/ 332179 w 2722469"/>
              <a:gd name="connsiteY125" fmla="*/ 254669 h 838507"/>
              <a:gd name="connsiteX126" fmla="*/ 332179 w 2722469"/>
              <a:gd name="connsiteY126" fmla="*/ 526982 h 838507"/>
              <a:gd name="connsiteX127" fmla="*/ 393877 w 2722469"/>
              <a:gd name="connsiteY127" fmla="*/ 588095 h 838507"/>
              <a:gd name="connsiteX128" fmla="*/ 393877 w 2722469"/>
              <a:gd name="connsiteY128" fmla="*/ 671439 h 838507"/>
              <a:gd name="connsiteX129" fmla="*/ 270624 w 2722469"/>
              <a:gd name="connsiteY129" fmla="*/ 549308 h 838507"/>
              <a:gd name="connsiteX130" fmla="*/ 270624 w 2722469"/>
              <a:gd name="connsiteY130" fmla="*/ 215977 h 838507"/>
              <a:gd name="connsiteX131" fmla="*/ 116688 w 2722469"/>
              <a:gd name="connsiteY131" fmla="*/ 63336 h 838507"/>
              <a:gd name="connsiteX132" fmla="*/ 167873 w 2722469"/>
              <a:gd name="connsiteY132" fmla="*/ 31313 h 838507"/>
              <a:gd name="connsiteX133" fmla="*/ 332322 w 2722469"/>
              <a:gd name="connsiteY133" fmla="*/ 0 h 838507"/>
              <a:gd name="connsiteX134" fmla="*/ 430078 w 2722469"/>
              <a:gd name="connsiteY134" fmla="*/ 96873 h 838507"/>
              <a:gd name="connsiteX135" fmla="*/ 430078 w 2722469"/>
              <a:gd name="connsiteY135" fmla="*/ 96920 h 838507"/>
              <a:gd name="connsiteX136" fmla="*/ 332322 w 2722469"/>
              <a:gd name="connsiteY136" fmla="*/ 193793 h 83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22469" h="838507">
                <a:moveTo>
                  <a:pt x="640336" y="467287"/>
                </a:moveTo>
                <a:lnTo>
                  <a:pt x="706411" y="467287"/>
                </a:lnTo>
                <a:lnTo>
                  <a:pt x="774198" y="534455"/>
                </a:lnTo>
                <a:lnTo>
                  <a:pt x="774198" y="534596"/>
                </a:lnTo>
                <a:cubicBezTo>
                  <a:pt x="774198" y="588094"/>
                  <a:pt x="730481" y="631469"/>
                  <a:pt x="676442" y="631469"/>
                </a:cubicBezTo>
                <a:cubicBezTo>
                  <a:pt x="622403" y="631469"/>
                  <a:pt x="578686" y="588141"/>
                  <a:pt x="578686" y="534596"/>
                </a:cubicBezTo>
                <a:lnTo>
                  <a:pt x="640003" y="534596"/>
                </a:lnTo>
                <a:lnTo>
                  <a:pt x="640289" y="467334"/>
                </a:lnTo>
                <a:close/>
                <a:moveTo>
                  <a:pt x="1746430" y="445103"/>
                </a:moveTo>
                <a:cubicBezTo>
                  <a:pt x="1746430" y="445103"/>
                  <a:pt x="1746382" y="545287"/>
                  <a:pt x="1746382" y="545287"/>
                </a:cubicBezTo>
                <a:lnTo>
                  <a:pt x="1785342" y="545287"/>
                </a:lnTo>
                <a:lnTo>
                  <a:pt x="1785342" y="545240"/>
                </a:lnTo>
                <a:cubicBezTo>
                  <a:pt x="1830200" y="545240"/>
                  <a:pt x="1849371" y="530529"/>
                  <a:pt x="1849371" y="496094"/>
                </a:cubicBezTo>
                <a:cubicBezTo>
                  <a:pt x="1849371" y="475660"/>
                  <a:pt x="1841427" y="461044"/>
                  <a:pt x="1825586" y="452719"/>
                </a:cubicBezTo>
                <a:cubicBezTo>
                  <a:pt x="1813741" y="446333"/>
                  <a:pt x="1803133" y="445103"/>
                  <a:pt x="1770786" y="445103"/>
                </a:cubicBezTo>
                <a:close/>
                <a:moveTo>
                  <a:pt x="601187" y="376942"/>
                </a:moveTo>
                <a:lnTo>
                  <a:pt x="601282" y="376942"/>
                </a:lnTo>
                <a:lnTo>
                  <a:pt x="601282" y="377037"/>
                </a:lnTo>
                <a:close/>
                <a:moveTo>
                  <a:pt x="517036" y="376942"/>
                </a:moveTo>
                <a:lnTo>
                  <a:pt x="578686" y="437914"/>
                </a:lnTo>
                <a:cubicBezTo>
                  <a:pt x="578686" y="437914"/>
                  <a:pt x="578686" y="511937"/>
                  <a:pt x="578686" y="530443"/>
                </a:cubicBezTo>
                <a:lnTo>
                  <a:pt x="578686" y="534596"/>
                </a:lnTo>
                <a:lnTo>
                  <a:pt x="578686" y="534597"/>
                </a:lnTo>
                <a:lnTo>
                  <a:pt x="517036" y="534597"/>
                </a:lnTo>
                <a:close/>
                <a:moveTo>
                  <a:pt x="0" y="364833"/>
                </a:moveTo>
                <a:lnTo>
                  <a:pt x="393926" y="755304"/>
                </a:lnTo>
                <a:lnTo>
                  <a:pt x="393926" y="838507"/>
                </a:lnTo>
                <a:lnTo>
                  <a:pt x="0" y="448130"/>
                </a:lnTo>
                <a:close/>
                <a:moveTo>
                  <a:pt x="455575" y="315829"/>
                </a:moveTo>
                <a:lnTo>
                  <a:pt x="539726" y="315829"/>
                </a:lnTo>
                <a:cubicBezTo>
                  <a:pt x="539726" y="315829"/>
                  <a:pt x="574351" y="350259"/>
                  <a:pt x="591664" y="367473"/>
                </a:cubicBezTo>
                <a:lnTo>
                  <a:pt x="601187" y="376942"/>
                </a:lnTo>
                <a:lnTo>
                  <a:pt x="517036" y="376942"/>
                </a:lnTo>
                <a:close/>
                <a:moveTo>
                  <a:pt x="455528" y="315782"/>
                </a:moveTo>
                <a:lnTo>
                  <a:pt x="455575" y="315829"/>
                </a:lnTo>
                <a:lnTo>
                  <a:pt x="455528" y="315829"/>
                </a:lnTo>
                <a:close/>
                <a:moveTo>
                  <a:pt x="2516015" y="315640"/>
                </a:moveTo>
                <a:lnTo>
                  <a:pt x="2473488" y="451347"/>
                </a:lnTo>
                <a:lnTo>
                  <a:pt x="2558496" y="451347"/>
                </a:lnTo>
                <a:close/>
                <a:moveTo>
                  <a:pt x="2106820" y="270988"/>
                </a:moveTo>
                <a:lnTo>
                  <a:pt x="2106820" y="378314"/>
                </a:lnTo>
                <a:lnTo>
                  <a:pt x="2139453" y="378314"/>
                </a:lnTo>
                <a:cubicBezTo>
                  <a:pt x="2183598" y="378314"/>
                  <a:pt x="2211426" y="372354"/>
                  <a:pt x="2211426" y="322688"/>
                </a:cubicBezTo>
                <a:cubicBezTo>
                  <a:pt x="2211426" y="281678"/>
                  <a:pt x="2183598" y="270988"/>
                  <a:pt x="2138264" y="270988"/>
                </a:cubicBezTo>
                <a:close/>
                <a:moveTo>
                  <a:pt x="1746478" y="270940"/>
                </a:moveTo>
                <a:lnTo>
                  <a:pt x="1746478" y="369800"/>
                </a:lnTo>
                <a:lnTo>
                  <a:pt x="1772831" y="369800"/>
                </a:lnTo>
                <a:cubicBezTo>
                  <a:pt x="1821638" y="369800"/>
                  <a:pt x="1842093" y="355184"/>
                  <a:pt x="1842093" y="320086"/>
                </a:cubicBezTo>
                <a:cubicBezTo>
                  <a:pt x="1842093" y="284989"/>
                  <a:pt x="1821590" y="270940"/>
                  <a:pt x="1771499" y="270940"/>
                </a:cubicBezTo>
                <a:close/>
                <a:moveTo>
                  <a:pt x="477743" y="254716"/>
                </a:moveTo>
                <a:lnTo>
                  <a:pt x="477791" y="254716"/>
                </a:lnTo>
                <a:lnTo>
                  <a:pt x="477791" y="254763"/>
                </a:lnTo>
                <a:close/>
                <a:moveTo>
                  <a:pt x="393877" y="254716"/>
                </a:moveTo>
                <a:cubicBezTo>
                  <a:pt x="393877" y="254716"/>
                  <a:pt x="455528" y="315829"/>
                  <a:pt x="455528" y="315829"/>
                </a:cubicBezTo>
                <a:lnTo>
                  <a:pt x="455528" y="534597"/>
                </a:lnTo>
                <a:lnTo>
                  <a:pt x="393877" y="534597"/>
                </a:lnTo>
                <a:close/>
                <a:moveTo>
                  <a:pt x="1999978" y="193840"/>
                </a:moveTo>
                <a:lnTo>
                  <a:pt x="2152772" y="193840"/>
                </a:lnTo>
                <a:cubicBezTo>
                  <a:pt x="2210808" y="193840"/>
                  <a:pt x="2316032" y="207888"/>
                  <a:pt x="2316032" y="323445"/>
                </a:cubicBezTo>
                <a:cubicBezTo>
                  <a:pt x="2316032" y="377699"/>
                  <a:pt x="2287823" y="425190"/>
                  <a:pt x="2223223" y="445151"/>
                </a:cubicBezTo>
                <a:lnTo>
                  <a:pt x="2223271" y="445151"/>
                </a:lnTo>
                <a:lnTo>
                  <a:pt x="2317935" y="604414"/>
                </a:lnTo>
                <a:lnTo>
                  <a:pt x="2452653" y="193840"/>
                </a:lnTo>
                <a:lnTo>
                  <a:pt x="2583660" y="193840"/>
                </a:lnTo>
                <a:lnTo>
                  <a:pt x="2722469" y="619503"/>
                </a:lnTo>
                <a:lnTo>
                  <a:pt x="2610584" y="619503"/>
                </a:lnTo>
                <a:lnTo>
                  <a:pt x="2584564" y="535733"/>
                </a:lnTo>
                <a:lnTo>
                  <a:pt x="2447515" y="535733"/>
                </a:lnTo>
                <a:lnTo>
                  <a:pt x="2421494" y="619503"/>
                </a:lnTo>
                <a:lnTo>
                  <a:pt x="2203339" y="619503"/>
                </a:lnTo>
                <a:lnTo>
                  <a:pt x="2106963" y="442975"/>
                </a:lnTo>
                <a:lnTo>
                  <a:pt x="2106963" y="619503"/>
                </a:lnTo>
                <a:lnTo>
                  <a:pt x="1999978" y="619503"/>
                </a:lnTo>
                <a:close/>
                <a:moveTo>
                  <a:pt x="1319301" y="193840"/>
                </a:moveTo>
                <a:lnTo>
                  <a:pt x="1587167" y="193840"/>
                </a:lnTo>
                <a:lnTo>
                  <a:pt x="1587167" y="277421"/>
                </a:lnTo>
                <a:lnTo>
                  <a:pt x="1422528" y="277421"/>
                </a:lnTo>
                <a:lnTo>
                  <a:pt x="1422528" y="364455"/>
                </a:lnTo>
                <a:lnTo>
                  <a:pt x="1562097" y="364455"/>
                </a:lnTo>
                <a:lnTo>
                  <a:pt x="1562097" y="447989"/>
                </a:lnTo>
                <a:lnTo>
                  <a:pt x="1422528" y="447989"/>
                </a:lnTo>
                <a:lnTo>
                  <a:pt x="1422528" y="535874"/>
                </a:lnTo>
                <a:lnTo>
                  <a:pt x="1587167" y="535874"/>
                </a:lnTo>
                <a:lnTo>
                  <a:pt x="1587167" y="619456"/>
                </a:lnTo>
                <a:lnTo>
                  <a:pt x="1319301" y="619456"/>
                </a:lnTo>
                <a:close/>
                <a:moveTo>
                  <a:pt x="998443" y="193840"/>
                </a:moveTo>
                <a:lnTo>
                  <a:pt x="1281864" y="193840"/>
                </a:lnTo>
                <a:lnTo>
                  <a:pt x="1097626" y="535922"/>
                </a:lnTo>
                <a:lnTo>
                  <a:pt x="1260743" y="535922"/>
                </a:lnTo>
                <a:lnTo>
                  <a:pt x="1215266" y="619456"/>
                </a:lnTo>
                <a:lnTo>
                  <a:pt x="931845" y="619456"/>
                </a:lnTo>
                <a:lnTo>
                  <a:pt x="1116131" y="277421"/>
                </a:lnTo>
                <a:lnTo>
                  <a:pt x="953014" y="277421"/>
                </a:lnTo>
                <a:close/>
                <a:moveTo>
                  <a:pt x="1639493" y="193745"/>
                </a:moveTo>
                <a:cubicBezTo>
                  <a:pt x="1639493" y="193745"/>
                  <a:pt x="1724129" y="193745"/>
                  <a:pt x="1766446" y="193745"/>
                </a:cubicBezTo>
                <a:lnTo>
                  <a:pt x="1789909" y="193745"/>
                </a:lnTo>
                <a:cubicBezTo>
                  <a:pt x="1846041" y="193745"/>
                  <a:pt x="1878341" y="199468"/>
                  <a:pt x="1902126" y="214179"/>
                </a:cubicBezTo>
                <a:cubicBezTo>
                  <a:pt x="1932523" y="232059"/>
                  <a:pt x="1950980" y="268339"/>
                  <a:pt x="1950980" y="309254"/>
                </a:cubicBezTo>
                <a:cubicBezTo>
                  <a:pt x="1950980" y="331746"/>
                  <a:pt x="1943435" y="367594"/>
                  <a:pt x="1913312" y="390498"/>
                </a:cubicBezTo>
                <a:lnTo>
                  <a:pt x="1875150" y="408094"/>
                </a:lnTo>
                <a:lnTo>
                  <a:pt x="1875059" y="408066"/>
                </a:lnTo>
                <a:lnTo>
                  <a:pt x="1875106" y="408114"/>
                </a:lnTo>
                <a:lnTo>
                  <a:pt x="1875150" y="408094"/>
                </a:lnTo>
                <a:lnTo>
                  <a:pt x="1906401" y="417556"/>
                </a:lnTo>
                <a:cubicBezTo>
                  <a:pt x="1914494" y="421311"/>
                  <a:pt x="1920940" y="425947"/>
                  <a:pt x="1927861" y="432332"/>
                </a:cubicBezTo>
                <a:cubicBezTo>
                  <a:pt x="1947746" y="450212"/>
                  <a:pt x="1957592" y="475092"/>
                  <a:pt x="1957592" y="506358"/>
                </a:cubicBezTo>
                <a:cubicBezTo>
                  <a:pt x="1957592" y="545902"/>
                  <a:pt x="1941133" y="580952"/>
                  <a:pt x="1912734" y="599447"/>
                </a:cubicBezTo>
                <a:cubicBezTo>
                  <a:pt x="1890947" y="613495"/>
                  <a:pt x="1864546" y="619408"/>
                  <a:pt x="1819688" y="619408"/>
                </a:cubicBezTo>
                <a:lnTo>
                  <a:pt x="1639493" y="619408"/>
                </a:lnTo>
                <a:close/>
                <a:moveTo>
                  <a:pt x="73590" y="103778"/>
                </a:moveTo>
                <a:cubicBezTo>
                  <a:pt x="73590" y="103778"/>
                  <a:pt x="209069" y="238066"/>
                  <a:pt x="209069" y="238066"/>
                </a:cubicBezTo>
                <a:lnTo>
                  <a:pt x="209069" y="488478"/>
                </a:lnTo>
                <a:lnTo>
                  <a:pt x="209022" y="488478"/>
                </a:lnTo>
                <a:lnTo>
                  <a:pt x="523" y="281772"/>
                </a:lnTo>
                <a:cubicBezTo>
                  <a:pt x="1807" y="257270"/>
                  <a:pt x="6041" y="236505"/>
                  <a:pt x="13367" y="211246"/>
                </a:cubicBezTo>
                <a:lnTo>
                  <a:pt x="147466" y="344162"/>
                </a:lnTo>
                <a:lnTo>
                  <a:pt x="147466" y="260439"/>
                </a:lnTo>
                <a:lnTo>
                  <a:pt x="38864" y="152687"/>
                </a:lnTo>
                <a:cubicBezTo>
                  <a:pt x="47665" y="137315"/>
                  <a:pt x="60937" y="118016"/>
                  <a:pt x="73590" y="103778"/>
                </a:cubicBezTo>
                <a:close/>
                <a:moveTo>
                  <a:pt x="167873" y="31313"/>
                </a:moveTo>
                <a:lnTo>
                  <a:pt x="332227" y="193840"/>
                </a:lnTo>
                <a:lnTo>
                  <a:pt x="416711" y="193698"/>
                </a:lnTo>
                <a:lnTo>
                  <a:pt x="477695" y="254716"/>
                </a:lnTo>
                <a:lnTo>
                  <a:pt x="393877" y="254716"/>
                </a:lnTo>
                <a:lnTo>
                  <a:pt x="393877" y="254669"/>
                </a:lnTo>
                <a:lnTo>
                  <a:pt x="332179" y="254669"/>
                </a:lnTo>
                <a:lnTo>
                  <a:pt x="332179" y="526982"/>
                </a:lnTo>
                <a:lnTo>
                  <a:pt x="393877" y="588095"/>
                </a:lnTo>
                <a:lnTo>
                  <a:pt x="393877" y="671439"/>
                </a:lnTo>
                <a:lnTo>
                  <a:pt x="270624" y="549308"/>
                </a:lnTo>
                <a:lnTo>
                  <a:pt x="270624" y="215977"/>
                </a:lnTo>
                <a:lnTo>
                  <a:pt x="116688" y="63336"/>
                </a:lnTo>
                <a:cubicBezTo>
                  <a:pt x="125251" y="55815"/>
                  <a:pt x="154887" y="36705"/>
                  <a:pt x="167873" y="31313"/>
                </a:cubicBezTo>
                <a:close/>
                <a:moveTo>
                  <a:pt x="332322" y="0"/>
                </a:moveTo>
                <a:cubicBezTo>
                  <a:pt x="386361" y="0"/>
                  <a:pt x="430078" y="43328"/>
                  <a:pt x="430078" y="96873"/>
                </a:cubicBezTo>
                <a:lnTo>
                  <a:pt x="430078" y="96920"/>
                </a:lnTo>
                <a:cubicBezTo>
                  <a:pt x="430078" y="150418"/>
                  <a:pt x="386314" y="193793"/>
                  <a:pt x="332322" y="193793"/>
                </a:cubicBezTo>
                <a:close/>
              </a:path>
            </a:pathLst>
          </a:custGeom>
          <a:solidFill>
            <a:schemeClr val="bg1"/>
          </a:solidFill>
        </p:spPr>
        <p:txBody>
          <a:bodyPr wrap="square">
            <a:noAutofit/>
          </a:bodyPr>
          <a:lstStyle>
            <a:lvl1pPr>
              <a:defRPr sz="100" b="0" i="0">
                <a:solidFill>
                  <a:schemeClr val="bg1">
                    <a:alpha val="0"/>
                  </a:schemeClr>
                </a:solidFill>
                <a:latin typeface="Zebra Sans" pitchFamily="2" charset="77"/>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dirty="0"/>
          </a:p>
        </p:txBody>
      </p:sp>
    </p:spTree>
    <p:extLst>
      <p:ext uri="{BB962C8B-B14F-4D97-AF65-F5344CB8AC3E}">
        <p14:creationId xmlns:p14="http://schemas.microsoft.com/office/powerpoint/2010/main" val="418965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ainers 1">
    <p:bg>
      <p:bgPr>
        <a:solidFill>
          <a:srgbClr val="302F2F"/>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A2F37A0-C37C-B31A-2922-B05E32360F4A}"/>
              </a:ext>
            </a:extLst>
          </p:cNvPr>
          <p:cNvSpPr/>
          <p:nvPr userDrawn="1"/>
        </p:nvSpPr>
        <p:spPr>
          <a:xfrm>
            <a:off x="463899" y="464870"/>
            <a:ext cx="3040695" cy="5928260"/>
          </a:xfrm>
          <a:prstGeom prst="roundRect">
            <a:avLst>
              <a:gd name="adj" fmla="val 69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b="0" i="0" dirty="0">
              <a:solidFill>
                <a:schemeClr val="tx1"/>
              </a:solidFill>
              <a:latin typeface="Zebra Sans" pitchFamily="2" charset="77"/>
            </a:endParaRPr>
          </a:p>
        </p:txBody>
      </p:sp>
      <p:sp>
        <p:nvSpPr>
          <p:cNvPr id="9" name="Title 1">
            <a:extLst>
              <a:ext uri="{FF2B5EF4-FFF2-40B4-BE49-F238E27FC236}">
                <a16:creationId xmlns:a16="http://schemas.microsoft.com/office/drawing/2014/main" id="{132CE422-B719-5BE2-104C-E9FDC3154A45}"/>
              </a:ext>
            </a:extLst>
          </p:cNvPr>
          <p:cNvSpPr>
            <a:spLocks noGrp="1"/>
          </p:cNvSpPr>
          <p:nvPr>
            <p:ph type="ctrTitle" hasCustomPrompt="1"/>
          </p:nvPr>
        </p:nvSpPr>
        <p:spPr>
          <a:xfrm>
            <a:off x="3740727" y="464869"/>
            <a:ext cx="7987373" cy="3308999"/>
          </a:xfrm>
          <a:prstGeom prst="roundRect">
            <a:avLst>
              <a:gd name="adj" fmla="val 3305"/>
            </a:avLst>
          </a:prstGeom>
          <a:solidFill>
            <a:schemeClr val="tx1"/>
          </a:solidFill>
        </p:spPr>
        <p:txBody>
          <a:bodyPr lIns="274320" tIns="91440" anchor="ctr" anchorCtr="0"/>
          <a:lstStyle>
            <a:lvl1pPr algn="l">
              <a:lnSpc>
                <a:spcPct val="85000"/>
              </a:lnSpc>
              <a:defRPr sz="6600">
                <a:solidFill>
                  <a:schemeClr val="bg1"/>
                </a:solidFill>
              </a:defRPr>
            </a:lvl1pPr>
          </a:lstStyle>
          <a:p>
            <a:r>
              <a:rPr lang="en-US" dirty="0"/>
              <a:t>Slide Title Goes</a:t>
            </a:r>
            <a:br>
              <a:rPr lang="en-US" dirty="0"/>
            </a:br>
            <a:r>
              <a:rPr lang="en-US" dirty="0"/>
              <a:t>In This Spot Here</a:t>
            </a:r>
          </a:p>
        </p:txBody>
      </p:sp>
      <p:pic>
        <p:nvPicPr>
          <p:cNvPr id="30" name="Picture 29">
            <a:extLst>
              <a:ext uri="{FF2B5EF4-FFF2-40B4-BE49-F238E27FC236}">
                <a16:creationId xmlns:a16="http://schemas.microsoft.com/office/drawing/2014/main" id="{3CEEB1C9-36C6-F3C0-504C-AF398AA460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734027" y="3996597"/>
            <a:ext cx="7994072" cy="2396533"/>
          </a:xfrm>
          <a:prstGeom prst="roundRect">
            <a:avLst>
              <a:gd name="adj" fmla="val 4599"/>
            </a:avLst>
          </a:prstGeom>
        </p:spPr>
      </p:pic>
      <p:pic>
        <p:nvPicPr>
          <p:cNvPr id="5" name="Graphic 4">
            <a:extLst>
              <a:ext uri="{FF2B5EF4-FFF2-40B4-BE49-F238E27FC236}">
                <a16:creationId xmlns:a16="http://schemas.microsoft.com/office/drawing/2014/main" id="{58D7A649-A4ED-7D77-84D4-4920CA3E9E3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84063" y="3083065"/>
            <a:ext cx="2200366" cy="686691"/>
          </a:xfrm>
          <a:prstGeom prst="rect">
            <a:avLst/>
          </a:prstGeom>
        </p:spPr>
      </p:pic>
    </p:spTree>
    <p:extLst>
      <p:ext uri="{BB962C8B-B14F-4D97-AF65-F5344CB8AC3E}">
        <p14:creationId xmlns:p14="http://schemas.microsoft.com/office/powerpoint/2010/main" val="1484921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ainers 2">
    <p:bg>
      <p:bgPr>
        <a:solidFill>
          <a:srgbClr val="302F2F"/>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6F8EBF1-901F-3B8B-A00A-021E198066AD}"/>
              </a:ext>
            </a:extLst>
          </p:cNvPr>
          <p:cNvSpPr/>
          <p:nvPr userDrawn="1"/>
        </p:nvSpPr>
        <p:spPr>
          <a:xfrm>
            <a:off x="8687404" y="459692"/>
            <a:ext cx="3040695" cy="5933437"/>
          </a:xfrm>
          <a:prstGeom prst="roundRect">
            <a:avLst>
              <a:gd name="adj" fmla="val 69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b="0" i="0" dirty="0">
              <a:solidFill>
                <a:schemeClr val="tx1"/>
              </a:solidFill>
              <a:latin typeface="Zebra Sans" pitchFamily="2" charset="77"/>
            </a:endParaRPr>
          </a:p>
        </p:txBody>
      </p:sp>
      <p:sp>
        <p:nvSpPr>
          <p:cNvPr id="9" name="Title 1">
            <a:extLst>
              <a:ext uri="{FF2B5EF4-FFF2-40B4-BE49-F238E27FC236}">
                <a16:creationId xmlns:a16="http://schemas.microsoft.com/office/drawing/2014/main" id="{132CE422-B719-5BE2-104C-E9FDC3154A45}"/>
              </a:ext>
            </a:extLst>
          </p:cNvPr>
          <p:cNvSpPr>
            <a:spLocks noGrp="1"/>
          </p:cNvSpPr>
          <p:nvPr>
            <p:ph type="ctrTitle" hasCustomPrompt="1"/>
          </p:nvPr>
        </p:nvSpPr>
        <p:spPr>
          <a:xfrm>
            <a:off x="470599" y="464869"/>
            <a:ext cx="7987373" cy="3308999"/>
          </a:xfrm>
          <a:prstGeom prst="roundRect">
            <a:avLst>
              <a:gd name="adj" fmla="val 3305"/>
            </a:avLst>
          </a:prstGeom>
          <a:solidFill>
            <a:schemeClr val="tx1"/>
          </a:solidFill>
        </p:spPr>
        <p:txBody>
          <a:bodyPr lIns="274320" tIns="91440" anchor="ctr" anchorCtr="0"/>
          <a:lstStyle>
            <a:lvl1pPr algn="l">
              <a:lnSpc>
                <a:spcPct val="85000"/>
              </a:lnSpc>
              <a:defRPr sz="6600">
                <a:solidFill>
                  <a:schemeClr val="bg1"/>
                </a:solidFill>
              </a:defRPr>
            </a:lvl1pPr>
          </a:lstStyle>
          <a:p>
            <a:r>
              <a:rPr lang="en-US" dirty="0"/>
              <a:t>Slide Title Goes</a:t>
            </a:r>
            <a:br>
              <a:rPr lang="en-US" dirty="0"/>
            </a:br>
            <a:r>
              <a:rPr lang="en-US" dirty="0"/>
              <a:t>In This Spot Here</a:t>
            </a:r>
          </a:p>
        </p:txBody>
      </p:sp>
      <p:pic>
        <p:nvPicPr>
          <p:cNvPr id="30" name="Picture 29">
            <a:extLst>
              <a:ext uri="{FF2B5EF4-FFF2-40B4-BE49-F238E27FC236}">
                <a16:creationId xmlns:a16="http://schemas.microsoft.com/office/drawing/2014/main" id="{3CEEB1C9-36C6-F3C0-504C-AF398AA4608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3899" y="3996597"/>
            <a:ext cx="7994072" cy="2396533"/>
          </a:xfrm>
          <a:prstGeom prst="roundRect">
            <a:avLst>
              <a:gd name="adj" fmla="val 4599"/>
            </a:avLst>
          </a:prstGeom>
        </p:spPr>
      </p:pic>
      <p:pic>
        <p:nvPicPr>
          <p:cNvPr id="4" name="Graphic 3">
            <a:extLst>
              <a:ext uri="{FF2B5EF4-FFF2-40B4-BE49-F238E27FC236}">
                <a16:creationId xmlns:a16="http://schemas.microsoft.com/office/drawing/2014/main" id="{94CBE3F5-2BCC-407B-44FC-05F06EAEF2B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107568" y="3083065"/>
            <a:ext cx="2200366" cy="686691"/>
          </a:xfrm>
          <a:prstGeom prst="rect">
            <a:avLst/>
          </a:prstGeom>
        </p:spPr>
      </p:pic>
    </p:spTree>
    <p:extLst>
      <p:ext uri="{BB962C8B-B14F-4D97-AF65-F5344CB8AC3E}">
        <p14:creationId xmlns:p14="http://schemas.microsoft.com/office/powerpoint/2010/main" val="1809986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ainers 3">
    <p:bg>
      <p:bgPr>
        <a:solidFill>
          <a:schemeClr val="tx1"/>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6F8EBF1-901F-3B8B-A00A-021E198066AD}"/>
              </a:ext>
            </a:extLst>
          </p:cNvPr>
          <p:cNvSpPr/>
          <p:nvPr userDrawn="1"/>
        </p:nvSpPr>
        <p:spPr>
          <a:xfrm>
            <a:off x="8687404" y="4892842"/>
            <a:ext cx="3040695" cy="1500287"/>
          </a:xfrm>
          <a:prstGeom prst="roundRect">
            <a:avLst>
              <a:gd name="adj" fmla="val 6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b="0" i="0" dirty="0">
              <a:solidFill>
                <a:schemeClr val="tx1"/>
              </a:solidFill>
              <a:latin typeface="Zebra Sans" pitchFamily="2" charset="77"/>
            </a:endParaRPr>
          </a:p>
        </p:txBody>
      </p:sp>
      <p:sp>
        <p:nvSpPr>
          <p:cNvPr id="9" name="Title 1">
            <a:extLst>
              <a:ext uri="{FF2B5EF4-FFF2-40B4-BE49-F238E27FC236}">
                <a16:creationId xmlns:a16="http://schemas.microsoft.com/office/drawing/2014/main" id="{132CE422-B719-5BE2-104C-E9FDC3154A45}"/>
              </a:ext>
            </a:extLst>
          </p:cNvPr>
          <p:cNvSpPr>
            <a:spLocks noGrp="1"/>
          </p:cNvSpPr>
          <p:nvPr>
            <p:ph type="ctrTitle" hasCustomPrompt="1"/>
          </p:nvPr>
        </p:nvSpPr>
        <p:spPr>
          <a:xfrm>
            <a:off x="470599" y="464869"/>
            <a:ext cx="7987373" cy="3308999"/>
          </a:xfrm>
          <a:prstGeom prst="roundRect">
            <a:avLst>
              <a:gd name="adj" fmla="val 3305"/>
            </a:avLst>
          </a:prstGeom>
          <a:solidFill>
            <a:srgbClr val="2F2E2E"/>
          </a:solidFill>
        </p:spPr>
        <p:txBody>
          <a:bodyPr lIns="274320" tIns="91440" anchor="ctr" anchorCtr="0"/>
          <a:lstStyle>
            <a:lvl1pPr algn="l">
              <a:lnSpc>
                <a:spcPct val="85000"/>
              </a:lnSpc>
              <a:defRPr sz="6600">
                <a:solidFill>
                  <a:schemeClr val="bg1"/>
                </a:solidFill>
              </a:defRPr>
            </a:lvl1pPr>
          </a:lstStyle>
          <a:p>
            <a:r>
              <a:rPr lang="en-US" dirty="0"/>
              <a:t>Slide Title Goes</a:t>
            </a:r>
            <a:br>
              <a:rPr lang="en-US" dirty="0"/>
            </a:br>
            <a:r>
              <a:rPr lang="en-US" dirty="0"/>
              <a:t>In This Spot Here</a:t>
            </a:r>
          </a:p>
        </p:txBody>
      </p:sp>
      <p:pic>
        <p:nvPicPr>
          <p:cNvPr id="4" name="Graphic 3">
            <a:extLst>
              <a:ext uri="{FF2B5EF4-FFF2-40B4-BE49-F238E27FC236}">
                <a16:creationId xmlns:a16="http://schemas.microsoft.com/office/drawing/2014/main" id="{94CBE3F5-2BCC-407B-44FC-05F06EAEF2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107568" y="5299639"/>
            <a:ext cx="2200366" cy="686691"/>
          </a:xfrm>
          <a:prstGeom prst="rect">
            <a:avLst/>
          </a:prstGeom>
        </p:spPr>
      </p:pic>
      <p:sp>
        <p:nvSpPr>
          <p:cNvPr id="7" name="Picture Placeholder 6">
            <a:extLst>
              <a:ext uri="{FF2B5EF4-FFF2-40B4-BE49-F238E27FC236}">
                <a16:creationId xmlns:a16="http://schemas.microsoft.com/office/drawing/2014/main" id="{D23C9879-5D9F-BDB1-9041-3288945031B4}"/>
              </a:ext>
            </a:extLst>
          </p:cNvPr>
          <p:cNvSpPr>
            <a:spLocks noGrp="1"/>
          </p:cNvSpPr>
          <p:nvPr>
            <p:ph type="pic" sz="quarter" idx="10"/>
          </p:nvPr>
        </p:nvSpPr>
        <p:spPr>
          <a:xfrm>
            <a:off x="477297" y="3996596"/>
            <a:ext cx="7987373" cy="2396533"/>
          </a:xfrm>
          <a:prstGeom prst="roundRect">
            <a:avLst>
              <a:gd name="adj" fmla="val 4648"/>
            </a:avLst>
          </a:prstGeom>
          <a:solidFill>
            <a:srgbClr val="2F2E2E"/>
          </a:solidFill>
          <a:ln w="12700">
            <a:noFill/>
          </a:ln>
        </p:spPr>
        <p:txBody>
          <a:bodyPr vert="horz" lIns="0" tIns="0" rIns="0" bIns="914400" rtlCol="0" anchor="ctr" anchorCtr="0">
            <a:noAutofit/>
          </a:bodyPr>
          <a:lstStyle>
            <a:lvl1pPr>
              <a:defRPr lang="en-US" sz="1400" b="0" i="0">
                <a:solidFill>
                  <a:schemeClr val="bg1"/>
                </a:solidFill>
                <a:latin typeface="Zebra Sans" pitchFamily="2" charset="77"/>
              </a:defRPr>
            </a:lvl1pPr>
          </a:lstStyle>
          <a:p>
            <a:pPr lvl="0" algn="ctr"/>
            <a:endParaRPr lang="en-US" dirty="0"/>
          </a:p>
        </p:txBody>
      </p:sp>
      <p:sp>
        <p:nvSpPr>
          <p:cNvPr id="8" name="Picture Placeholder 6">
            <a:extLst>
              <a:ext uri="{FF2B5EF4-FFF2-40B4-BE49-F238E27FC236}">
                <a16:creationId xmlns:a16="http://schemas.microsoft.com/office/drawing/2014/main" id="{290D9159-1BCE-D979-5DF9-524138E6CFC8}"/>
              </a:ext>
            </a:extLst>
          </p:cNvPr>
          <p:cNvSpPr>
            <a:spLocks noGrp="1"/>
          </p:cNvSpPr>
          <p:nvPr>
            <p:ph type="pic" sz="quarter" idx="11"/>
          </p:nvPr>
        </p:nvSpPr>
        <p:spPr>
          <a:xfrm>
            <a:off x="8694102" y="464868"/>
            <a:ext cx="3040695" cy="4201132"/>
          </a:xfrm>
          <a:prstGeom prst="roundRect">
            <a:avLst>
              <a:gd name="adj" fmla="val 3713"/>
            </a:avLst>
          </a:prstGeom>
          <a:solidFill>
            <a:srgbClr val="2F2E2E"/>
          </a:solidFill>
          <a:ln w="12700">
            <a:noFill/>
          </a:ln>
        </p:spPr>
        <p:txBody>
          <a:bodyPr vert="horz" lIns="0" tIns="0" rIns="0" bIns="914400" rtlCol="0" anchor="ctr" anchorCtr="0">
            <a:noAutofit/>
          </a:bodyPr>
          <a:lstStyle>
            <a:lvl1pPr>
              <a:defRPr lang="en-US" sz="1400" b="0" i="0" dirty="0">
                <a:solidFill>
                  <a:schemeClr val="bg1"/>
                </a:solidFill>
                <a:latin typeface="Zebra Sans" pitchFamily="2" charset="77"/>
              </a:defRPr>
            </a:lvl1pPr>
          </a:lstStyle>
          <a:p>
            <a:pPr lvl="0" algn="ctr"/>
            <a:endParaRPr lang="en-US" dirty="0"/>
          </a:p>
        </p:txBody>
      </p:sp>
    </p:spTree>
    <p:extLst>
      <p:ext uri="{BB962C8B-B14F-4D97-AF65-F5344CB8AC3E}">
        <p14:creationId xmlns:p14="http://schemas.microsoft.com/office/powerpoint/2010/main" val="3715644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ainers 4">
    <p:bg>
      <p:bgPr>
        <a:solidFill>
          <a:schemeClr val="tx1"/>
        </a:solidFill>
        <a:effectLst/>
      </p:bgPr>
    </p:bg>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6F8EBF1-901F-3B8B-A00A-021E198066AD}"/>
              </a:ext>
            </a:extLst>
          </p:cNvPr>
          <p:cNvSpPr/>
          <p:nvPr userDrawn="1"/>
        </p:nvSpPr>
        <p:spPr>
          <a:xfrm>
            <a:off x="457203" y="4892842"/>
            <a:ext cx="3040695" cy="1500287"/>
          </a:xfrm>
          <a:prstGeom prst="roundRect">
            <a:avLst>
              <a:gd name="adj" fmla="val 6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b="0" i="0" dirty="0">
              <a:solidFill>
                <a:schemeClr val="tx1"/>
              </a:solidFill>
              <a:latin typeface="Zebra Sans" pitchFamily="2" charset="77"/>
            </a:endParaRPr>
          </a:p>
        </p:txBody>
      </p:sp>
      <p:sp>
        <p:nvSpPr>
          <p:cNvPr id="9" name="Title 1">
            <a:extLst>
              <a:ext uri="{FF2B5EF4-FFF2-40B4-BE49-F238E27FC236}">
                <a16:creationId xmlns:a16="http://schemas.microsoft.com/office/drawing/2014/main" id="{132CE422-B719-5BE2-104C-E9FDC3154A45}"/>
              </a:ext>
            </a:extLst>
          </p:cNvPr>
          <p:cNvSpPr>
            <a:spLocks noGrp="1"/>
          </p:cNvSpPr>
          <p:nvPr>
            <p:ph type="ctrTitle" hasCustomPrompt="1"/>
          </p:nvPr>
        </p:nvSpPr>
        <p:spPr>
          <a:xfrm>
            <a:off x="3740726" y="464869"/>
            <a:ext cx="7987373" cy="3308999"/>
          </a:xfrm>
          <a:prstGeom prst="roundRect">
            <a:avLst>
              <a:gd name="adj" fmla="val 3305"/>
            </a:avLst>
          </a:prstGeom>
          <a:solidFill>
            <a:srgbClr val="2F2E2E"/>
          </a:solidFill>
        </p:spPr>
        <p:txBody>
          <a:bodyPr lIns="274320" tIns="91440" anchor="ctr" anchorCtr="0"/>
          <a:lstStyle>
            <a:lvl1pPr algn="l">
              <a:lnSpc>
                <a:spcPct val="85000"/>
              </a:lnSpc>
              <a:defRPr sz="6600">
                <a:solidFill>
                  <a:schemeClr val="bg1"/>
                </a:solidFill>
              </a:defRPr>
            </a:lvl1pPr>
          </a:lstStyle>
          <a:p>
            <a:r>
              <a:rPr lang="en-US" dirty="0"/>
              <a:t>Slide Title Goes</a:t>
            </a:r>
            <a:br>
              <a:rPr lang="en-US" dirty="0"/>
            </a:br>
            <a:r>
              <a:rPr lang="en-US" dirty="0"/>
              <a:t>In This Spot Here</a:t>
            </a:r>
          </a:p>
        </p:txBody>
      </p:sp>
      <p:pic>
        <p:nvPicPr>
          <p:cNvPr id="4" name="Graphic 3">
            <a:extLst>
              <a:ext uri="{FF2B5EF4-FFF2-40B4-BE49-F238E27FC236}">
                <a16:creationId xmlns:a16="http://schemas.microsoft.com/office/drawing/2014/main" id="{94CBE3F5-2BCC-407B-44FC-05F06EAEF2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7367" y="5299639"/>
            <a:ext cx="2200366" cy="686691"/>
          </a:xfrm>
          <a:prstGeom prst="rect">
            <a:avLst/>
          </a:prstGeom>
        </p:spPr>
      </p:pic>
      <p:sp>
        <p:nvSpPr>
          <p:cNvPr id="7" name="Picture Placeholder 6">
            <a:extLst>
              <a:ext uri="{FF2B5EF4-FFF2-40B4-BE49-F238E27FC236}">
                <a16:creationId xmlns:a16="http://schemas.microsoft.com/office/drawing/2014/main" id="{D23C9879-5D9F-BDB1-9041-3288945031B4}"/>
              </a:ext>
            </a:extLst>
          </p:cNvPr>
          <p:cNvSpPr>
            <a:spLocks noGrp="1"/>
          </p:cNvSpPr>
          <p:nvPr>
            <p:ph type="pic" sz="quarter" idx="10"/>
          </p:nvPr>
        </p:nvSpPr>
        <p:spPr>
          <a:xfrm>
            <a:off x="3747424" y="3996596"/>
            <a:ext cx="7987373" cy="2396533"/>
          </a:xfrm>
          <a:prstGeom prst="roundRect">
            <a:avLst>
              <a:gd name="adj" fmla="val 4648"/>
            </a:avLst>
          </a:prstGeom>
          <a:solidFill>
            <a:srgbClr val="2F2E2E"/>
          </a:solidFill>
          <a:ln w="12700">
            <a:noFill/>
          </a:ln>
        </p:spPr>
        <p:txBody>
          <a:bodyPr vert="horz" lIns="0" tIns="0" rIns="0" bIns="914400" rtlCol="0" anchor="ctr" anchorCtr="0">
            <a:noAutofit/>
          </a:bodyPr>
          <a:lstStyle>
            <a:lvl1pPr>
              <a:defRPr lang="en-US" sz="1400" b="0" i="0">
                <a:solidFill>
                  <a:schemeClr val="bg1"/>
                </a:solidFill>
                <a:latin typeface="Zebra Sans" pitchFamily="2" charset="77"/>
              </a:defRPr>
            </a:lvl1pPr>
          </a:lstStyle>
          <a:p>
            <a:pPr lvl="0" algn="ctr"/>
            <a:endParaRPr lang="en-US" dirty="0"/>
          </a:p>
        </p:txBody>
      </p:sp>
      <p:sp>
        <p:nvSpPr>
          <p:cNvPr id="8" name="Picture Placeholder 6">
            <a:extLst>
              <a:ext uri="{FF2B5EF4-FFF2-40B4-BE49-F238E27FC236}">
                <a16:creationId xmlns:a16="http://schemas.microsoft.com/office/drawing/2014/main" id="{290D9159-1BCE-D979-5DF9-524138E6CFC8}"/>
              </a:ext>
            </a:extLst>
          </p:cNvPr>
          <p:cNvSpPr>
            <a:spLocks noGrp="1"/>
          </p:cNvSpPr>
          <p:nvPr>
            <p:ph type="pic" sz="quarter" idx="11"/>
          </p:nvPr>
        </p:nvSpPr>
        <p:spPr>
          <a:xfrm>
            <a:off x="463901" y="464868"/>
            <a:ext cx="3040695" cy="4201132"/>
          </a:xfrm>
          <a:prstGeom prst="roundRect">
            <a:avLst>
              <a:gd name="adj" fmla="val 3713"/>
            </a:avLst>
          </a:prstGeom>
          <a:solidFill>
            <a:srgbClr val="2F2E2E"/>
          </a:solidFill>
          <a:ln w="12700">
            <a:noFill/>
          </a:ln>
        </p:spPr>
        <p:txBody>
          <a:bodyPr vert="horz" lIns="0" tIns="0" rIns="0" bIns="914400" rtlCol="0" anchor="ctr" anchorCtr="0">
            <a:noAutofit/>
          </a:bodyPr>
          <a:lstStyle>
            <a:lvl1pPr>
              <a:defRPr lang="en-US" sz="1400" b="0" i="0" dirty="0">
                <a:solidFill>
                  <a:schemeClr val="bg1"/>
                </a:solidFill>
                <a:latin typeface="Zebra Sans" pitchFamily="2" charset="77"/>
              </a:defRPr>
            </a:lvl1pPr>
          </a:lstStyle>
          <a:p>
            <a:pPr lvl="0" algn="ctr"/>
            <a:endParaRPr lang="en-US" dirty="0"/>
          </a:p>
        </p:txBody>
      </p:sp>
    </p:spTree>
    <p:extLst>
      <p:ext uri="{BB962C8B-B14F-4D97-AF65-F5344CB8AC3E}">
        <p14:creationId xmlns:p14="http://schemas.microsoft.com/office/powerpoint/2010/main" val="9048744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tx1"/>
        </a:solidFill>
        <a:effectLst/>
      </p:bgPr>
    </p:bg>
    <p:spTree>
      <p:nvGrpSpPr>
        <p:cNvPr id="1" name=""/>
        <p:cNvGrpSpPr/>
        <p:nvPr/>
      </p:nvGrpSpPr>
      <p:grpSpPr>
        <a:xfrm>
          <a:off x="0" y="0"/>
          <a:ext cx="0" cy="0"/>
          <a:chOff x="0" y="0"/>
          <a:chExt cx="0" cy="0"/>
        </a:xfrm>
      </p:grpSpPr>
      <p:pic>
        <p:nvPicPr>
          <p:cNvPr id="4" name="Picture 3" descr="A colorful lines on a black background&#10;&#10;AI-generated content may be incorrect.">
            <a:extLst>
              <a:ext uri="{FF2B5EF4-FFF2-40B4-BE49-F238E27FC236}">
                <a16:creationId xmlns:a16="http://schemas.microsoft.com/office/drawing/2014/main" id="{83F58751-EB55-AC35-30D0-9535D8268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6272846" y="0"/>
            <a:ext cx="5919154" cy="6858000"/>
          </a:xfrm>
          <a:prstGeom prst="rect">
            <a:avLst/>
          </a:prstGeom>
        </p:spPr>
      </p:pic>
      <p:sp>
        <p:nvSpPr>
          <p:cNvPr id="16" name="TextBox 15">
            <a:extLst>
              <a:ext uri="{FF2B5EF4-FFF2-40B4-BE49-F238E27FC236}">
                <a16:creationId xmlns:a16="http://schemas.microsoft.com/office/drawing/2014/main" id="{ACCDEE44-DBEA-2B30-EA13-4701DB566D6F}"/>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8" name="Straight Connector 7">
            <a:extLst>
              <a:ext uri="{FF2B5EF4-FFF2-40B4-BE49-F238E27FC236}">
                <a16:creationId xmlns:a16="http://schemas.microsoft.com/office/drawing/2014/main" id="{70967566-9789-22D3-844B-CF104BFD7B4A}"/>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17031EB9-A518-A216-14C8-63EC62F6E8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0E4628E2-F8D6-2F4B-C725-BAEC54D113EC}"/>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9600">
                <a:solidFill>
                  <a:schemeClr val="bg1"/>
                </a:solidFill>
              </a:defRPr>
            </a:lvl1pPr>
          </a:lstStyle>
          <a:p>
            <a:r>
              <a:rPr lang="en-US" dirty="0"/>
              <a:t>Thank You!</a:t>
            </a:r>
          </a:p>
        </p:txBody>
      </p:sp>
    </p:spTree>
    <p:extLst>
      <p:ext uri="{BB962C8B-B14F-4D97-AF65-F5344CB8AC3E}">
        <p14:creationId xmlns:p14="http://schemas.microsoft.com/office/powerpoint/2010/main" val="23869523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Black">
    <p:bg>
      <p:bgPr>
        <a:solidFill>
          <a:schemeClr val="tx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CCDEE44-DBEA-2B30-EA13-4701DB566D6F}"/>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8" name="Straight Connector 7">
            <a:extLst>
              <a:ext uri="{FF2B5EF4-FFF2-40B4-BE49-F238E27FC236}">
                <a16:creationId xmlns:a16="http://schemas.microsoft.com/office/drawing/2014/main" id="{70967566-9789-22D3-844B-CF104BFD7B4A}"/>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17031EB9-A518-A216-14C8-63EC62F6E8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0E4628E2-F8D6-2F4B-C725-BAEC54D113EC}"/>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9600">
                <a:solidFill>
                  <a:schemeClr val="bg1"/>
                </a:solidFill>
              </a:defRPr>
            </a:lvl1pPr>
          </a:lstStyle>
          <a:p>
            <a:r>
              <a:rPr lang="en-US" dirty="0"/>
              <a:t>Thank You!</a:t>
            </a:r>
          </a:p>
        </p:txBody>
      </p:sp>
    </p:spTree>
    <p:extLst>
      <p:ext uri="{BB962C8B-B14F-4D97-AF65-F5344CB8AC3E}">
        <p14:creationId xmlns:p14="http://schemas.microsoft.com/office/powerpoint/2010/main" val="29129493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Green">
    <p:bg>
      <p:bgPr>
        <a:solidFill>
          <a:schemeClr val="bg2"/>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CCDEE44-DBEA-2B30-EA13-4701DB566D6F}"/>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8" name="Straight Connector 7">
            <a:extLst>
              <a:ext uri="{FF2B5EF4-FFF2-40B4-BE49-F238E27FC236}">
                <a16:creationId xmlns:a16="http://schemas.microsoft.com/office/drawing/2014/main" id="{70967566-9789-22D3-844B-CF104BFD7B4A}"/>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17031EB9-A518-A216-14C8-63EC62F6E8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0E4628E2-F8D6-2F4B-C725-BAEC54D113EC}"/>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9600">
                <a:solidFill>
                  <a:schemeClr val="tx1"/>
                </a:solidFill>
              </a:defRPr>
            </a:lvl1pPr>
          </a:lstStyle>
          <a:p>
            <a:r>
              <a:rPr lang="en-US" dirty="0"/>
              <a:t>Thank You!</a:t>
            </a:r>
          </a:p>
        </p:txBody>
      </p:sp>
    </p:spTree>
    <p:extLst>
      <p:ext uri="{BB962C8B-B14F-4D97-AF65-F5344CB8AC3E}">
        <p14:creationId xmlns:p14="http://schemas.microsoft.com/office/powerpoint/2010/main" val="26717752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CCDEE44-DBEA-2B30-EA13-4701DB566D6F}"/>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pic>
        <p:nvPicPr>
          <p:cNvPr id="9" name="Graphic 8">
            <a:extLst>
              <a:ext uri="{FF2B5EF4-FFF2-40B4-BE49-F238E27FC236}">
                <a16:creationId xmlns:a16="http://schemas.microsoft.com/office/drawing/2014/main" id="{17031EB9-A518-A216-14C8-63EC62F6E88F}"/>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096463" y="2492904"/>
            <a:ext cx="5999074" cy="1872192"/>
          </a:xfrm>
          <a:prstGeom prst="rect">
            <a:avLst/>
          </a:prstGeom>
        </p:spPr>
      </p:pic>
    </p:spTree>
    <p:extLst>
      <p:ext uri="{BB962C8B-B14F-4D97-AF65-F5344CB8AC3E}">
        <p14:creationId xmlns:p14="http://schemas.microsoft.com/office/powerpoint/2010/main" val="2508850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tx1"/>
        </a:solidFill>
        <a:effectLst/>
      </p:bgPr>
    </p:bg>
    <p:spTree>
      <p:nvGrpSpPr>
        <p:cNvPr id="1" name=""/>
        <p:cNvGrpSpPr/>
        <p:nvPr/>
      </p:nvGrpSpPr>
      <p:grpSpPr>
        <a:xfrm>
          <a:off x="0" y="0"/>
          <a:ext cx="0" cy="0"/>
          <a:chOff x="0" y="0"/>
          <a:chExt cx="0" cy="0"/>
        </a:xfrm>
      </p:grpSpPr>
      <p:pic>
        <p:nvPicPr>
          <p:cNvPr id="13" name="Picture 12" descr="A colorful background with black background&#10;&#10;AI-generated content may be incorrect.">
            <a:extLst>
              <a:ext uri="{FF2B5EF4-FFF2-40B4-BE49-F238E27FC236}">
                <a16:creationId xmlns:a16="http://schemas.microsoft.com/office/drawing/2014/main" id="{57F82932-50B1-0994-21E5-BD53374D971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273824" y="0"/>
            <a:ext cx="7918176" cy="6858000"/>
          </a:xfrm>
          <a:prstGeom prst="rect">
            <a:avLst/>
          </a:prstGeom>
        </p:spPr>
      </p:pic>
      <p:sp>
        <p:nvSpPr>
          <p:cNvPr id="2" name="Title 1">
            <a:extLst>
              <a:ext uri="{FF2B5EF4-FFF2-40B4-BE49-F238E27FC236}">
                <a16:creationId xmlns:a16="http://schemas.microsoft.com/office/drawing/2014/main" id="{4F5EE8BD-D881-16F9-1FFD-7C311E03DC52}"/>
              </a:ext>
            </a:extLst>
          </p:cNvPr>
          <p:cNvSpPr>
            <a:spLocks noGrp="1"/>
          </p:cNvSpPr>
          <p:nvPr>
            <p:ph type="ctrTitle" hasCustomPrompt="1"/>
          </p:nvPr>
        </p:nvSpPr>
        <p:spPr>
          <a:xfrm>
            <a:off x="457199" y="3130630"/>
            <a:ext cx="6400800" cy="1749135"/>
          </a:xfrm>
        </p:spPr>
        <p:txBody>
          <a:bodyPr anchor="b"/>
          <a:lstStyle>
            <a:lvl1pPr algn="l">
              <a:lnSpc>
                <a:spcPct val="85000"/>
              </a:lnSpc>
              <a:defRPr sz="4400">
                <a:solidFill>
                  <a:schemeClr val="bg1"/>
                </a:solidFill>
              </a:defRPr>
            </a:lvl1pPr>
          </a:lstStyle>
          <a:p>
            <a:r>
              <a:rPr lang="en-US" dirty="0"/>
              <a:t>Divider Slide</a:t>
            </a:r>
          </a:p>
        </p:txBody>
      </p:sp>
      <p:sp>
        <p:nvSpPr>
          <p:cNvPr id="10" name="TextBox 9">
            <a:extLst>
              <a:ext uri="{FF2B5EF4-FFF2-40B4-BE49-F238E27FC236}">
                <a16:creationId xmlns:a16="http://schemas.microsoft.com/office/drawing/2014/main" id="{89C7231F-8C44-C54D-E1DC-5828953622A9}"/>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3" name="Straight Connector 2">
            <a:extLst>
              <a:ext uri="{FF2B5EF4-FFF2-40B4-BE49-F238E27FC236}">
                <a16:creationId xmlns:a16="http://schemas.microsoft.com/office/drawing/2014/main" id="{D36ED980-9AAC-4C7A-CADB-48E9E5A1718B}"/>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sp>
        <p:nvSpPr>
          <p:cNvPr id="7" name="Subtitle 2">
            <a:extLst>
              <a:ext uri="{FF2B5EF4-FFF2-40B4-BE49-F238E27FC236}">
                <a16:creationId xmlns:a16="http://schemas.microsoft.com/office/drawing/2014/main" id="{3C2A2495-787F-69C0-3C23-446EF101B9F8}"/>
              </a:ext>
            </a:extLst>
          </p:cNvPr>
          <p:cNvSpPr>
            <a:spLocks noGrp="1"/>
          </p:cNvSpPr>
          <p:nvPr>
            <p:ph type="subTitle" idx="1"/>
          </p:nvPr>
        </p:nvSpPr>
        <p:spPr>
          <a:xfrm>
            <a:off x="457199" y="4895999"/>
            <a:ext cx="6400800" cy="365760"/>
          </a:xfrm>
        </p:spPr>
        <p:txBody>
          <a:bodyPr/>
          <a:lstStyle>
            <a:lvl1pPr marL="0" indent="0" algn="l">
              <a:buNone/>
              <a:defRPr sz="2000" b="0" i="0">
                <a:solidFill>
                  <a:schemeClr val="bg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499897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tx1"/>
        </a:solidFill>
        <a:effectLst/>
      </p:bgPr>
    </p:bg>
    <p:spTree>
      <p:nvGrpSpPr>
        <p:cNvPr id="1" name=""/>
        <p:cNvGrpSpPr/>
        <p:nvPr/>
      </p:nvGrpSpPr>
      <p:grpSpPr>
        <a:xfrm>
          <a:off x="0" y="0"/>
          <a:ext cx="0" cy="0"/>
          <a:chOff x="0" y="0"/>
          <a:chExt cx="0" cy="0"/>
        </a:xfrm>
      </p:grpSpPr>
      <p:pic>
        <p:nvPicPr>
          <p:cNvPr id="8" name="Picture 7" descr="A colorful lines on a black background&#10;&#10;AI-generated content may be incorrect.">
            <a:extLst>
              <a:ext uri="{FF2B5EF4-FFF2-40B4-BE49-F238E27FC236}">
                <a16:creationId xmlns:a16="http://schemas.microsoft.com/office/drawing/2014/main" id="{B5BC391F-717E-B960-E033-A648FB393E0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66800" y="2588791"/>
            <a:ext cx="11125200" cy="4269210"/>
          </a:xfrm>
          <a:prstGeom prst="rect">
            <a:avLst/>
          </a:prstGeom>
        </p:spPr>
      </p:pic>
      <p:sp>
        <p:nvSpPr>
          <p:cNvPr id="19" name="TextBox 18">
            <a:extLst>
              <a:ext uri="{FF2B5EF4-FFF2-40B4-BE49-F238E27FC236}">
                <a16:creationId xmlns:a16="http://schemas.microsoft.com/office/drawing/2014/main" id="{B87BB424-C58F-2313-2308-BC8411DEA16E}"/>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7" name="Straight Connector 6">
            <a:extLst>
              <a:ext uri="{FF2B5EF4-FFF2-40B4-BE49-F238E27FC236}">
                <a16:creationId xmlns:a16="http://schemas.microsoft.com/office/drawing/2014/main" id="{248020C1-46F9-35E1-1D71-3077791EA290}"/>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CE4B458B-722F-0634-30AF-36BEF919D02C}"/>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198" y="5766203"/>
            <a:ext cx="1648639" cy="514508"/>
          </a:xfrm>
          <a:prstGeom prst="rect">
            <a:avLst/>
          </a:prstGeom>
        </p:spPr>
      </p:pic>
      <p:sp>
        <p:nvSpPr>
          <p:cNvPr id="10" name="Title 1">
            <a:extLst>
              <a:ext uri="{FF2B5EF4-FFF2-40B4-BE49-F238E27FC236}">
                <a16:creationId xmlns:a16="http://schemas.microsoft.com/office/drawing/2014/main" id="{AF0E6225-459D-CAE1-4107-B52D09760447}"/>
              </a:ext>
            </a:extLst>
          </p:cNvPr>
          <p:cNvSpPr>
            <a:spLocks noGrp="1"/>
          </p:cNvSpPr>
          <p:nvPr>
            <p:ph type="ctrTitle" hasCustomPrompt="1"/>
          </p:nvPr>
        </p:nvSpPr>
        <p:spPr>
          <a:xfrm>
            <a:off x="457199" y="787822"/>
            <a:ext cx="9362661" cy="2498718"/>
          </a:xfrm>
        </p:spPr>
        <p:txBody>
          <a:bodyPr anchor="t" anchorCtr="0"/>
          <a:lstStyle>
            <a:lvl1pPr algn="l">
              <a:lnSpc>
                <a:spcPct val="85000"/>
              </a:lnSpc>
              <a:defRPr sz="9600">
                <a:solidFill>
                  <a:schemeClr val="bg1"/>
                </a:solidFill>
              </a:defRPr>
            </a:lvl1pPr>
          </a:lstStyle>
          <a:p>
            <a:r>
              <a:rPr lang="en-US" dirty="0"/>
              <a:t>Slide Title Goes</a:t>
            </a:r>
            <a:br>
              <a:rPr lang="en-US" dirty="0"/>
            </a:br>
            <a:r>
              <a:rPr lang="en-US" dirty="0"/>
              <a:t>In This Spot Here</a:t>
            </a:r>
          </a:p>
        </p:txBody>
      </p:sp>
      <p:sp>
        <p:nvSpPr>
          <p:cNvPr id="12" name="Subtitle 2">
            <a:extLst>
              <a:ext uri="{FF2B5EF4-FFF2-40B4-BE49-F238E27FC236}">
                <a16:creationId xmlns:a16="http://schemas.microsoft.com/office/drawing/2014/main" id="{DE332333-56D1-F9E7-65E3-F724CA45659F}"/>
              </a:ext>
            </a:extLst>
          </p:cNvPr>
          <p:cNvSpPr>
            <a:spLocks noGrp="1"/>
          </p:cNvSpPr>
          <p:nvPr>
            <p:ph type="subTitle" idx="1"/>
          </p:nvPr>
        </p:nvSpPr>
        <p:spPr>
          <a:xfrm>
            <a:off x="457198" y="3285553"/>
            <a:ext cx="9363456" cy="365760"/>
          </a:xfrm>
        </p:spPr>
        <p:txBody>
          <a:bodyPr/>
          <a:lstStyle>
            <a:lvl1pPr marL="0" indent="0" algn="l">
              <a:buNone/>
              <a:defRPr sz="2000" b="0" i="0">
                <a:solidFill>
                  <a:schemeClr val="bg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21061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F82932-50B1-0994-21E5-BD53374D971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565913" y="0"/>
            <a:ext cx="6626085" cy="6858000"/>
          </a:xfrm>
          <a:prstGeom prst="roundRect">
            <a:avLst>
              <a:gd name="adj" fmla="val 4599"/>
            </a:avLst>
          </a:prstGeom>
        </p:spPr>
      </p:pic>
      <p:sp>
        <p:nvSpPr>
          <p:cNvPr id="5" name="Footer Placeholder 4">
            <a:extLst>
              <a:ext uri="{FF2B5EF4-FFF2-40B4-BE49-F238E27FC236}">
                <a16:creationId xmlns:a16="http://schemas.microsoft.com/office/drawing/2014/main" id="{F6223E0C-76C1-77F6-0780-DAB4DEBB9D3E}"/>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bg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5C795520-138E-A845-966F-39B68C093EE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bg1"/>
                </a:solidFill>
                <a:latin typeface="Zebra Sans" pitchFamily="2" charset="77"/>
              </a:defRPr>
            </a:lvl1pPr>
          </a:lstStyle>
          <a:p>
            <a:fld id="{1AD59F8F-821C-794D-AFBA-1518A32149B9}" type="slidenum">
              <a:rPr lang="en-US" smtClean="0"/>
              <a:pPr/>
              <a:t>‹#›</a:t>
            </a:fld>
            <a:endParaRPr lang="en-US" dirty="0"/>
          </a:p>
        </p:txBody>
      </p:sp>
      <p:sp>
        <p:nvSpPr>
          <p:cNvPr id="10" name="TextBox 9">
            <a:extLst>
              <a:ext uri="{FF2B5EF4-FFF2-40B4-BE49-F238E27FC236}">
                <a16:creationId xmlns:a16="http://schemas.microsoft.com/office/drawing/2014/main" id="{89C7231F-8C44-C54D-E1DC-5828953622A9}"/>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3" name="Straight Connector 2">
            <a:extLst>
              <a:ext uri="{FF2B5EF4-FFF2-40B4-BE49-F238E27FC236}">
                <a16:creationId xmlns:a16="http://schemas.microsoft.com/office/drawing/2014/main" id="{7F7497AD-2E09-C51F-9383-3C6842B66AC5}"/>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5DE5CC55-3312-7674-E43D-7BFF1365C726}"/>
              </a:ext>
            </a:extLst>
          </p:cNvPr>
          <p:cNvSpPr>
            <a:spLocks noGrp="1"/>
          </p:cNvSpPr>
          <p:nvPr>
            <p:ph type="ctrTitle" hasCustomPrompt="1"/>
          </p:nvPr>
        </p:nvSpPr>
        <p:spPr>
          <a:xfrm>
            <a:off x="457199" y="3130630"/>
            <a:ext cx="6400800" cy="1749135"/>
          </a:xfrm>
        </p:spPr>
        <p:txBody>
          <a:bodyPr anchor="b"/>
          <a:lstStyle>
            <a:lvl1pPr algn="l">
              <a:lnSpc>
                <a:spcPct val="85000"/>
              </a:lnSpc>
              <a:defRPr sz="4400">
                <a:solidFill>
                  <a:schemeClr val="bg1"/>
                </a:solidFill>
              </a:defRPr>
            </a:lvl1pPr>
          </a:lstStyle>
          <a:p>
            <a:r>
              <a:rPr lang="en-US" dirty="0"/>
              <a:t>Divider Slide</a:t>
            </a:r>
          </a:p>
        </p:txBody>
      </p:sp>
      <p:sp>
        <p:nvSpPr>
          <p:cNvPr id="12" name="Subtitle 2">
            <a:extLst>
              <a:ext uri="{FF2B5EF4-FFF2-40B4-BE49-F238E27FC236}">
                <a16:creationId xmlns:a16="http://schemas.microsoft.com/office/drawing/2014/main" id="{1DED936D-5FF6-E4D9-FC34-E4DC339EEA58}"/>
              </a:ext>
            </a:extLst>
          </p:cNvPr>
          <p:cNvSpPr>
            <a:spLocks noGrp="1"/>
          </p:cNvSpPr>
          <p:nvPr>
            <p:ph type="subTitle" idx="1"/>
          </p:nvPr>
        </p:nvSpPr>
        <p:spPr>
          <a:xfrm>
            <a:off x="457199" y="4895999"/>
            <a:ext cx="6400800" cy="365760"/>
          </a:xfrm>
        </p:spPr>
        <p:txBody>
          <a:bodyPr/>
          <a:lstStyle>
            <a:lvl1pPr marL="0" indent="0" algn="l">
              <a:buNone/>
              <a:defRPr sz="2000" b="0" i="0">
                <a:solidFill>
                  <a:schemeClr val="bg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Graphic 13">
            <a:extLst>
              <a:ext uri="{FF2B5EF4-FFF2-40B4-BE49-F238E27FC236}">
                <a16:creationId xmlns:a16="http://schemas.microsoft.com/office/drawing/2014/main" id="{FA4898F6-ECD4-D834-2B92-1C9F3EE93D1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2323465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3">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7F82932-50B1-0994-21E5-BD53374D971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565913" y="0"/>
            <a:ext cx="6626085" cy="6858000"/>
          </a:xfrm>
          <a:prstGeom prst="roundRect">
            <a:avLst>
              <a:gd name="adj" fmla="val 4599"/>
            </a:avLst>
          </a:prstGeom>
        </p:spPr>
      </p:pic>
      <p:sp>
        <p:nvSpPr>
          <p:cNvPr id="10" name="TextBox 9">
            <a:extLst>
              <a:ext uri="{FF2B5EF4-FFF2-40B4-BE49-F238E27FC236}">
                <a16:creationId xmlns:a16="http://schemas.microsoft.com/office/drawing/2014/main" id="{89C7231F-8C44-C54D-E1DC-5828953622A9}"/>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3" name="Straight Connector 2">
            <a:extLst>
              <a:ext uri="{FF2B5EF4-FFF2-40B4-BE49-F238E27FC236}">
                <a16:creationId xmlns:a16="http://schemas.microsoft.com/office/drawing/2014/main" id="{7F7497AD-2E09-C51F-9383-3C6842B66AC5}"/>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5DE5CC55-3312-7674-E43D-7BFF1365C726}"/>
              </a:ext>
            </a:extLst>
          </p:cNvPr>
          <p:cNvSpPr>
            <a:spLocks noGrp="1"/>
          </p:cNvSpPr>
          <p:nvPr>
            <p:ph type="ctrTitle" hasCustomPrompt="1"/>
          </p:nvPr>
        </p:nvSpPr>
        <p:spPr>
          <a:xfrm>
            <a:off x="457199" y="3130630"/>
            <a:ext cx="6400800" cy="1749135"/>
          </a:xfrm>
        </p:spPr>
        <p:txBody>
          <a:bodyPr anchor="b"/>
          <a:lstStyle>
            <a:lvl1pPr algn="l">
              <a:lnSpc>
                <a:spcPct val="85000"/>
              </a:lnSpc>
              <a:defRPr sz="4400">
                <a:solidFill>
                  <a:schemeClr val="bg1"/>
                </a:solidFill>
              </a:defRPr>
            </a:lvl1pPr>
          </a:lstStyle>
          <a:p>
            <a:r>
              <a:rPr lang="en-US" dirty="0"/>
              <a:t>Divider Slide</a:t>
            </a:r>
          </a:p>
        </p:txBody>
      </p:sp>
      <p:sp>
        <p:nvSpPr>
          <p:cNvPr id="12" name="Subtitle 2">
            <a:extLst>
              <a:ext uri="{FF2B5EF4-FFF2-40B4-BE49-F238E27FC236}">
                <a16:creationId xmlns:a16="http://schemas.microsoft.com/office/drawing/2014/main" id="{1DED936D-5FF6-E4D9-FC34-E4DC339EEA58}"/>
              </a:ext>
            </a:extLst>
          </p:cNvPr>
          <p:cNvSpPr>
            <a:spLocks noGrp="1"/>
          </p:cNvSpPr>
          <p:nvPr>
            <p:ph type="subTitle" idx="1"/>
          </p:nvPr>
        </p:nvSpPr>
        <p:spPr>
          <a:xfrm>
            <a:off x="457199" y="4895999"/>
            <a:ext cx="6400800" cy="365760"/>
          </a:xfrm>
        </p:spPr>
        <p:txBody>
          <a:bodyPr/>
          <a:lstStyle>
            <a:lvl1pPr marL="0" indent="0" algn="l">
              <a:buNone/>
              <a:defRPr sz="2000" b="0" i="0">
                <a:solidFill>
                  <a:schemeClr val="bg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45733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Black">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6223E0C-76C1-77F6-0780-DAB4DEBB9D3E}"/>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bg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5C795520-138E-A845-966F-39B68C093EE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bg1"/>
                </a:solidFill>
                <a:latin typeface="Zebra Sans" pitchFamily="2" charset="77"/>
              </a:defRPr>
            </a:lvl1pPr>
          </a:lstStyle>
          <a:p>
            <a:fld id="{1AD59F8F-821C-794D-AFBA-1518A32149B9}" type="slidenum">
              <a:rPr lang="en-US" smtClean="0"/>
              <a:pPr/>
              <a:t>‹#›</a:t>
            </a:fld>
            <a:endParaRPr lang="en-US" dirty="0"/>
          </a:p>
        </p:txBody>
      </p:sp>
      <p:sp>
        <p:nvSpPr>
          <p:cNvPr id="10" name="TextBox 9">
            <a:extLst>
              <a:ext uri="{FF2B5EF4-FFF2-40B4-BE49-F238E27FC236}">
                <a16:creationId xmlns:a16="http://schemas.microsoft.com/office/drawing/2014/main" id="{89C7231F-8C44-C54D-E1DC-5828953622A9}"/>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3" name="Straight Connector 2">
            <a:extLst>
              <a:ext uri="{FF2B5EF4-FFF2-40B4-BE49-F238E27FC236}">
                <a16:creationId xmlns:a16="http://schemas.microsoft.com/office/drawing/2014/main" id="{7F7497AD-2E09-C51F-9383-3C6842B66AC5}"/>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5DE5CC55-3312-7674-E43D-7BFF1365C726}"/>
              </a:ext>
            </a:extLst>
          </p:cNvPr>
          <p:cNvSpPr>
            <a:spLocks noGrp="1"/>
          </p:cNvSpPr>
          <p:nvPr>
            <p:ph type="ctrTitle" hasCustomPrompt="1"/>
          </p:nvPr>
        </p:nvSpPr>
        <p:spPr>
          <a:xfrm>
            <a:off x="457199" y="3130630"/>
            <a:ext cx="6400800" cy="1749135"/>
          </a:xfrm>
        </p:spPr>
        <p:txBody>
          <a:bodyPr anchor="b"/>
          <a:lstStyle>
            <a:lvl1pPr algn="l">
              <a:lnSpc>
                <a:spcPct val="85000"/>
              </a:lnSpc>
              <a:defRPr sz="4400">
                <a:solidFill>
                  <a:schemeClr val="bg1"/>
                </a:solidFill>
              </a:defRPr>
            </a:lvl1pPr>
          </a:lstStyle>
          <a:p>
            <a:r>
              <a:rPr lang="en-US" dirty="0"/>
              <a:t>Divider Slide</a:t>
            </a:r>
          </a:p>
        </p:txBody>
      </p:sp>
      <p:sp>
        <p:nvSpPr>
          <p:cNvPr id="12" name="Subtitle 2">
            <a:extLst>
              <a:ext uri="{FF2B5EF4-FFF2-40B4-BE49-F238E27FC236}">
                <a16:creationId xmlns:a16="http://schemas.microsoft.com/office/drawing/2014/main" id="{1DED936D-5FF6-E4D9-FC34-E4DC339EEA58}"/>
              </a:ext>
            </a:extLst>
          </p:cNvPr>
          <p:cNvSpPr>
            <a:spLocks noGrp="1"/>
          </p:cNvSpPr>
          <p:nvPr>
            <p:ph type="subTitle" idx="1"/>
          </p:nvPr>
        </p:nvSpPr>
        <p:spPr>
          <a:xfrm>
            <a:off x="457199" y="4895999"/>
            <a:ext cx="6400800" cy="365760"/>
          </a:xfrm>
        </p:spPr>
        <p:txBody>
          <a:bodyPr/>
          <a:lstStyle>
            <a:lvl1pPr marL="0" indent="0" algn="l">
              <a:buNone/>
              <a:defRPr sz="2000" b="0" i="0">
                <a:solidFill>
                  <a:schemeClr val="bg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Graphic 13">
            <a:extLst>
              <a:ext uri="{FF2B5EF4-FFF2-40B4-BE49-F238E27FC236}">
                <a16:creationId xmlns:a16="http://schemas.microsoft.com/office/drawing/2014/main" id="{FA4898F6-ECD4-D834-2B92-1C9F3EE93D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2449316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Green">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6223E0C-76C1-77F6-0780-DAB4DEBB9D3E}"/>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5C795520-138E-A845-966F-39B68C093EE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10" name="TextBox 9">
            <a:extLst>
              <a:ext uri="{FF2B5EF4-FFF2-40B4-BE49-F238E27FC236}">
                <a16:creationId xmlns:a16="http://schemas.microsoft.com/office/drawing/2014/main" id="{89C7231F-8C44-C54D-E1DC-5828953622A9}"/>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3" name="Straight Connector 2">
            <a:extLst>
              <a:ext uri="{FF2B5EF4-FFF2-40B4-BE49-F238E27FC236}">
                <a16:creationId xmlns:a16="http://schemas.microsoft.com/office/drawing/2014/main" id="{7F7497AD-2E09-C51F-9383-3C6842B66AC5}"/>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le 1">
            <a:extLst>
              <a:ext uri="{FF2B5EF4-FFF2-40B4-BE49-F238E27FC236}">
                <a16:creationId xmlns:a16="http://schemas.microsoft.com/office/drawing/2014/main" id="{5DE5CC55-3312-7674-E43D-7BFF1365C726}"/>
              </a:ext>
            </a:extLst>
          </p:cNvPr>
          <p:cNvSpPr>
            <a:spLocks noGrp="1"/>
          </p:cNvSpPr>
          <p:nvPr>
            <p:ph type="ctrTitle" hasCustomPrompt="1"/>
          </p:nvPr>
        </p:nvSpPr>
        <p:spPr>
          <a:xfrm>
            <a:off x="457199" y="3130630"/>
            <a:ext cx="6400800" cy="1749135"/>
          </a:xfrm>
        </p:spPr>
        <p:txBody>
          <a:bodyPr anchor="b"/>
          <a:lstStyle>
            <a:lvl1pPr algn="l">
              <a:lnSpc>
                <a:spcPct val="85000"/>
              </a:lnSpc>
              <a:defRPr sz="4400">
                <a:solidFill>
                  <a:schemeClr val="tx1"/>
                </a:solidFill>
              </a:defRPr>
            </a:lvl1pPr>
          </a:lstStyle>
          <a:p>
            <a:r>
              <a:rPr lang="en-US" dirty="0"/>
              <a:t>Divider Slide</a:t>
            </a:r>
          </a:p>
        </p:txBody>
      </p:sp>
      <p:sp>
        <p:nvSpPr>
          <p:cNvPr id="12" name="Subtitle 2">
            <a:extLst>
              <a:ext uri="{FF2B5EF4-FFF2-40B4-BE49-F238E27FC236}">
                <a16:creationId xmlns:a16="http://schemas.microsoft.com/office/drawing/2014/main" id="{1DED936D-5FF6-E4D9-FC34-E4DC339EEA58}"/>
              </a:ext>
            </a:extLst>
          </p:cNvPr>
          <p:cNvSpPr>
            <a:spLocks noGrp="1"/>
          </p:cNvSpPr>
          <p:nvPr>
            <p:ph type="subTitle" idx="1"/>
          </p:nvPr>
        </p:nvSpPr>
        <p:spPr>
          <a:xfrm>
            <a:off x="457199" y="4895999"/>
            <a:ext cx="6400800" cy="365760"/>
          </a:xfrm>
        </p:spPr>
        <p:txBody>
          <a:bodyPr/>
          <a:lstStyle>
            <a:lvl1pPr marL="0" indent="0" algn="l">
              <a:buNone/>
              <a:defRPr sz="2000" b="0" i="0">
                <a:solidFill>
                  <a:schemeClr val="tx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4" name="Graphic 13">
            <a:extLst>
              <a:ext uri="{FF2B5EF4-FFF2-40B4-BE49-F238E27FC236}">
                <a16:creationId xmlns:a16="http://schemas.microsoft.com/office/drawing/2014/main" id="{FA4898F6-ECD4-D834-2B92-1C9F3EE93D1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30048294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Photo">
    <p:bg>
      <p:bgPr>
        <a:solidFill>
          <a:schemeClr val="tx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F486D85-2584-EF2D-BDAD-506AFAF80FC9}"/>
              </a:ext>
            </a:extLst>
          </p:cNvPr>
          <p:cNvSpPr>
            <a:spLocks noGrp="1"/>
          </p:cNvSpPr>
          <p:nvPr>
            <p:ph type="pic" sz="quarter" idx="13" hasCustomPrompt="1"/>
          </p:nvPr>
        </p:nvSpPr>
        <p:spPr>
          <a:xfrm>
            <a:off x="0" y="0"/>
            <a:ext cx="12192000" cy="6858000"/>
          </a:xfrm>
          <a:solidFill>
            <a:schemeClr val="bg1">
              <a:lumMod val="75000"/>
            </a:schemeClr>
          </a:solidFill>
        </p:spPr>
        <p:txBody>
          <a:bodyPr bIns="1828800" anchor="ctr" anchorCtr="0"/>
          <a:lstStyle>
            <a:lvl1pPr algn="ctr">
              <a:defRPr b="0" i="0">
                <a:latin typeface="Zebra Sans" pitchFamily="2" charset="77"/>
              </a:defRPr>
            </a:lvl1pPr>
          </a:lstStyle>
          <a:p>
            <a:r>
              <a:rPr lang="en-US" dirty="0"/>
              <a:t>Insert background picture</a:t>
            </a:r>
          </a:p>
        </p:txBody>
      </p:sp>
      <p:sp>
        <p:nvSpPr>
          <p:cNvPr id="10" name="Text Placeholder 13">
            <a:extLst>
              <a:ext uri="{FF2B5EF4-FFF2-40B4-BE49-F238E27FC236}">
                <a16:creationId xmlns:a16="http://schemas.microsoft.com/office/drawing/2014/main" id="{2E1102E3-0326-B460-C2D3-E90E058FCAF6}"/>
              </a:ext>
            </a:extLst>
          </p:cNvPr>
          <p:cNvSpPr>
            <a:spLocks noGrp="1"/>
          </p:cNvSpPr>
          <p:nvPr>
            <p:ph type="body" sz="quarter" idx="20"/>
          </p:nvPr>
        </p:nvSpPr>
        <p:spPr>
          <a:xfrm>
            <a:off x="0" y="1"/>
            <a:ext cx="12192000" cy="6863806"/>
          </a:xfrm>
          <a:prstGeom prst="rect">
            <a:avLst/>
          </a:prstGeom>
          <a:gradFill>
            <a:gsLst>
              <a:gs pos="0">
                <a:schemeClr val="tx1">
                  <a:alpha val="0"/>
                </a:schemeClr>
              </a:gs>
              <a:gs pos="99000">
                <a:schemeClr val="tx1">
                  <a:alpha val="25108"/>
                </a:schemeClr>
              </a:gs>
            </a:gsLst>
            <a:lin ang="5400000" scaled="1"/>
          </a:gradFill>
        </p:spPr>
        <p:txBody>
          <a:bodyPr vert="horz" lIns="0" tIns="0" rIns="0" bIns="0" rtlCol="0">
            <a:noAutofit/>
          </a:bodyPr>
          <a:lstStyle>
            <a:lvl1pPr>
              <a:defRPr lang="en-US" sz="100" b="0" i="0" dirty="0">
                <a:solidFill>
                  <a:schemeClr val="tx1">
                    <a:alpha val="0"/>
                  </a:schemeClr>
                </a:solidFill>
                <a:latin typeface="Zebra Sans" pitchFamily="2" charset="77"/>
              </a:defRPr>
            </a:lvl1pPr>
          </a:lstStyle>
          <a:p>
            <a:pPr lvl="0"/>
            <a:endParaRPr lang="en-US" dirty="0"/>
          </a:p>
        </p:txBody>
      </p:sp>
      <p:sp>
        <p:nvSpPr>
          <p:cNvPr id="4" name="Footer Placeholder 4">
            <a:extLst>
              <a:ext uri="{FF2B5EF4-FFF2-40B4-BE49-F238E27FC236}">
                <a16:creationId xmlns:a16="http://schemas.microsoft.com/office/drawing/2014/main" id="{4B0A8120-E747-D9FB-08D1-369D9EEB7EA1}"/>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bg1"/>
                </a:solidFill>
                <a:latin typeface="Zebra Sans" pitchFamily="2" charset="77"/>
              </a:defRPr>
            </a:lvl1pPr>
          </a:lstStyle>
          <a:p>
            <a:endParaRPr lang="en-US" dirty="0"/>
          </a:p>
        </p:txBody>
      </p:sp>
      <p:sp>
        <p:nvSpPr>
          <p:cNvPr id="5" name="Slide Number Placeholder 5">
            <a:extLst>
              <a:ext uri="{FF2B5EF4-FFF2-40B4-BE49-F238E27FC236}">
                <a16:creationId xmlns:a16="http://schemas.microsoft.com/office/drawing/2014/main" id="{682B40BE-A358-7AB0-1EA8-A5AA2361EA2C}"/>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bg1"/>
                </a:solidFill>
                <a:latin typeface="Zebra Sans" pitchFamily="2" charset="77"/>
              </a:defRPr>
            </a:lvl1pPr>
          </a:lstStyle>
          <a:p>
            <a:fld id="{1AD59F8F-821C-794D-AFBA-1518A32149B9}" type="slidenum">
              <a:rPr lang="en-US" smtClean="0"/>
              <a:pPr/>
              <a:t>‹#›</a:t>
            </a:fld>
            <a:endParaRPr lang="en-US" dirty="0"/>
          </a:p>
        </p:txBody>
      </p:sp>
      <p:sp>
        <p:nvSpPr>
          <p:cNvPr id="9" name="Text Placeholder 9">
            <a:extLst>
              <a:ext uri="{FF2B5EF4-FFF2-40B4-BE49-F238E27FC236}">
                <a16:creationId xmlns:a16="http://schemas.microsoft.com/office/drawing/2014/main" id="{4189F3E9-43C1-2563-4C99-A24833FF6C10}"/>
              </a:ext>
            </a:extLst>
          </p:cNvPr>
          <p:cNvSpPr>
            <a:spLocks noGrp="1"/>
          </p:cNvSpPr>
          <p:nvPr>
            <p:ph type="body" sz="quarter" idx="21"/>
          </p:nvPr>
        </p:nvSpPr>
        <p:spPr>
          <a:xfrm rot="10800000" flipV="1">
            <a:off x="457198" y="354460"/>
            <a:ext cx="11274552" cy="27432"/>
          </a:xfrm>
          <a:custGeom>
            <a:avLst/>
            <a:gdLst>
              <a:gd name="connsiteX0" fmla="*/ 9272016 w 9272016"/>
              <a:gd name="connsiteY0" fmla="*/ 0 h 27432"/>
              <a:gd name="connsiteX1" fmla="*/ 0 w 9272016"/>
              <a:gd name="connsiteY1" fmla="*/ 0 h 27432"/>
              <a:gd name="connsiteX2" fmla="*/ 0 w 9272016"/>
              <a:gd name="connsiteY2" fmla="*/ 27432 h 27432"/>
              <a:gd name="connsiteX3" fmla="*/ 9272016 w 9272016"/>
              <a:gd name="connsiteY3" fmla="*/ 27432 h 27432"/>
            </a:gdLst>
            <a:ahLst/>
            <a:cxnLst>
              <a:cxn ang="0">
                <a:pos x="connsiteX0" y="connsiteY0"/>
              </a:cxn>
              <a:cxn ang="0">
                <a:pos x="connsiteX1" y="connsiteY1"/>
              </a:cxn>
              <a:cxn ang="0">
                <a:pos x="connsiteX2" y="connsiteY2"/>
              </a:cxn>
              <a:cxn ang="0">
                <a:pos x="connsiteX3" y="connsiteY3"/>
              </a:cxn>
            </a:cxnLst>
            <a:rect l="l" t="t" r="r" b="b"/>
            <a:pathLst>
              <a:path w="9272016" h="27432">
                <a:moveTo>
                  <a:pt x="9272016" y="0"/>
                </a:moveTo>
                <a:lnTo>
                  <a:pt x="0" y="0"/>
                </a:lnTo>
                <a:lnTo>
                  <a:pt x="0" y="27432"/>
                </a:lnTo>
                <a:lnTo>
                  <a:pt x="9272016" y="27432"/>
                </a:lnTo>
                <a:close/>
              </a:path>
            </a:pathLst>
          </a:custGeom>
          <a:solidFill>
            <a:schemeClr val="bg1"/>
          </a:solidFill>
        </p:spPr>
        <p:txBody>
          <a:bodyPr wrap="square">
            <a:noAutofit/>
          </a:bodyPr>
          <a:lstStyle>
            <a:lvl1pPr>
              <a:defRPr sz="100" b="0" i="0">
                <a:solidFill>
                  <a:schemeClr val="bg1">
                    <a:alpha val="0"/>
                  </a:schemeClr>
                </a:solidFill>
                <a:latin typeface="Zebra Sans" pitchFamily="2" charset="77"/>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dirty="0"/>
          </a:p>
        </p:txBody>
      </p:sp>
      <p:sp>
        <p:nvSpPr>
          <p:cNvPr id="11" name="Text Placeholder 8">
            <a:extLst>
              <a:ext uri="{FF2B5EF4-FFF2-40B4-BE49-F238E27FC236}">
                <a16:creationId xmlns:a16="http://schemas.microsoft.com/office/drawing/2014/main" id="{B90D0D49-530F-0BD7-A5F9-835582DC67DA}"/>
              </a:ext>
            </a:extLst>
          </p:cNvPr>
          <p:cNvSpPr>
            <a:spLocks noGrp="1"/>
          </p:cNvSpPr>
          <p:nvPr>
            <p:ph type="body" sz="quarter" idx="19"/>
          </p:nvPr>
        </p:nvSpPr>
        <p:spPr>
          <a:xfrm>
            <a:off x="10932788" y="6325191"/>
            <a:ext cx="816297" cy="251167"/>
          </a:xfrm>
          <a:custGeom>
            <a:avLst/>
            <a:gdLst>
              <a:gd name="connsiteX0" fmla="*/ 640336 w 2722469"/>
              <a:gd name="connsiteY0" fmla="*/ 467287 h 838507"/>
              <a:gd name="connsiteX1" fmla="*/ 706411 w 2722469"/>
              <a:gd name="connsiteY1" fmla="*/ 467287 h 838507"/>
              <a:gd name="connsiteX2" fmla="*/ 774198 w 2722469"/>
              <a:gd name="connsiteY2" fmla="*/ 534455 h 838507"/>
              <a:gd name="connsiteX3" fmla="*/ 774198 w 2722469"/>
              <a:gd name="connsiteY3" fmla="*/ 534596 h 838507"/>
              <a:gd name="connsiteX4" fmla="*/ 676442 w 2722469"/>
              <a:gd name="connsiteY4" fmla="*/ 631469 h 838507"/>
              <a:gd name="connsiteX5" fmla="*/ 578686 w 2722469"/>
              <a:gd name="connsiteY5" fmla="*/ 534596 h 838507"/>
              <a:gd name="connsiteX6" fmla="*/ 640003 w 2722469"/>
              <a:gd name="connsiteY6" fmla="*/ 534596 h 838507"/>
              <a:gd name="connsiteX7" fmla="*/ 640289 w 2722469"/>
              <a:gd name="connsiteY7" fmla="*/ 467334 h 838507"/>
              <a:gd name="connsiteX8" fmla="*/ 1746430 w 2722469"/>
              <a:gd name="connsiteY8" fmla="*/ 445103 h 838507"/>
              <a:gd name="connsiteX9" fmla="*/ 1746382 w 2722469"/>
              <a:gd name="connsiteY9" fmla="*/ 545287 h 838507"/>
              <a:gd name="connsiteX10" fmla="*/ 1785342 w 2722469"/>
              <a:gd name="connsiteY10" fmla="*/ 545287 h 838507"/>
              <a:gd name="connsiteX11" fmla="*/ 1785342 w 2722469"/>
              <a:gd name="connsiteY11" fmla="*/ 545240 h 838507"/>
              <a:gd name="connsiteX12" fmla="*/ 1849371 w 2722469"/>
              <a:gd name="connsiteY12" fmla="*/ 496094 h 838507"/>
              <a:gd name="connsiteX13" fmla="*/ 1825586 w 2722469"/>
              <a:gd name="connsiteY13" fmla="*/ 452719 h 838507"/>
              <a:gd name="connsiteX14" fmla="*/ 1770786 w 2722469"/>
              <a:gd name="connsiteY14" fmla="*/ 445103 h 838507"/>
              <a:gd name="connsiteX15" fmla="*/ 601187 w 2722469"/>
              <a:gd name="connsiteY15" fmla="*/ 376942 h 838507"/>
              <a:gd name="connsiteX16" fmla="*/ 601282 w 2722469"/>
              <a:gd name="connsiteY16" fmla="*/ 376942 h 838507"/>
              <a:gd name="connsiteX17" fmla="*/ 601282 w 2722469"/>
              <a:gd name="connsiteY17" fmla="*/ 377037 h 838507"/>
              <a:gd name="connsiteX18" fmla="*/ 517036 w 2722469"/>
              <a:gd name="connsiteY18" fmla="*/ 376942 h 838507"/>
              <a:gd name="connsiteX19" fmla="*/ 578686 w 2722469"/>
              <a:gd name="connsiteY19" fmla="*/ 437914 h 838507"/>
              <a:gd name="connsiteX20" fmla="*/ 578686 w 2722469"/>
              <a:gd name="connsiteY20" fmla="*/ 530443 h 838507"/>
              <a:gd name="connsiteX21" fmla="*/ 578686 w 2722469"/>
              <a:gd name="connsiteY21" fmla="*/ 534596 h 838507"/>
              <a:gd name="connsiteX22" fmla="*/ 578686 w 2722469"/>
              <a:gd name="connsiteY22" fmla="*/ 534597 h 838507"/>
              <a:gd name="connsiteX23" fmla="*/ 517036 w 2722469"/>
              <a:gd name="connsiteY23" fmla="*/ 534597 h 838507"/>
              <a:gd name="connsiteX24" fmla="*/ 0 w 2722469"/>
              <a:gd name="connsiteY24" fmla="*/ 364833 h 838507"/>
              <a:gd name="connsiteX25" fmla="*/ 393926 w 2722469"/>
              <a:gd name="connsiteY25" fmla="*/ 755304 h 838507"/>
              <a:gd name="connsiteX26" fmla="*/ 393926 w 2722469"/>
              <a:gd name="connsiteY26" fmla="*/ 838507 h 838507"/>
              <a:gd name="connsiteX27" fmla="*/ 0 w 2722469"/>
              <a:gd name="connsiteY27" fmla="*/ 448130 h 838507"/>
              <a:gd name="connsiteX28" fmla="*/ 455575 w 2722469"/>
              <a:gd name="connsiteY28" fmla="*/ 315829 h 838507"/>
              <a:gd name="connsiteX29" fmla="*/ 539726 w 2722469"/>
              <a:gd name="connsiteY29" fmla="*/ 315829 h 838507"/>
              <a:gd name="connsiteX30" fmla="*/ 591664 w 2722469"/>
              <a:gd name="connsiteY30" fmla="*/ 367473 h 838507"/>
              <a:gd name="connsiteX31" fmla="*/ 601187 w 2722469"/>
              <a:gd name="connsiteY31" fmla="*/ 376942 h 838507"/>
              <a:gd name="connsiteX32" fmla="*/ 517036 w 2722469"/>
              <a:gd name="connsiteY32" fmla="*/ 376942 h 838507"/>
              <a:gd name="connsiteX33" fmla="*/ 455528 w 2722469"/>
              <a:gd name="connsiteY33" fmla="*/ 315782 h 838507"/>
              <a:gd name="connsiteX34" fmla="*/ 455575 w 2722469"/>
              <a:gd name="connsiteY34" fmla="*/ 315829 h 838507"/>
              <a:gd name="connsiteX35" fmla="*/ 455528 w 2722469"/>
              <a:gd name="connsiteY35" fmla="*/ 315829 h 838507"/>
              <a:gd name="connsiteX36" fmla="*/ 2516015 w 2722469"/>
              <a:gd name="connsiteY36" fmla="*/ 315640 h 838507"/>
              <a:gd name="connsiteX37" fmla="*/ 2473488 w 2722469"/>
              <a:gd name="connsiteY37" fmla="*/ 451347 h 838507"/>
              <a:gd name="connsiteX38" fmla="*/ 2558496 w 2722469"/>
              <a:gd name="connsiteY38" fmla="*/ 451347 h 838507"/>
              <a:gd name="connsiteX39" fmla="*/ 2106820 w 2722469"/>
              <a:gd name="connsiteY39" fmla="*/ 270988 h 838507"/>
              <a:gd name="connsiteX40" fmla="*/ 2106820 w 2722469"/>
              <a:gd name="connsiteY40" fmla="*/ 378314 h 838507"/>
              <a:gd name="connsiteX41" fmla="*/ 2139453 w 2722469"/>
              <a:gd name="connsiteY41" fmla="*/ 378314 h 838507"/>
              <a:gd name="connsiteX42" fmla="*/ 2211426 w 2722469"/>
              <a:gd name="connsiteY42" fmla="*/ 322688 h 838507"/>
              <a:gd name="connsiteX43" fmla="*/ 2138264 w 2722469"/>
              <a:gd name="connsiteY43" fmla="*/ 270988 h 838507"/>
              <a:gd name="connsiteX44" fmla="*/ 1746478 w 2722469"/>
              <a:gd name="connsiteY44" fmla="*/ 270940 h 838507"/>
              <a:gd name="connsiteX45" fmla="*/ 1746478 w 2722469"/>
              <a:gd name="connsiteY45" fmla="*/ 369800 h 838507"/>
              <a:gd name="connsiteX46" fmla="*/ 1772831 w 2722469"/>
              <a:gd name="connsiteY46" fmla="*/ 369800 h 838507"/>
              <a:gd name="connsiteX47" fmla="*/ 1842093 w 2722469"/>
              <a:gd name="connsiteY47" fmla="*/ 320086 h 838507"/>
              <a:gd name="connsiteX48" fmla="*/ 1771499 w 2722469"/>
              <a:gd name="connsiteY48" fmla="*/ 270940 h 838507"/>
              <a:gd name="connsiteX49" fmla="*/ 477743 w 2722469"/>
              <a:gd name="connsiteY49" fmla="*/ 254716 h 838507"/>
              <a:gd name="connsiteX50" fmla="*/ 477791 w 2722469"/>
              <a:gd name="connsiteY50" fmla="*/ 254716 h 838507"/>
              <a:gd name="connsiteX51" fmla="*/ 477791 w 2722469"/>
              <a:gd name="connsiteY51" fmla="*/ 254763 h 838507"/>
              <a:gd name="connsiteX52" fmla="*/ 393877 w 2722469"/>
              <a:gd name="connsiteY52" fmla="*/ 254716 h 838507"/>
              <a:gd name="connsiteX53" fmla="*/ 455528 w 2722469"/>
              <a:gd name="connsiteY53" fmla="*/ 315829 h 838507"/>
              <a:gd name="connsiteX54" fmla="*/ 455528 w 2722469"/>
              <a:gd name="connsiteY54" fmla="*/ 534597 h 838507"/>
              <a:gd name="connsiteX55" fmla="*/ 393877 w 2722469"/>
              <a:gd name="connsiteY55" fmla="*/ 534597 h 838507"/>
              <a:gd name="connsiteX56" fmla="*/ 1999978 w 2722469"/>
              <a:gd name="connsiteY56" fmla="*/ 193840 h 838507"/>
              <a:gd name="connsiteX57" fmla="*/ 2152772 w 2722469"/>
              <a:gd name="connsiteY57" fmla="*/ 193840 h 838507"/>
              <a:gd name="connsiteX58" fmla="*/ 2316032 w 2722469"/>
              <a:gd name="connsiteY58" fmla="*/ 323445 h 838507"/>
              <a:gd name="connsiteX59" fmla="*/ 2223223 w 2722469"/>
              <a:gd name="connsiteY59" fmla="*/ 445151 h 838507"/>
              <a:gd name="connsiteX60" fmla="*/ 2223271 w 2722469"/>
              <a:gd name="connsiteY60" fmla="*/ 445151 h 838507"/>
              <a:gd name="connsiteX61" fmla="*/ 2317935 w 2722469"/>
              <a:gd name="connsiteY61" fmla="*/ 604414 h 838507"/>
              <a:gd name="connsiteX62" fmla="*/ 2452653 w 2722469"/>
              <a:gd name="connsiteY62" fmla="*/ 193840 h 838507"/>
              <a:gd name="connsiteX63" fmla="*/ 2583660 w 2722469"/>
              <a:gd name="connsiteY63" fmla="*/ 193840 h 838507"/>
              <a:gd name="connsiteX64" fmla="*/ 2722469 w 2722469"/>
              <a:gd name="connsiteY64" fmla="*/ 619503 h 838507"/>
              <a:gd name="connsiteX65" fmla="*/ 2610584 w 2722469"/>
              <a:gd name="connsiteY65" fmla="*/ 619503 h 838507"/>
              <a:gd name="connsiteX66" fmla="*/ 2584564 w 2722469"/>
              <a:gd name="connsiteY66" fmla="*/ 535733 h 838507"/>
              <a:gd name="connsiteX67" fmla="*/ 2447515 w 2722469"/>
              <a:gd name="connsiteY67" fmla="*/ 535733 h 838507"/>
              <a:gd name="connsiteX68" fmla="*/ 2421494 w 2722469"/>
              <a:gd name="connsiteY68" fmla="*/ 619503 h 838507"/>
              <a:gd name="connsiteX69" fmla="*/ 2203339 w 2722469"/>
              <a:gd name="connsiteY69" fmla="*/ 619503 h 838507"/>
              <a:gd name="connsiteX70" fmla="*/ 2106963 w 2722469"/>
              <a:gd name="connsiteY70" fmla="*/ 442975 h 838507"/>
              <a:gd name="connsiteX71" fmla="*/ 2106963 w 2722469"/>
              <a:gd name="connsiteY71" fmla="*/ 619503 h 838507"/>
              <a:gd name="connsiteX72" fmla="*/ 1999978 w 2722469"/>
              <a:gd name="connsiteY72" fmla="*/ 619503 h 838507"/>
              <a:gd name="connsiteX73" fmla="*/ 1319301 w 2722469"/>
              <a:gd name="connsiteY73" fmla="*/ 193840 h 838507"/>
              <a:gd name="connsiteX74" fmla="*/ 1587167 w 2722469"/>
              <a:gd name="connsiteY74" fmla="*/ 193840 h 838507"/>
              <a:gd name="connsiteX75" fmla="*/ 1587167 w 2722469"/>
              <a:gd name="connsiteY75" fmla="*/ 277421 h 838507"/>
              <a:gd name="connsiteX76" fmla="*/ 1422528 w 2722469"/>
              <a:gd name="connsiteY76" fmla="*/ 277421 h 838507"/>
              <a:gd name="connsiteX77" fmla="*/ 1422528 w 2722469"/>
              <a:gd name="connsiteY77" fmla="*/ 364455 h 838507"/>
              <a:gd name="connsiteX78" fmla="*/ 1562097 w 2722469"/>
              <a:gd name="connsiteY78" fmla="*/ 364455 h 838507"/>
              <a:gd name="connsiteX79" fmla="*/ 1562097 w 2722469"/>
              <a:gd name="connsiteY79" fmla="*/ 447989 h 838507"/>
              <a:gd name="connsiteX80" fmla="*/ 1422528 w 2722469"/>
              <a:gd name="connsiteY80" fmla="*/ 447989 h 838507"/>
              <a:gd name="connsiteX81" fmla="*/ 1422528 w 2722469"/>
              <a:gd name="connsiteY81" fmla="*/ 535874 h 838507"/>
              <a:gd name="connsiteX82" fmla="*/ 1587167 w 2722469"/>
              <a:gd name="connsiteY82" fmla="*/ 535874 h 838507"/>
              <a:gd name="connsiteX83" fmla="*/ 1587167 w 2722469"/>
              <a:gd name="connsiteY83" fmla="*/ 619456 h 838507"/>
              <a:gd name="connsiteX84" fmla="*/ 1319301 w 2722469"/>
              <a:gd name="connsiteY84" fmla="*/ 619456 h 838507"/>
              <a:gd name="connsiteX85" fmla="*/ 998443 w 2722469"/>
              <a:gd name="connsiteY85" fmla="*/ 193840 h 838507"/>
              <a:gd name="connsiteX86" fmla="*/ 1281864 w 2722469"/>
              <a:gd name="connsiteY86" fmla="*/ 193840 h 838507"/>
              <a:gd name="connsiteX87" fmla="*/ 1097626 w 2722469"/>
              <a:gd name="connsiteY87" fmla="*/ 535922 h 838507"/>
              <a:gd name="connsiteX88" fmla="*/ 1260743 w 2722469"/>
              <a:gd name="connsiteY88" fmla="*/ 535922 h 838507"/>
              <a:gd name="connsiteX89" fmla="*/ 1215266 w 2722469"/>
              <a:gd name="connsiteY89" fmla="*/ 619456 h 838507"/>
              <a:gd name="connsiteX90" fmla="*/ 931845 w 2722469"/>
              <a:gd name="connsiteY90" fmla="*/ 619456 h 838507"/>
              <a:gd name="connsiteX91" fmla="*/ 1116131 w 2722469"/>
              <a:gd name="connsiteY91" fmla="*/ 277421 h 838507"/>
              <a:gd name="connsiteX92" fmla="*/ 953014 w 2722469"/>
              <a:gd name="connsiteY92" fmla="*/ 277421 h 838507"/>
              <a:gd name="connsiteX93" fmla="*/ 1639493 w 2722469"/>
              <a:gd name="connsiteY93" fmla="*/ 193745 h 838507"/>
              <a:gd name="connsiteX94" fmla="*/ 1766446 w 2722469"/>
              <a:gd name="connsiteY94" fmla="*/ 193745 h 838507"/>
              <a:gd name="connsiteX95" fmla="*/ 1789909 w 2722469"/>
              <a:gd name="connsiteY95" fmla="*/ 193745 h 838507"/>
              <a:gd name="connsiteX96" fmla="*/ 1902126 w 2722469"/>
              <a:gd name="connsiteY96" fmla="*/ 214179 h 838507"/>
              <a:gd name="connsiteX97" fmla="*/ 1950980 w 2722469"/>
              <a:gd name="connsiteY97" fmla="*/ 309254 h 838507"/>
              <a:gd name="connsiteX98" fmla="*/ 1913312 w 2722469"/>
              <a:gd name="connsiteY98" fmla="*/ 390498 h 838507"/>
              <a:gd name="connsiteX99" fmla="*/ 1875150 w 2722469"/>
              <a:gd name="connsiteY99" fmla="*/ 408094 h 838507"/>
              <a:gd name="connsiteX100" fmla="*/ 1875059 w 2722469"/>
              <a:gd name="connsiteY100" fmla="*/ 408066 h 838507"/>
              <a:gd name="connsiteX101" fmla="*/ 1875106 w 2722469"/>
              <a:gd name="connsiteY101" fmla="*/ 408114 h 838507"/>
              <a:gd name="connsiteX102" fmla="*/ 1875150 w 2722469"/>
              <a:gd name="connsiteY102" fmla="*/ 408094 h 838507"/>
              <a:gd name="connsiteX103" fmla="*/ 1906401 w 2722469"/>
              <a:gd name="connsiteY103" fmla="*/ 417556 h 838507"/>
              <a:gd name="connsiteX104" fmla="*/ 1927861 w 2722469"/>
              <a:gd name="connsiteY104" fmla="*/ 432332 h 838507"/>
              <a:gd name="connsiteX105" fmla="*/ 1957592 w 2722469"/>
              <a:gd name="connsiteY105" fmla="*/ 506358 h 838507"/>
              <a:gd name="connsiteX106" fmla="*/ 1912734 w 2722469"/>
              <a:gd name="connsiteY106" fmla="*/ 599447 h 838507"/>
              <a:gd name="connsiteX107" fmla="*/ 1819688 w 2722469"/>
              <a:gd name="connsiteY107" fmla="*/ 619408 h 838507"/>
              <a:gd name="connsiteX108" fmla="*/ 1639493 w 2722469"/>
              <a:gd name="connsiteY108" fmla="*/ 619408 h 838507"/>
              <a:gd name="connsiteX109" fmla="*/ 73590 w 2722469"/>
              <a:gd name="connsiteY109" fmla="*/ 103778 h 838507"/>
              <a:gd name="connsiteX110" fmla="*/ 209069 w 2722469"/>
              <a:gd name="connsiteY110" fmla="*/ 238066 h 838507"/>
              <a:gd name="connsiteX111" fmla="*/ 209069 w 2722469"/>
              <a:gd name="connsiteY111" fmla="*/ 488478 h 838507"/>
              <a:gd name="connsiteX112" fmla="*/ 209022 w 2722469"/>
              <a:gd name="connsiteY112" fmla="*/ 488478 h 838507"/>
              <a:gd name="connsiteX113" fmla="*/ 523 w 2722469"/>
              <a:gd name="connsiteY113" fmla="*/ 281772 h 838507"/>
              <a:gd name="connsiteX114" fmla="*/ 13367 w 2722469"/>
              <a:gd name="connsiteY114" fmla="*/ 211246 h 838507"/>
              <a:gd name="connsiteX115" fmla="*/ 147466 w 2722469"/>
              <a:gd name="connsiteY115" fmla="*/ 344162 h 838507"/>
              <a:gd name="connsiteX116" fmla="*/ 147466 w 2722469"/>
              <a:gd name="connsiteY116" fmla="*/ 260439 h 838507"/>
              <a:gd name="connsiteX117" fmla="*/ 38864 w 2722469"/>
              <a:gd name="connsiteY117" fmla="*/ 152687 h 838507"/>
              <a:gd name="connsiteX118" fmla="*/ 73590 w 2722469"/>
              <a:gd name="connsiteY118" fmla="*/ 103778 h 838507"/>
              <a:gd name="connsiteX119" fmla="*/ 167873 w 2722469"/>
              <a:gd name="connsiteY119" fmla="*/ 31313 h 838507"/>
              <a:gd name="connsiteX120" fmla="*/ 332227 w 2722469"/>
              <a:gd name="connsiteY120" fmla="*/ 193840 h 838507"/>
              <a:gd name="connsiteX121" fmla="*/ 416711 w 2722469"/>
              <a:gd name="connsiteY121" fmla="*/ 193698 h 838507"/>
              <a:gd name="connsiteX122" fmla="*/ 477695 w 2722469"/>
              <a:gd name="connsiteY122" fmla="*/ 254716 h 838507"/>
              <a:gd name="connsiteX123" fmla="*/ 393877 w 2722469"/>
              <a:gd name="connsiteY123" fmla="*/ 254716 h 838507"/>
              <a:gd name="connsiteX124" fmla="*/ 393877 w 2722469"/>
              <a:gd name="connsiteY124" fmla="*/ 254669 h 838507"/>
              <a:gd name="connsiteX125" fmla="*/ 332179 w 2722469"/>
              <a:gd name="connsiteY125" fmla="*/ 254669 h 838507"/>
              <a:gd name="connsiteX126" fmla="*/ 332179 w 2722469"/>
              <a:gd name="connsiteY126" fmla="*/ 526982 h 838507"/>
              <a:gd name="connsiteX127" fmla="*/ 393877 w 2722469"/>
              <a:gd name="connsiteY127" fmla="*/ 588095 h 838507"/>
              <a:gd name="connsiteX128" fmla="*/ 393877 w 2722469"/>
              <a:gd name="connsiteY128" fmla="*/ 671439 h 838507"/>
              <a:gd name="connsiteX129" fmla="*/ 270624 w 2722469"/>
              <a:gd name="connsiteY129" fmla="*/ 549308 h 838507"/>
              <a:gd name="connsiteX130" fmla="*/ 270624 w 2722469"/>
              <a:gd name="connsiteY130" fmla="*/ 215977 h 838507"/>
              <a:gd name="connsiteX131" fmla="*/ 116688 w 2722469"/>
              <a:gd name="connsiteY131" fmla="*/ 63336 h 838507"/>
              <a:gd name="connsiteX132" fmla="*/ 167873 w 2722469"/>
              <a:gd name="connsiteY132" fmla="*/ 31313 h 838507"/>
              <a:gd name="connsiteX133" fmla="*/ 332322 w 2722469"/>
              <a:gd name="connsiteY133" fmla="*/ 0 h 838507"/>
              <a:gd name="connsiteX134" fmla="*/ 430078 w 2722469"/>
              <a:gd name="connsiteY134" fmla="*/ 96873 h 838507"/>
              <a:gd name="connsiteX135" fmla="*/ 430078 w 2722469"/>
              <a:gd name="connsiteY135" fmla="*/ 96920 h 838507"/>
              <a:gd name="connsiteX136" fmla="*/ 332322 w 2722469"/>
              <a:gd name="connsiteY136" fmla="*/ 193793 h 83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22469" h="838507">
                <a:moveTo>
                  <a:pt x="640336" y="467287"/>
                </a:moveTo>
                <a:lnTo>
                  <a:pt x="706411" y="467287"/>
                </a:lnTo>
                <a:lnTo>
                  <a:pt x="774198" y="534455"/>
                </a:lnTo>
                <a:lnTo>
                  <a:pt x="774198" y="534596"/>
                </a:lnTo>
                <a:cubicBezTo>
                  <a:pt x="774198" y="588094"/>
                  <a:pt x="730481" y="631469"/>
                  <a:pt x="676442" y="631469"/>
                </a:cubicBezTo>
                <a:cubicBezTo>
                  <a:pt x="622403" y="631469"/>
                  <a:pt x="578686" y="588141"/>
                  <a:pt x="578686" y="534596"/>
                </a:cubicBezTo>
                <a:lnTo>
                  <a:pt x="640003" y="534596"/>
                </a:lnTo>
                <a:lnTo>
                  <a:pt x="640289" y="467334"/>
                </a:lnTo>
                <a:close/>
                <a:moveTo>
                  <a:pt x="1746430" y="445103"/>
                </a:moveTo>
                <a:cubicBezTo>
                  <a:pt x="1746430" y="445103"/>
                  <a:pt x="1746382" y="545287"/>
                  <a:pt x="1746382" y="545287"/>
                </a:cubicBezTo>
                <a:lnTo>
                  <a:pt x="1785342" y="545287"/>
                </a:lnTo>
                <a:lnTo>
                  <a:pt x="1785342" y="545240"/>
                </a:lnTo>
                <a:cubicBezTo>
                  <a:pt x="1830200" y="545240"/>
                  <a:pt x="1849371" y="530529"/>
                  <a:pt x="1849371" y="496094"/>
                </a:cubicBezTo>
                <a:cubicBezTo>
                  <a:pt x="1849371" y="475660"/>
                  <a:pt x="1841427" y="461044"/>
                  <a:pt x="1825586" y="452719"/>
                </a:cubicBezTo>
                <a:cubicBezTo>
                  <a:pt x="1813741" y="446333"/>
                  <a:pt x="1803133" y="445103"/>
                  <a:pt x="1770786" y="445103"/>
                </a:cubicBezTo>
                <a:close/>
                <a:moveTo>
                  <a:pt x="601187" y="376942"/>
                </a:moveTo>
                <a:lnTo>
                  <a:pt x="601282" y="376942"/>
                </a:lnTo>
                <a:lnTo>
                  <a:pt x="601282" y="377037"/>
                </a:lnTo>
                <a:close/>
                <a:moveTo>
                  <a:pt x="517036" y="376942"/>
                </a:moveTo>
                <a:lnTo>
                  <a:pt x="578686" y="437914"/>
                </a:lnTo>
                <a:cubicBezTo>
                  <a:pt x="578686" y="437914"/>
                  <a:pt x="578686" y="511937"/>
                  <a:pt x="578686" y="530443"/>
                </a:cubicBezTo>
                <a:lnTo>
                  <a:pt x="578686" y="534596"/>
                </a:lnTo>
                <a:lnTo>
                  <a:pt x="578686" y="534597"/>
                </a:lnTo>
                <a:lnTo>
                  <a:pt x="517036" y="534597"/>
                </a:lnTo>
                <a:close/>
                <a:moveTo>
                  <a:pt x="0" y="364833"/>
                </a:moveTo>
                <a:lnTo>
                  <a:pt x="393926" y="755304"/>
                </a:lnTo>
                <a:lnTo>
                  <a:pt x="393926" y="838507"/>
                </a:lnTo>
                <a:lnTo>
                  <a:pt x="0" y="448130"/>
                </a:lnTo>
                <a:close/>
                <a:moveTo>
                  <a:pt x="455575" y="315829"/>
                </a:moveTo>
                <a:lnTo>
                  <a:pt x="539726" y="315829"/>
                </a:lnTo>
                <a:cubicBezTo>
                  <a:pt x="539726" y="315829"/>
                  <a:pt x="574351" y="350259"/>
                  <a:pt x="591664" y="367473"/>
                </a:cubicBezTo>
                <a:lnTo>
                  <a:pt x="601187" y="376942"/>
                </a:lnTo>
                <a:lnTo>
                  <a:pt x="517036" y="376942"/>
                </a:lnTo>
                <a:close/>
                <a:moveTo>
                  <a:pt x="455528" y="315782"/>
                </a:moveTo>
                <a:lnTo>
                  <a:pt x="455575" y="315829"/>
                </a:lnTo>
                <a:lnTo>
                  <a:pt x="455528" y="315829"/>
                </a:lnTo>
                <a:close/>
                <a:moveTo>
                  <a:pt x="2516015" y="315640"/>
                </a:moveTo>
                <a:lnTo>
                  <a:pt x="2473488" y="451347"/>
                </a:lnTo>
                <a:lnTo>
                  <a:pt x="2558496" y="451347"/>
                </a:lnTo>
                <a:close/>
                <a:moveTo>
                  <a:pt x="2106820" y="270988"/>
                </a:moveTo>
                <a:lnTo>
                  <a:pt x="2106820" y="378314"/>
                </a:lnTo>
                <a:lnTo>
                  <a:pt x="2139453" y="378314"/>
                </a:lnTo>
                <a:cubicBezTo>
                  <a:pt x="2183598" y="378314"/>
                  <a:pt x="2211426" y="372354"/>
                  <a:pt x="2211426" y="322688"/>
                </a:cubicBezTo>
                <a:cubicBezTo>
                  <a:pt x="2211426" y="281678"/>
                  <a:pt x="2183598" y="270988"/>
                  <a:pt x="2138264" y="270988"/>
                </a:cubicBezTo>
                <a:close/>
                <a:moveTo>
                  <a:pt x="1746478" y="270940"/>
                </a:moveTo>
                <a:lnTo>
                  <a:pt x="1746478" y="369800"/>
                </a:lnTo>
                <a:lnTo>
                  <a:pt x="1772831" y="369800"/>
                </a:lnTo>
                <a:cubicBezTo>
                  <a:pt x="1821638" y="369800"/>
                  <a:pt x="1842093" y="355184"/>
                  <a:pt x="1842093" y="320086"/>
                </a:cubicBezTo>
                <a:cubicBezTo>
                  <a:pt x="1842093" y="284989"/>
                  <a:pt x="1821590" y="270940"/>
                  <a:pt x="1771499" y="270940"/>
                </a:cubicBezTo>
                <a:close/>
                <a:moveTo>
                  <a:pt x="477743" y="254716"/>
                </a:moveTo>
                <a:lnTo>
                  <a:pt x="477791" y="254716"/>
                </a:lnTo>
                <a:lnTo>
                  <a:pt x="477791" y="254763"/>
                </a:lnTo>
                <a:close/>
                <a:moveTo>
                  <a:pt x="393877" y="254716"/>
                </a:moveTo>
                <a:cubicBezTo>
                  <a:pt x="393877" y="254716"/>
                  <a:pt x="455528" y="315829"/>
                  <a:pt x="455528" y="315829"/>
                </a:cubicBezTo>
                <a:lnTo>
                  <a:pt x="455528" y="534597"/>
                </a:lnTo>
                <a:lnTo>
                  <a:pt x="393877" y="534597"/>
                </a:lnTo>
                <a:close/>
                <a:moveTo>
                  <a:pt x="1999978" y="193840"/>
                </a:moveTo>
                <a:lnTo>
                  <a:pt x="2152772" y="193840"/>
                </a:lnTo>
                <a:cubicBezTo>
                  <a:pt x="2210808" y="193840"/>
                  <a:pt x="2316032" y="207888"/>
                  <a:pt x="2316032" y="323445"/>
                </a:cubicBezTo>
                <a:cubicBezTo>
                  <a:pt x="2316032" y="377699"/>
                  <a:pt x="2287823" y="425190"/>
                  <a:pt x="2223223" y="445151"/>
                </a:cubicBezTo>
                <a:lnTo>
                  <a:pt x="2223271" y="445151"/>
                </a:lnTo>
                <a:lnTo>
                  <a:pt x="2317935" y="604414"/>
                </a:lnTo>
                <a:lnTo>
                  <a:pt x="2452653" y="193840"/>
                </a:lnTo>
                <a:lnTo>
                  <a:pt x="2583660" y="193840"/>
                </a:lnTo>
                <a:lnTo>
                  <a:pt x="2722469" y="619503"/>
                </a:lnTo>
                <a:lnTo>
                  <a:pt x="2610584" y="619503"/>
                </a:lnTo>
                <a:lnTo>
                  <a:pt x="2584564" y="535733"/>
                </a:lnTo>
                <a:lnTo>
                  <a:pt x="2447515" y="535733"/>
                </a:lnTo>
                <a:lnTo>
                  <a:pt x="2421494" y="619503"/>
                </a:lnTo>
                <a:lnTo>
                  <a:pt x="2203339" y="619503"/>
                </a:lnTo>
                <a:lnTo>
                  <a:pt x="2106963" y="442975"/>
                </a:lnTo>
                <a:lnTo>
                  <a:pt x="2106963" y="619503"/>
                </a:lnTo>
                <a:lnTo>
                  <a:pt x="1999978" y="619503"/>
                </a:lnTo>
                <a:close/>
                <a:moveTo>
                  <a:pt x="1319301" y="193840"/>
                </a:moveTo>
                <a:lnTo>
                  <a:pt x="1587167" y="193840"/>
                </a:lnTo>
                <a:lnTo>
                  <a:pt x="1587167" y="277421"/>
                </a:lnTo>
                <a:lnTo>
                  <a:pt x="1422528" y="277421"/>
                </a:lnTo>
                <a:lnTo>
                  <a:pt x="1422528" y="364455"/>
                </a:lnTo>
                <a:lnTo>
                  <a:pt x="1562097" y="364455"/>
                </a:lnTo>
                <a:lnTo>
                  <a:pt x="1562097" y="447989"/>
                </a:lnTo>
                <a:lnTo>
                  <a:pt x="1422528" y="447989"/>
                </a:lnTo>
                <a:lnTo>
                  <a:pt x="1422528" y="535874"/>
                </a:lnTo>
                <a:lnTo>
                  <a:pt x="1587167" y="535874"/>
                </a:lnTo>
                <a:lnTo>
                  <a:pt x="1587167" y="619456"/>
                </a:lnTo>
                <a:lnTo>
                  <a:pt x="1319301" y="619456"/>
                </a:lnTo>
                <a:close/>
                <a:moveTo>
                  <a:pt x="998443" y="193840"/>
                </a:moveTo>
                <a:lnTo>
                  <a:pt x="1281864" y="193840"/>
                </a:lnTo>
                <a:lnTo>
                  <a:pt x="1097626" y="535922"/>
                </a:lnTo>
                <a:lnTo>
                  <a:pt x="1260743" y="535922"/>
                </a:lnTo>
                <a:lnTo>
                  <a:pt x="1215266" y="619456"/>
                </a:lnTo>
                <a:lnTo>
                  <a:pt x="931845" y="619456"/>
                </a:lnTo>
                <a:lnTo>
                  <a:pt x="1116131" y="277421"/>
                </a:lnTo>
                <a:lnTo>
                  <a:pt x="953014" y="277421"/>
                </a:lnTo>
                <a:close/>
                <a:moveTo>
                  <a:pt x="1639493" y="193745"/>
                </a:moveTo>
                <a:cubicBezTo>
                  <a:pt x="1639493" y="193745"/>
                  <a:pt x="1724129" y="193745"/>
                  <a:pt x="1766446" y="193745"/>
                </a:cubicBezTo>
                <a:lnTo>
                  <a:pt x="1789909" y="193745"/>
                </a:lnTo>
                <a:cubicBezTo>
                  <a:pt x="1846041" y="193745"/>
                  <a:pt x="1878341" y="199468"/>
                  <a:pt x="1902126" y="214179"/>
                </a:cubicBezTo>
                <a:cubicBezTo>
                  <a:pt x="1932523" y="232059"/>
                  <a:pt x="1950980" y="268339"/>
                  <a:pt x="1950980" y="309254"/>
                </a:cubicBezTo>
                <a:cubicBezTo>
                  <a:pt x="1950980" y="331746"/>
                  <a:pt x="1943435" y="367594"/>
                  <a:pt x="1913312" y="390498"/>
                </a:cubicBezTo>
                <a:lnTo>
                  <a:pt x="1875150" y="408094"/>
                </a:lnTo>
                <a:lnTo>
                  <a:pt x="1875059" y="408066"/>
                </a:lnTo>
                <a:lnTo>
                  <a:pt x="1875106" y="408114"/>
                </a:lnTo>
                <a:lnTo>
                  <a:pt x="1875150" y="408094"/>
                </a:lnTo>
                <a:lnTo>
                  <a:pt x="1906401" y="417556"/>
                </a:lnTo>
                <a:cubicBezTo>
                  <a:pt x="1914494" y="421311"/>
                  <a:pt x="1920940" y="425947"/>
                  <a:pt x="1927861" y="432332"/>
                </a:cubicBezTo>
                <a:cubicBezTo>
                  <a:pt x="1947746" y="450212"/>
                  <a:pt x="1957592" y="475092"/>
                  <a:pt x="1957592" y="506358"/>
                </a:cubicBezTo>
                <a:cubicBezTo>
                  <a:pt x="1957592" y="545902"/>
                  <a:pt x="1941133" y="580952"/>
                  <a:pt x="1912734" y="599447"/>
                </a:cubicBezTo>
                <a:cubicBezTo>
                  <a:pt x="1890947" y="613495"/>
                  <a:pt x="1864546" y="619408"/>
                  <a:pt x="1819688" y="619408"/>
                </a:cubicBezTo>
                <a:lnTo>
                  <a:pt x="1639493" y="619408"/>
                </a:lnTo>
                <a:close/>
                <a:moveTo>
                  <a:pt x="73590" y="103778"/>
                </a:moveTo>
                <a:cubicBezTo>
                  <a:pt x="73590" y="103778"/>
                  <a:pt x="209069" y="238066"/>
                  <a:pt x="209069" y="238066"/>
                </a:cubicBezTo>
                <a:lnTo>
                  <a:pt x="209069" y="488478"/>
                </a:lnTo>
                <a:lnTo>
                  <a:pt x="209022" y="488478"/>
                </a:lnTo>
                <a:lnTo>
                  <a:pt x="523" y="281772"/>
                </a:lnTo>
                <a:cubicBezTo>
                  <a:pt x="1807" y="257270"/>
                  <a:pt x="6041" y="236505"/>
                  <a:pt x="13367" y="211246"/>
                </a:cubicBezTo>
                <a:lnTo>
                  <a:pt x="147466" y="344162"/>
                </a:lnTo>
                <a:lnTo>
                  <a:pt x="147466" y="260439"/>
                </a:lnTo>
                <a:lnTo>
                  <a:pt x="38864" y="152687"/>
                </a:lnTo>
                <a:cubicBezTo>
                  <a:pt x="47665" y="137315"/>
                  <a:pt x="60937" y="118016"/>
                  <a:pt x="73590" y="103778"/>
                </a:cubicBezTo>
                <a:close/>
                <a:moveTo>
                  <a:pt x="167873" y="31313"/>
                </a:moveTo>
                <a:lnTo>
                  <a:pt x="332227" y="193840"/>
                </a:lnTo>
                <a:lnTo>
                  <a:pt x="416711" y="193698"/>
                </a:lnTo>
                <a:lnTo>
                  <a:pt x="477695" y="254716"/>
                </a:lnTo>
                <a:lnTo>
                  <a:pt x="393877" y="254716"/>
                </a:lnTo>
                <a:lnTo>
                  <a:pt x="393877" y="254669"/>
                </a:lnTo>
                <a:lnTo>
                  <a:pt x="332179" y="254669"/>
                </a:lnTo>
                <a:lnTo>
                  <a:pt x="332179" y="526982"/>
                </a:lnTo>
                <a:lnTo>
                  <a:pt x="393877" y="588095"/>
                </a:lnTo>
                <a:lnTo>
                  <a:pt x="393877" y="671439"/>
                </a:lnTo>
                <a:lnTo>
                  <a:pt x="270624" y="549308"/>
                </a:lnTo>
                <a:lnTo>
                  <a:pt x="270624" y="215977"/>
                </a:lnTo>
                <a:lnTo>
                  <a:pt x="116688" y="63336"/>
                </a:lnTo>
                <a:cubicBezTo>
                  <a:pt x="125251" y="55815"/>
                  <a:pt x="154887" y="36705"/>
                  <a:pt x="167873" y="31313"/>
                </a:cubicBezTo>
                <a:close/>
                <a:moveTo>
                  <a:pt x="332322" y="0"/>
                </a:moveTo>
                <a:cubicBezTo>
                  <a:pt x="386361" y="0"/>
                  <a:pt x="430078" y="43328"/>
                  <a:pt x="430078" y="96873"/>
                </a:cubicBezTo>
                <a:lnTo>
                  <a:pt x="430078" y="96920"/>
                </a:lnTo>
                <a:cubicBezTo>
                  <a:pt x="430078" y="150418"/>
                  <a:pt x="386314" y="193793"/>
                  <a:pt x="332322" y="193793"/>
                </a:cubicBezTo>
                <a:close/>
              </a:path>
            </a:pathLst>
          </a:custGeom>
          <a:solidFill>
            <a:schemeClr val="bg1"/>
          </a:solidFill>
        </p:spPr>
        <p:txBody>
          <a:bodyPr wrap="square">
            <a:noAutofit/>
          </a:bodyPr>
          <a:lstStyle>
            <a:lvl1pPr>
              <a:defRPr sz="100" b="0" i="0">
                <a:solidFill>
                  <a:schemeClr val="bg1">
                    <a:alpha val="0"/>
                  </a:schemeClr>
                </a:solidFill>
                <a:latin typeface="Zebra Sans" pitchFamily="2" charset="77"/>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dirty="0"/>
          </a:p>
        </p:txBody>
      </p:sp>
      <p:sp>
        <p:nvSpPr>
          <p:cNvPr id="16" name="Title 1">
            <a:extLst>
              <a:ext uri="{FF2B5EF4-FFF2-40B4-BE49-F238E27FC236}">
                <a16:creationId xmlns:a16="http://schemas.microsoft.com/office/drawing/2014/main" id="{8DEBEA57-5EF3-3B9E-B53D-DF5035077EEC}"/>
              </a:ext>
            </a:extLst>
          </p:cNvPr>
          <p:cNvSpPr>
            <a:spLocks noGrp="1"/>
          </p:cNvSpPr>
          <p:nvPr>
            <p:ph type="ctrTitle" hasCustomPrompt="1"/>
          </p:nvPr>
        </p:nvSpPr>
        <p:spPr>
          <a:xfrm>
            <a:off x="457199" y="3130630"/>
            <a:ext cx="6400800" cy="1749135"/>
          </a:xfrm>
        </p:spPr>
        <p:txBody>
          <a:bodyPr anchor="b"/>
          <a:lstStyle>
            <a:lvl1pPr algn="l">
              <a:lnSpc>
                <a:spcPct val="85000"/>
              </a:lnSpc>
              <a:defRPr sz="4400">
                <a:solidFill>
                  <a:schemeClr val="bg1"/>
                </a:solidFill>
              </a:defRPr>
            </a:lvl1pPr>
          </a:lstStyle>
          <a:p>
            <a:r>
              <a:rPr lang="en-US" dirty="0"/>
              <a:t>Divider Slide</a:t>
            </a:r>
          </a:p>
        </p:txBody>
      </p:sp>
      <p:sp>
        <p:nvSpPr>
          <p:cNvPr id="17" name="Subtitle 2">
            <a:extLst>
              <a:ext uri="{FF2B5EF4-FFF2-40B4-BE49-F238E27FC236}">
                <a16:creationId xmlns:a16="http://schemas.microsoft.com/office/drawing/2014/main" id="{93D98612-1273-4E9E-7A2F-534A69060E14}"/>
              </a:ext>
            </a:extLst>
          </p:cNvPr>
          <p:cNvSpPr>
            <a:spLocks noGrp="1"/>
          </p:cNvSpPr>
          <p:nvPr>
            <p:ph type="subTitle" idx="1"/>
          </p:nvPr>
        </p:nvSpPr>
        <p:spPr>
          <a:xfrm>
            <a:off x="457199" y="4895999"/>
            <a:ext cx="6400800" cy="365760"/>
          </a:xfrm>
        </p:spPr>
        <p:txBody>
          <a:bodyPr/>
          <a:lstStyle>
            <a:lvl1pPr marL="0" indent="0" algn="l">
              <a:buNone/>
              <a:defRPr sz="2000" b="0" i="0">
                <a:solidFill>
                  <a:schemeClr val="bg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8934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ingl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8229600" cy="3886200"/>
          </a:xfrm>
        </p:spPr>
        <p:txBody>
          <a:bodyPr/>
          <a:lstStyle>
            <a:lvl1pPr>
              <a:defRPr b="0" i="0">
                <a:solidFill>
                  <a:schemeClr val="tx1"/>
                </a:solidFill>
                <a:latin typeface="Zebra Sans" pitchFamily="2" charset="77"/>
              </a:defRPr>
            </a:lvl1pPr>
            <a:lvl2pPr>
              <a:defRPr b="0" i="0">
                <a:solidFill>
                  <a:schemeClr val="tx1"/>
                </a:solidFill>
                <a:latin typeface="Zebra Sans" pitchFamily="2" charset="77"/>
              </a:defRPr>
            </a:lvl2pPr>
            <a:lvl3pPr>
              <a:defRPr b="0" i="0">
                <a:solidFill>
                  <a:schemeClr val="tx1"/>
                </a:solidFill>
                <a:latin typeface="Zebra Sans" pitchFamily="2" charset="77"/>
              </a:defRPr>
            </a:lvl3pPr>
            <a:lvl4pPr>
              <a:defRPr b="0" i="0">
                <a:solidFill>
                  <a:schemeClr val="tx1"/>
                </a:solidFill>
                <a:latin typeface="Zebra Sans" pitchFamily="2" charset="77"/>
              </a:defRPr>
            </a:lvl4pPr>
            <a:lvl5pPr>
              <a:defRPr b="0" i="0">
                <a:solidFill>
                  <a:schemeClr val="tx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191AE0F1-2713-8DF7-8A15-5BAF8E13F34D}"/>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2932AF69-199B-9E07-893E-1054B2A2C666}"/>
              </a:ext>
            </a:extLst>
          </p:cNvPr>
          <p:cNvSpPr>
            <a:spLocks noGrp="1"/>
          </p:cNvSpPr>
          <p:nvPr>
            <p:ph type="body" sz="quarter" idx="14"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
        <p:nvSpPr>
          <p:cNvPr id="13" name="Title 12">
            <a:extLst>
              <a:ext uri="{FF2B5EF4-FFF2-40B4-BE49-F238E27FC236}">
                <a16:creationId xmlns:a16="http://schemas.microsoft.com/office/drawing/2014/main" id="{F8C718C4-9399-94A7-2840-1D89C7F1C51D}"/>
              </a:ext>
            </a:extLst>
          </p:cNvPr>
          <p:cNvSpPr>
            <a:spLocks noGrp="1"/>
          </p:cNvSpPr>
          <p:nvPr>
            <p:ph type="title" hasCustomPrompt="1"/>
          </p:nvPr>
        </p:nvSpPr>
        <p:spPr>
          <a:xfrm>
            <a:off x="457200" y="556011"/>
            <a:ext cx="11277600" cy="369947"/>
          </a:xfrm>
        </p:spPr>
        <p:txBody>
          <a:bodyPr/>
          <a:lstStyle>
            <a:lvl1pPr>
              <a:defRPr>
                <a:solidFill>
                  <a:schemeClr val="tx1"/>
                </a:solidFill>
              </a:defRPr>
            </a:lvl1pPr>
          </a:lstStyle>
          <a:p>
            <a:r>
              <a:rPr lang="en-US" dirty="0"/>
              <a:t>Content single</a:t>
            </a:r>
          </a:p>
        </p:txBody>
      </p:sp>
    </p:spTree>
    <p:extLst>
      <p:ext uri="{BB962C8B-B14F-4D97-AF65-F5344CB8AC3E}">
        <p14:creationId xmlns:p14="http://schemas.microsoft.com/office/powerpoint/2010/main" val="232375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Dou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Content double</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5410201" cy="3886200"/>
          </a:xfrm>
        </p:spPr>
        <p:txBody>
          <a:bodyPr/>
          <a:lstStyle>
            <a:lvl1pPr>
              <a:defRPr b="0" i="0">
                <a:solidFill>
                  <a:schemeClr val="tx1"/>
                </a:solidFill>
                <a:latin typeface="Zebra Sans" pitchFamily="2" charset="77"/>
              </a:defRPr>
            </a:lvl1pPr>
            <a:lvl2pPr>
              <a:defRPr b="0" i="0">
                <a:solidFill>
                  <a:schemeClr val="tx1"/>
                </a:solidFill>
                <a:latin typeface="Zebra Sans" pitchFamily="2" charset="77"/>
              </a:defRPr>
            </a:lvl2pPr>
            <a:lvl3pPr>
              <a:defRPr b="0" i="0">
                <a:solidFill>
                  <a:schemeClr val="tx1"/>
                </a:solidFill>
                <a:latin typeface="Zebra Sans" pitchFamily="2" charset="77"/>
              </a:defRPr>
            </a:lvl3pPr>
            <a:lvl4pPr>
              <a:defRPr b="0" i="0">
                <a:solidFill>
                  <a:schemeClr val="tx1"/>
                </a:solidFill>
                <a:latin typeface="Zebra Sans" pitchFamily="2" charset="77"/>
              </a:defRPr>
            </a:lvl4pPr>
            <a:lvl5pPr>
              <a:defRPr b="0" i="0">
                <a:solidFill>
                  <a:schemeClr val="tx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a:extLst>
              <a:ext uri="{FF2B5EF4-FFF2-40B4-BE49-F238E27FC236}">
                <a16:creationId xmlns:a16="http://schemas.microsoft.com/office/drawing/2014/main" id="{03CF9DCC-C0A1-166D-8CBB-DCA9C39F3B68}"/>
              </a:ext>
            </a:extLst>
          </p:cNvPr>
          <p:cNvSpPr>
            <a:spLocks noGrp="1"/>
          </p:cNvSpPr>
          <p:nvPr>
            <p:ph type="body" sz="quarter" idx="14"/>
          </p:nvPr>
        </p:nvSpPr>
        <p:spPr>
          <a:xfrm>
            <a:off x="6324597" y="1828800"/>
            <a:ext cx="5410201" cy="3886200"/>
          </a:xfrm>
        </p:spPr>
        <p:txBody>
          <a:bodyPr/>
          <a:lstStyle>
            <a:lvl1pPr>
              <a:defRPr b="0" i="0">
                <a:solidFill>
                  <a:schemeClr val="tx1"/>
                </a:solidFill>
                <a:latin typeface="Zebra Sans" pitchFamily="2" charset="77"/>
              </a:defRPr>
            </a:lvl1pPr>
            <a:lvl2pPr>
              <a:defRPr b="0" i="0">
                <a:solidFill>
                  <a:schemeClr val="tx1"/>
                </a:solidFill>
                <a:latin typeface="Zebra Sans" pitchFamily="2" charset="77"/>
              </a:defRPr>
            </a:lvl2pPr>
            <a:lvl3pPr>
              <a:defRPr b="0" i="0">
                <a:solidFill>
                  <a:schemeClr val="tx1"/>
                </a:solidFill>
                <a:latin typeface="Zebra Sans" pitchFamily="2" charset="77"/>
              </a:defRPr>
            </a:lvl3pPr>
            <a:lvl4pPr>
              <a:defRPr b="0" i="0">
                <a:solidFill>
                  <a:schemeClr val="tx1"/>
                </a:solidFill>
                <a:latin typeface="Zebra Sans" pitchFamily="2" charset="77"/>
              </a:defRPr>
            </a:lvl4pPr>
            <a:lvl5pPr>
              <a:defRPr b="0" i="0">
                <a:solidFill>
                  <a:schemeClr val="tx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88B28525-6B65-C6C2-71D4-BEDD4E950A47}"/>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 Placeholder 8">
            <a:extLst>
              <a:ext uri="{FF2B5EF4-FFF2-40B4-BE49-F238E27FC236}">
                <a16:creationId xmlns:a16="http://schemas.microsoft.com/office/drawing/2014/main" id="{CE7153E2-45DB-2FE4-1FA1-F04A07D3E55A}"/>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63818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Tri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Content triple</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16" name="Text Placeholder 7">
            <a:extLst>
              <a:ext uri="{FF2B5EF4-FFF2-40B4-BE49-F238E27FC236}">
                <a16:creationId xmlns:a16="http://schemas.microsoft.com/office/drawing/2014/main" id="{53E71FC2-8DA8-466F-0016-FE901CEE38DF}"/>
              </a:ext>
            </a:extLst>
          </p:cNvPr>
          <p:cNvSpPr>
            <a:spLocks noGrp="1"/>
          </p:cNvSpPr>
          <p:nvPr>
            <p:ph type="body" sz="quarter" idx="13" hasCustomPrompt="1"/>
          </p:nvPr>
        </p:nvSpPr>
        <p:spPr>
          <a:xfrm>
            <a:off x="457198" y="1828800"/>
            <a:ext cx="3454401" cy="3886200"/>
          </a:xfrm>
        </p:spPr>
        <p:txBody>
          <a:bodyPr/>
          <a:lstStyle>
            <a:lvl1pPr>
              <a:defRPr b="0" i="0">
                <a:solidFill>
                  <a:schemeClr val="tx1"/>
                </a:solidFill>
                <a:latin typeface="Zebra Sans" pitchFamily="2" charset="77"/>
              </a:defRPr>
            </a:lvl1pPr>
            <a:lvl2pPr>
              <a:defRPr b="0" i="0">
                <a:solidFill>
                  <a:schemeClr val="tx1"/>
                </a:solidFill>
                <a:latin typeface="Zebra Sans" pitchFamily="2" charset="77"/>
              </a:defRPr>
            </a:lvl2pPr>
            <a:lvl3pPr>
              <a:defRPr b="0" i="0">
                <a:solidFill>
                  <a:schemeClr val="tx1"/>
                </a:solidFill>
                <a:latin typeface="Zebra Sans" pitchFamily="2" charset="77"/>
              </a:defRPr>
            </a:lvl3pPr>
            <a:lvl4pPr>
              <a:defRPr b="0" i="0">
                <a:solidFill>
                  <a:schemeClr val="tx1"/>
                </a:solidFill>
                <a:latin typeface="Zebra Sans" pitchFamily="2" charset="77"/>
              </a:defRPr>
            </a:lvl4pPr>
            <a:lvl5pPr>
              <a:defRPr b="0" i="0">
                <a:solidFill>
                  <a:schemeClr val="tx1"/>
                </a:solidFill>
                <a:latin typeface="Zebra Sans" pitchFamily="2" charset="77"/>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7">
            <a:extLst>
              <a:ext uri="{FF2B5EF4-FFF2-40B4-BE49-F238E27FC236}">
                <a16:creationId xmlns:a16="http://schemas.microsoft.com/office/drawing/2014/main" id="{E070A2D1-5F89-5D79-47C0-F71E0A8F9F0F}"/>
              </a:ext>
            </a:extLst>
          </p:cNvPr>
          <p:cNvSpPr>
            <a:spLocks noGrp="1"/>
          </p:cNvSpPr>
          <p:nvPr>
            <p:ph type="body" sz="quarter" idx="14" hasCustomPrompt="1"/>
          </p:nvPr>
        </p:nvSpPr>
        <p:spPr>
          <a:xfrm>
            <a:off x="4368796" y="1828800"/>
            <a:ext cx="3454402" cy="3886200"/>
          </a:xfrm>
        </p:spPr>
        <p:txBody>
          <a:bodyPr/>
          <a:lstStyle>
            <a:lvl1pPr>
              <a:defRPr b="0" i="0">
                <a:solidFill>
                  <a:schemeClr val="tx1"/>
                </a:solidFill>
                <a:latin typeface="Zebra Sans" pitchFamily="2" charset="77"/>
              </a:defRPr>
            </a:lvl1pPr>
            <a:lvl2pPr>
              <a:defRPr b="0" i="0">
                <a:solidFill>
                  <a:schemeClr val="tx1"/>
                </a:solidFill>
                <a:latin typeface="Zebra Sans" pitchFamily="2" charset="77"/>
              </a:defRPr>
            </a:lvl2pPr>
            <a:lvl3pPr>
              <a:defRPr b="0" i="0">
                <a:solidFill>
                  <a:schemeClr val="tx1"/>
                </a:solidFill>
                <a:latin typeface="Zebra Sans" pitchFamily="2" charset="77"/>
              </a:defRPr>
            </a:lvl3pPr>
            <a:lvl4pPr>
              <a:defRPr b="0" i="0">
                <a:solidFill>
                  <a:schemeClr val="tx1"/>
                </a:solidFill>
                <a:latin typeface="Zebra Sans" pitchFamily="2" charset="77"/>
              </a:defRPr>
            </a:lvl4pPr>
            <a:lvl5pPr>
              <a:defRPr b="0" i="0">
                <a:solidFill>
                  <a:schemeClr val="tx1"/>
                </a:solidFill>
                <a:latin typeface="Zebra Sans" pitchFamily="2" charset="77"/>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7">
            <a:extLst>
              <a:ext uri="{FF2B5EF4-FFF2-40B4-BE49-F238E27FC236}">
                <a16:creationId xmlns:a16="http://schemas.microsoft.com/office/drawing/2014/main" id="{67FE3B23-D2E1-12F1-F878-E41044767665}"/>
              </a:ext>
            </a:extLst>
          </p:cNvPr>
          <p:cNvSpPr>
            <a:spLocks noGrp="1"/>
          </p:cNvSpPr>
          <p:nvPr>
            <p:ph type="body" sz="quarter" idx="15" hasCustomPrompt="1"/>
          </p:nvPr>
        </p:nvSpPr>
        <p:spPr>
          <a:xfrm>
            <a:off x="8280394" y="1828800"/>
            <a:ext cx="3454403" cy="3886200"/>
          </a:xfrm>
        </p:spPr>
        <p:txBody>
          <a:bodyPr/>
          <a:lstStyle>
            <a:lvl1pPr>
              <a:defRPr b="0" i="0">
                <a:solidFill>
                  <a:schemeClr val="tx1"/>
                </a:solidFill>
                <a:latin typeface="Zebra Sans" pitchFamily="2" charset="77"/>
              </a:defRPr>
            </a:lvl1pPr>
            <a:lvl2pPr>
              <a:defRPr b="0" i="0">
                <a:solidFill>
                  <a:schemeClr val="tx1"/>
                </a:solidFill>
                <a:latin typeface="Zebra Sans" pitchFamily="2" charset="77"/>
              </a:defRPr>
            </a:lvl2pPr>
            <a:lvl3pPr>
              <a:defRPr b="0" i="0">
                <a:solidFill>
                  <a:schemeClr val="tx1"/>
                </a:solidFill>
                <a:latin typeface="Zebra Sans" pitchFamily="2" charset="77"/>
              </a:defRPr>
            </a:lvl3pPr>
            <a:lvl4pPr>
              <a:defRPr b="0" i="0">
                <a:solidFill>
                  <a:schemeClr val="tx1"/>
                </a:solidFill>
                <a:latin typeface="Zebra Sans" pitchFamily="2" charset="77"/>
              </a:defRPr>
            </a:lvl4pPr>
            <a:lvl5pPr>
              <a:defRPr b="0" i="0">
                <a:solidFill>
                  <a:schemeClr val="tx1"/>
                </a:solidFill>
                <a:latin typeface="Zebra Sans" pitchFamily="2" charset="77"/>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43E284CB-D7FF-A9CE-79BD-EF6FF96305C3}"/>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BAA8C42A-F6F4-6354-2211-31AEF1F25AE4}"/>
              </a:ext>
            </a:extLst>
          </p:cNvPr>
          <p:cNvSpPr>
            <a:spLocks noGrp="1"/>
          </p:cNvSpPr>
          <p:nvPr>
            <p:ph type="body" sz="quarter" idx="16"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pic>
        <p:nvPicPr>
          <p:cNvPr id="11" name="Graphic 10">
            <a:extLst>
              <a:ext uri="{FF2B5EF4-FFF2-40B4-BE49-F238E27FC236}">
                <a16:creationId xmlns:a16="http://schemas.microsoft.com/office/drawing/2014/main" id="{510A81DC-DC52-29C3-D76C-5C9D993496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5421302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ingle Black">
    <p:bg>
      <p:bgPr>
        <a:solidFill>
          <a:schemeClr val="tx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8229600" cy="3886200"/>
          </a:xfrm>
        </p:spPr>
        <p:txBody>
          <a:bodyPr/>
          <a:lstStyle>
            <a:lvl1pPr>
              <a:defRPr b="0" i="0">
                <a:solidFill>
                  <a:schemeClr val="bg1"/>
                </a:solidFill>
                <a:latin typeface="Zebra Sans" pitchFamily="2" charset="77"/>
              </a:defRPr>
            </a:lvl1pPr>
            <a:lvl2pPr>
              <a:defRPr b="0" i="0">
                <a:solidFill>
                  <a:schemeClr val="bg1"/>
                </a:solidFill>
                <a:latin typeface="Zebra Sans" pitchFamily="2" charset="77"/>
              </a:defRPr>
            </a:lvl2pPr>
            <a:lvl3pPr>
              <a:defRPr b="0" i="0">
                <a:solidFill>
                  <a:schemeClr val="bg1"/>
                </a:solidFill>
                <a:latin typeface="Zebra Sans" pitchFamily="2" charset="77"/>
              </a:defRPr>
            </a:lvl3pPr>
            <a:lvl4pPr>
              <a:defRPr b="0" i="0">
                <a:solidFill>
                  <a:schemeClr val="bg1"/>
                </a:solidFill>
                <a:latin typeface="Zebra Sans" pitchFamily="2" charset="77"/>
              </a:defRPr>
            </a:lvl4pPr>
            <a:lvl5pPr>
              <a:defRPr b="0" i="0">
                <a:solidFill>
                  <a:schemeClr val="bg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191AE0F1-2713-8DF7-8A15-5BAF8E13F34D}"/>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2932AF69-199B-9E07-893E-1054B2A2C666}"/>
              </a:ext>
            </a:extLst>
          </p:cNvPr>
          <p:cNvSpPr>
            <a:spLocks noGrp="1"/>
          </p:cNvSpPr>
          <p:nvPr>
            <p:ph type="body" sz="quarter" idx="14" hasCustomPrompt="1"/>
          </p:nvPr>
        </p:nvSpPr>
        <p:spPr>
          <a:xfrm>
            <a:off x="457200" y="984459"/>
            <a:ext cx="11277600" cy="317500"/>
          </a:xfrm>
        </p:spPr>
        <p:txBody>
          <a:bodyPr/>
          <a:lstStyle>
            <a:lvl1pPr>
              <a:defRPr sz="1400" b="0" i="0" cap="all" baseline="0">
                <a:solidFill>
                  <a:schemeClr val="bg1"/>
                </a:solidFill>
                <a:latin typeface="Zebra Mono Medium" pitchFamily="2" charset="77"/>
              </a:defRPr>
            </a:lvl1pPr>
          </a:lstStyle>
          <a:p>
            <a:pPr lvl="0"/>
            <a:r>
              <a:rPr lang="en-US" dirty="0"/>
              <a:t>Subtitle Here If You Need It</a:t>
            </a:r>
          </a:p>
        </p:txBody>
      </p:sp>
      <p:sp>
        <p:nvSpPr>
          <p:cNvPr id="13" name="Title 12">
            <a:extLst>
              <a:ext uri="{FF2B5EF4-FFF2-40B4-BE49-F238E27FC236}">
                <a16:creationId xmlns:a16="http://schemas.microsoft.com/office/drawing/2014/main" id="{F8C718C4-9399-94A7-2840-1D89C7F1C51D}"/>
              </a:ext>
            </a:extLst>
          </p:cNvPr>
          <p:cNvSpPr>
            <a:spLocks noGrp="1"/>
          </p:cNvSpPr>
          <p:nvPr>
            <p:ph type="title" hasCustomPrompt="1"/>
          </p:nvPr>
        </p:nvSpPr>
        <p:spPr>
          <a:xfrm>
            <a:off x="457200" y="556011"/>
            <a:ext cx="11277600" cy="369947"/>
          </a:xfrm>
        </p:spPr>
        <p:txBody>
          <a:bodyPr/>
          <a:lstStyle>
            <a:lvl1pPr>
              <a:defRPr>
                <a:solidFill>
                  <a:schemeClr val="bg1"/>
                </a:solidFill>
              </a:defRPr>
            </a:lvl1pPr>
          </a:lstStyle>
          <a:p>
            <a:r>
              <a:rPr lang="en-US" dirty="0"/>
              <a:t>Content single</a:t>
            </a:r>
          </a:p>
        </p:txBody>
      </p:sp>
    </p:spTree>
    <p:extLst>
      <p:ext uri="{BB962C8B-B14F-4D97-AF65-F5344CB8AC3E}">
        <p14:creationId xmlns:p14="http://schemas.microsoft.com/office/powerpoint/2010/main" val="8839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Double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bg1"/>
                </a:solidFill>
              </a:defRPr>
            </a:lvl1pPr>
          </a:lstStyle>
          <a:p>
            <a:r>
              <a:rPr lang="en-US" dirty="0"/>
              <a:t>Content double</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bg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bg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5410201" cy="3886200"/>
          </a:xfrm>
        </p:spPr>
        <p:txBody>
          <a:bodyPr/>
          <a:lstStyle>
            <a:lvl1pPr>
              <a:defRPr b="0" i="0">
                <a:solidFill>
                  <a:schemeClr val="bg1"/>
                </a:solidFill>
                <a:latin typeface="Zebra Sans" pitchFamily="2" charset="77"/>
              </a:defRPr>
            </a:lvl1pPr>
            <a:lvl2pPr>
              <a:defRPr b="0" i="0">
                <a:solidFill>
                  <a:schemeClr val="bg1"/>
                </a:solidFill>
                <a:latin typeface="Zebra Sans" pitchFamily="2" charset="77"/>
              </a:defRPr>
            </a:lvl2pPr>
            <a:lvl3pPr>
              <a:defRPr b="0" i="0">
                <a:solidFill>
                  <a:schemeClr val="bg1"/>
                </a:solidFill>
                <a:latin typeface="Zebra Sans" pitchFamily="2" charset="77"/>
              </a:defRPr>
            </a:lvl3pPr>
            <a:lvl4pPr>
              <a:defRPr b="0" i="0">
                <a:solidFill>
                  <a:schemeClr val="bg1"/>
                </a:solidFill>
                <a:latin typeface="Zebra Sans" pitchFamily="2" charset="77"/>
              </a:defRPr>
            </a:lvl4pPr>
            <a:lvl5pPr>
              <a:defRPr b="0" i="0">
                <a:solidFill>
                  <a:schemeClr val="bg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a:extLst>
              <a:ext uri="{FF2B5EF4-FFF2-40B4-BE49-F238E27FC236}">
                <a16:creationId xmlns:a16="http://schemas.microsoft.com/office/drawing/2014/main" id="{03CF9DCC-C0A1-166D-8CBB-DCA9C39F3B68}"/>
              </a:ext>
            </a:extLst>
          </p:cNvPr>
          <p:cNvSpPr>
            <a:spLocks noGrp="1"/>
          </p:cNvSpPr>
          <p:nvPr>
            <p:ph type="body" sz="quarter" idx="14"/>
          </p:nvPr>
        </p:nvSpPr>
        <p:spPr>
          <a:xfrm>
            <a:off x="6324597" y="1828800"/>
            <a:ext cx="5410201" cy="3886200"/>
          </a:xfrm>
        </p:spPr>
        <p:txBody>
          <a:bodyPr/>
          <a:lstStyle>
            <a:lvl1pPr>
              <a:defRPr b="0" i="0">
                <a:solidFill>
                  <a:schemeClr val="bg1"/>
                </a:solidFill>
                <a:latin typeface="Zebra Sans" pitchFamily="2" charset="77"/>
              </a:defRPr>
            </a:lvl1pPr>
            <a:lvl2pPr>
              <a:defRPr b="0" i="0">
                <a:solidFill>
                  <a:schemeClr val="bg1"/>
                </a:solidFill>
                <a:latin typeface="Zebra Sans" pitchFamily="2" charset="77"/>
              </a:defRPr>
            </a:lvl2pPr>
            <a:lvl3pPr>
              <a:defRPr b="0" i="0">
                <a:solidFill>
                  <a:schemeClr val="bg1"/>
                </a:solidFill>
                <a:latin typeface="Zebra Sans" pitchFamily="2" charset="77"/>
              </a:defRPr>
            </a:lvl3pPr>
            <a:lvl4pPr>
              <a:defRPr b="0" i="0">
                <a:solidFill>
                  <a:schemeClr val="bg1"/>
                </a:solidFill>
                <a:latin typeface="Zebra Sans" pitchFamily="2" charset="77"/>
              </a:defRPr>
            </a:lvl4pPr>
            <a:lvl5pPr>
              <a:defRPr b="0" i="0">
                <a:solidFill>
                  <a:schemeClr val="bg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88B28525-6B65-C6C2-71D4-BEDD4E950A47}"/>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ext Placeholder 8">
            <a:extLst>
              <a:ext uri="{FF2B5EF4-FFF2-40B4-BE49-F238E27FC236}">
                <a16:creationId xmlns:a16="http://schemas.microsoft.com/office/drawing/2014/main" id="{CE7153E2-45DB-2FE4-1FA1-F04A07D3E55A}"/>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bg1"/>
                </a:solidFill>
                <a:latin typeface="Zebra Mono Medium" pitchFamily="2" charset="77"/>
              </a:defRPr>
            </a:lvl1pPr>
          </a:lstStyle>
          <a:p>
            <a:pPr lvl="0"/>
            <a:r>
              <a:rPr lang="en-US" dirty="0"/>
              <a:t>Subtitle Here If You Need It</a:t>
            </a:r>
          </a:p>
        </p:txBody>
      </p:sp>
      <p:pic>
        <p:nvPicPr>
          <p:cNvPr id="4" name="Graphic 3">
            <a:extLst>
              <a:ext uri="{FF2B5EF4-FFF2-40B4-BE49-F238E27FC236}">
                <a16:creationId xmlns:a16="http://schemas.microsoft.com/office/drawing/2014/main" id="{5C5FD0B8-4B71-7152-7C07-C229F2440B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3238478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Black 1">
    <p:bg>
      <p:bgPr>
        <a:solidFill>
          <a:schemeClr val="tx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87BB424-C58F-2313-2308-BC8411DEA16E}"/>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7" name="Straight Connector 6">
            <a:extLst>
              <a:ext uri="{FF2B5EF4-FFF2-40B4-BE49-F238E27FC236}">
                <a16:creationId xmlns:a16="http://schemas.microsoft.com/office/drawing/2014/main" id="{248020C1-46F9-35E1-1D71-3077791EA290}"/>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CE4B458B-722F-0634-30AF-36BEF919D0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AF0E6225-459D-CAE1-4107-B52D09760447}"/>
              </a:ext>
            </a:extLst>
          </p:cNvPr>
          <p:cNvSpPr>
            <a:spLocks noGrp="1"/>
          </p:cNvSpPr>
          <p:nvPr>
            <p:ph type="ctrTitle" hasCustomPrompt="1"/>
          </p:nvPr>
        </p:nvSpPr>
        <p:spPr>
          <a:xfrm>
            <a:off x="457199" y="787822"/>
            <a:ext cx="9362661" cy="2498718"/>
          </a:xfrm>
        </p:spPr>
        <p:txBody>
          <a:bodyPr anchor="t" anchorCtr="0"/>
          <a:lstStyle>
            <a:lvl1pPr algn="l">
              <a:lnSpc>
                <a:spcPct val="85000"/>
              </a:lnSpc>
              <a:defRPr sz="9600">
                <a:solidFill>
                  <a:schemeClr val="bg1"/>
                </a:solidFill>
              </a:defRPr>
            </a:lvl1pPr>
          </a:lstStyle>
          <a:p>
            <a:r>
              <a:rPr lang="en-US" dirty="0"/>
              <a:t>Slide Title Goes</a:t>
            </a:r>
            <a:br>
              <a:rPr lang="en-US" dirty="0"/>
            </a:br>
            <a:r>
              <a:rPr lang="en-US" dirty="0"/>
              <a:t>In This Spot Here</a:t>
            </a:r>
          </a:p>
        </p:txBody>
      </p:sp>
      <p:sp>
        <p:nvSpPr>
          <p:cNvPr id="12" name="Subtitle 2">
            <a:extLst>
              <a:ext uri="{FF2B5EF4-FFF2-40B4-BE49-F238E27FC236}">
                <a16:creationId xmlns:a16="http://schemas.microsoft.com/office/drawing/2014/main" id="{DE332333-56D1-F9E7-65E3-F724CA45659F}"/>
              </a:ext>
            </a:extLst>
          </p:cNvPr>
          <p:cNvSpPr>
            <a:spLocks noGrp="1"/>
          </p:cNvSpPr>
          <p:nvPr>
            <p:ph type="subTitle" idx="1"/>
          </p:nvPr>
        </p:nvSpPr>
        <p:spPr>
          <a:xfrm>
            <a:off x="457198" y="3285553"/>
            <a:ext cx="9363456" cy="365760"/>
          </a:xfrm>
        </p:spPr>
        <p:txBody>
          <a:bodyPr/>
          <a:lstStyle>
            <a:lvl1pPr marL="0" indent="0" algn="l">
              <a:buNone/>
              <a:defRPr sz="2000" b="0" i="0">
                <a:solidFill>
                  <a:schemeClr val="bg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1567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Triple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bg1"/>
                </a:solidFill>
              </a:defRPr>
            </a:lvl1pPr>
          </a:lstStyle>
          <a:p>
            <a:r>
              <a:rPr lang="en-US" dirty="0"/>
              <a:t>Content triple</a:t>
            </a:r>
          </a:p>
        </p:txBody>
      </p:sp>
      <p:sp>
        <p:nvSpPr>
          <p:cNvPr id="16" name="Text Placeholder 7">
            <a:extLst>
              <a:ext uri="{FF2B5EF4-FFF2-40B4-BE49-F238E27FC236}">
                <a16:creationId xmlns:a16="http://schemas.microsoft.com/office/drawing/2014/main" id="{53E71FC2-8DA8-466F-0016-FE901CEE38DF}"/>
              </a:ext>
            </a:extLst>
          </p:cNvPr>
          <p:cNvSpPr>
            <a:spLocks noGrp="1"/>
          </p:cNvSpPr>
          <p:nvPr>
            <p:ph type="body" sz="quarter" idx="13" hasCustomPrompt="1"/>
          </p:nvPr>
        </p:nvSpPr>
        <p:spPr>
          <a:xfrm>
            <a:off x="457198" y="1828800"/>
            <a:ext cx="3454401" cy="3886200"/>
          </a:xfrm>
        </p:spPr>
        <p:txBody>
          <a:bodyPr/>
          <a:lstStyle>
            <a:lvl1pPr>
              <a:defRPr b="0" i="0">
                <a:solidFill>
                  <a:schemeClr val="bg1"/>
                </a:solidFill>
                <a:latin typeface="Zebra Sans" pitchFamily="2" charset="77"/>
              </a:defRPr>
            </a:lvl1pPr>
            <a:lvl2pPr>
              <a:defRPr b="0" i="0">
                <a:solidFill>
                  <a:schemeClr val="bg1"/>
                </a:solidFill>
                <a:latin typeface="Zebra Sans" pitchFamily="2" charset="77"/>
              </a:defRPr>
            </a:lvl2pPr>
            <a:lvl3pPr>
              <a:defRPr b="0" i="0">
                <a:solidFill>
                  <a:schemeClr val="bg1"/>
                </a:solidFill>
                <a:latin typeface="Zebra Sans" pitchFamily="2" charset="77"/>
              </a:defRPr>
            </a:lvl3pPr>
            <a:lvl4pPr>
              <a:defRPr b="0" i="0">
                <a:solidFill>
                  <a:schemeClr val="bg1"/>
                </a:solidFill>
                <a:latin typeface="Zebra Sans" pitchFamily="2" charset="77"/>
              </a:defRPr>
            </a:lvl4pPr>
            <a:lvl5pPr>
              <a:defRPr b="0" i="0">
                <a:solidFill>
                  <a:schemeClr val="bg1"/>
                </a:solidFill>
                <a:latin typeface="Zebra Sans" pitchFamily="2" charset="77"/>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7">
            <a:extLst>
              <a:ext uri="{FF2B5EF4-FFF2-40B4-BE49-F238E27FC236}">
                <a16:creationId xmlns:a16="http://schemas.microsoft.com/office/drawing/2014/main" id="{E070A2D1-5F89-5D79-47C0-F71E0A8F9F0F}"/>
              </a:ext>
            </a:extLst>
          </p:cNvPr>
          <p:cNvSpPr>
            <a:spLocks noGrp="1"/>
          </p:cNvSpPr>
          <p:nvPr>
            <p:ph type="body" sz="quarter" idx="14" hasCustomPrompt="1"/>
          </p:nvPr>
        </p:nvSpPr>
        <p:spPr>
          <a:xfrm>
            <a:off x="4368796" y="1828800"/>
            <a:ext cx="3454402" cy="3886200"/>
          </a:xfrm>
        </p:spPr>
        <p:txBody>
          <a:bodyPr/>
          <a:lstStyle>
            <a:lvl1pPr>
              <a:defRPr b="0" i="0">
                <a:solidFill>
                  <a:schemeClr val="bg1"/>
                </a:solidFill>
                <a:latin typeface="Zebra Sans" pitchFamily="2" charset="77"/>
              </a:defRPr>
            </a:lvl1pPr>
            <a:lvl2pPr>
              <a:defRPr b="0" i="0">
                <a:solidFill>
                  <a:schemeClr val="bg1"/>
                </a:solidFill>
                <a:latin typeface="Zebra Sans" pitchFamily="2" charset="77"/>
              </a:defRPr>
            </a:lvl2pPr>
            <a:lvl3pPr>
              <a:defRPr b="0" i="0">
                <a:solidFill>
                  <a:schemeClr val="bg1"/>
                </a:solidFill>
                <a:latin typeface="Zebra Sans" pitchFamily="2" charset="77"/>
              </a:defRPr>
            </a:lvl3pPr>
            <a:lvl4pPr>
              <a:defRPr b="0" i="0">
                <a:solidFill>
                  <a:schemeClr val="bg1"/>
                </a:solidFill>
                <a:latin typeface="Zebra Sans" pitchFamily="2" charset="77"/>
              </a:defRPr>
            </a:lvl4pPr>
            <a:lvl5pPr>
              <a:defRPr b="0" i="0">
                <a:solidFill>
                  <a:schemeClr val="bg1"/>
                </a:solidFill>
                <a:latin typeface="Zebra Sans" pitchFamily="2" charset="77"/>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7">
            <a:extLst>
              <a:ext uri="{FF2B5EF4-FFF2-40B4-BE49-F238E27FC236}">
                <a16:creationId xmlns:a16="http://schemas.microsoft.com/office/drawing/2014/main" id="{67FE3B23-D2E1-12F1-F878-E41044767665}"/>
              </a:ext>
            </a:extLst>
          </p:cNvPr>
          <p:cNvSpPr>
            <a:spLocks noGrp="1"/>
          </p:cNvSpPr>
          <p:nvPr>
            <p:ph type="body" sz="quarter" idx="15" hasCustomPrompt="1"/>
          </p:nvPr>
        </p:nvSpPr>
        <p:spPr>
          <a:xfrm>
            <a:off x="8280394" y="1828800"/>
            <a:ext cx="3454403" cy="3886200"/>
          </a:xfrm>
        </p:spPr>
        <p:txBody>
          <a:bodyPr/>
          <a:lstStyle>
            <a:lvl1pPr>
              <a:defRPr b="0" i="0">
                <a:solidFill>
                  <a:schemeClr val="bg1"/>
                </a:solidFill>
                <a:latin typeface="Zebra Sans" pitchFamily="2" charset="77"/>
              </a:defRPr>
            </a:lvl1pPr>
            <a:lvl2pPr>
              <a:defRPr b="0" i="0">
                <a:solidFill>
                  <a:schemeClr val="bg1"/>
                </a:solidFill>
                <a:latin typeface="Zebra Sans" pitchFamily="2" charset="77"/>
              </a:defRPr>
            </a:lvl2pPr>
            <a:lvl3pPr>
              <a:defRPr b="0" i="0">
                <a:solidFill>
                  <a:schemeClr val="bg1"/>
                </a:solidFill>
                <a:latin typeface="Zebra Sans" pitchFamily="2" charset="77"/>
              </a:defRPr>
            </a:lvl3pPr>
            <a:lvl4pPr>
              <a:defRPr b="0" i="0">
                <a:solidFill>
                  <a:schemeClr val="bg1"/>
                </a:solidFill>
                <a:latin typeface="Zebra Sans" pitchFamily="2" charset="77"/>
              </a:defRPr>
            </a:lvl4pPr>
            <a:lvl5pPr>
              <a:defRPr b="0" i="0">
                <a:solidFill>
                  <a:schemeClr val="bg1"/>
                </a:solidFill>
                <a:latin typeface="Zebra Sans" pitchFamily="2" charset="77"/>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43E284CB-D7FF-A9CE-79BD-EF6FF96305C3}"/>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 Placeholder 8">
            <a:extLst>
              <a:ext uri="{FF2B5EF4-FFF2-40B4-BE49-F238E27FC236}">
                <a16:creationId xmlns:a16="http://schemas.microsoft.com/office/drawing/2014/main" id="{BAA8C42A-F6F4-6354-2211-31AEF1F25AE4}"/>
              </a:ext>
            </a:extLst>
          </p:cNvPr>
          <p:cNvSpPr>
            <a:spLocks noGrp="1"/>
          </p:cNvSpPr>
          <p:nvPr>
            <p:ph type="body" sz="quarter" idx="16" hasCustomPrompt="1"/>
          </p:nvPr>
        </p:nvSpPr>
        <p:spPr>
          <a:xfrm>
            <a:off x="457200" y="1060704"/>
            <a:ext cx="11277600" cy="317500"/>
          </a:xfrm>
        </p:spPr>
        <p:txBody>
          <a:bodyPr/>
          <a:lstStyle>
            <a:lvl1pPr marL="0" indent="0" algn="l" defTabSz="914400" rtl="0" eaLnBrk="1" latinLnBrk="0" hangingPunct="1">
              <a:lnSpc>
                <a:spcPct val="100000"/>
              </a:lnSpc>
              <a:spcBef>
                <a:spcPts val="1800"/>
              </a:spcBef>
              <a:buFont typeface="Arial" panose="020B0604020202020204" pitchFamily="34" charset="0"/>
              <a:buNone/>
              <a:defRPr lang="en-US" sz="1400" b="0" i="0" kern="1200" cap="all" spc="100" baseline="0" dirty="0">
                <a:solidFill>
                  <a:schemeClr val="bg1"/>
                </a:solidFill>
                <a:latin typeface="Zebra Mono Medium" pitchFamily="2" charset="77"/>
                <a:ea typeface="+mn-ea"/>
                <a:cs typeface="+mn-cs"/>
              </a:defRPr>
            </a:lvl1pPr>
          </a:lstStyle>
          <a:p>
            <a:pPr lvl="0"/>
            <a:r>
              <a:rPr lang="en-US" dirty="0"/>
              <a:t>Subtitle Here If You Need It</a:t>
            </a:r>
          </a:p>
        </p:txBody>
      </p:sp>
    </p:spTree>
    <p:extLst>
      <p:ext uri="{BB962C8B-B14F-4D97-AF65-F5344CB8AC3E}">
        <p14:creationId xmlns:p14="http://schemas.microsoft.com/office/powerpoint/2010/main" val="930958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umbered Lis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8229600" cy="3886200"/>
          </a:xfrm>
        </p:spPr>
        <p:txBody>
          <a:bodyPr/>
          <a:lstStyle>
            <a:lvl1pPr marL="352425" indent="-352425">
              <a:buFont typeface="+mj-lt"/>
              <a:buAutoNum type="arabicPeriod"/>
              <a:tabLst/>
              <a:defRPr b="0" i="0">
                <a:solidFill>
                  <a:schemeClr val="tx1"/>
                </a:solidFill>
                <a:latin typeface="Zebra Sans" pitchFamily="2" charset="77"/>
              </a:defRPr>
            </a:lvl1pPr>
            <a:lvl2pPr marL="693738" indent="-282575">
              <a:buFont typeface="+mj-lt"/>
              <a:buAutoNum type="arabicPeriod"/>
              <a:tabLst/>
              <a:defRPr b="0" i="0">
                <a:solidFill>
                  <a:schemeClr val="tx1"/>
                </a:solidFill>
                <a:latin typeface="Zebra Sans" pitchFamily="2" charset="77"/>
              </a:defRPr>
            </a:lvl2pPr>
            <a:lvl3pPr marL="974725" indent="-258763">
              <a:buFont typeface="+mj-lt"/>
              <a:buAutoNum type="arabicPeriod"/>
              <a:tabLst/>
              <a:defRPr b="0" i="0">
                <a:solidFill>
                  <a:schemeClr val="tx1"/>
                </a:solidFill>
                <a:latin typeface="Zebra Sans" pitchFamily="2" charset="77"/>
              </a:defRPr>
            </a:lvl3pPr>
            <a:lvl4pPr marL="974725" indent="-258763">
              <a:buFont typeface="+mj-lt"/>
              <a:buAutoNum type="arabicPeriod"/>
              <a:tabLst/>
              <a:defRPr b="0" i="0">
                <a:solidFill>
                  <a:schemeClr val="tx1"/>
                </a:solidFill>
                <a:latin typeface="Zebra Sans" pitchFamily="2" charset="77"/>
              </a:defRPr>
            </a:lvl4pPr>
            <a:lvl5pPr marL="974725" indent="-258763">
              <a:buFont typeface="+mj-lt"/>
              <a:buAutoNum type="arabicPeriod"/>
              <a:tabLst/>
              <a:defRPr b="0" i="0">
                <a:solidFill>
                  <a:schemeClr val="tx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3" name="Straight Connector 2">
            <a:extLst>
              <a:ext uri="{FF2B5EF4-FFF2-40B4-BE49-F238E27FC236}">
                <a16:creationId xmlns:a16="http://schemas.microsoft.com/office/drawing/2014/main" id="{191AE0F1-2713-8DF7-8A15-5BAF8E13F34D}"/>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2932AF69-199B-9E07-893E-1054B2A2C666}"/>
              </a:ext>
            </a:extLst>
          </p:cNvPr>
          <p:cNvSpPr>
            <a:spLocks noGrp="1"/>
          </p:cNvSpPr>
          <p:nvPr>
            <p:ph type="body" sz="quarter" idx="14"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pic>
        <p:nvPicPr>
          <p:cNvPr id="11" name="Graphic 10">
            <a:extLst>
              <a:ext uri="{FF2B5EF4-FFF2-40B4-BE49-F238E27FC236}">
                <a16:creationId xmlns:a16="http://schemas.microsoft.com/office/drawing/2014/main" id="{3D727D49-C7BB-F7BA-20D2-54926E8A664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3" name="Title 12">
            <a:extLst>
              <a:ext uri="{FF2B5EF4-FFF2-40B4-BE49-F238E27FC236}">
                <a16:creationId xmlns:a16="http://schemas.microsoft.com/office/drawing/2014/main" id="{F8C718C4-9399-94A7-2840-1D89C7F1C51D}"/>
              </a:ext>
            </a:extLst>
          </p:cNvPr>
          <p:cNvSpPr>
            <a:spLocks noGrp="1"/>
          </p:cNvSpPr>
          <p:nvPr>
            <p:ph type="title" hasCustomPrompt="1"/>
          </p:nvPr>
        </p:nvSpPr>
        <p:spPr>
          <a:xfrm>
            <a:off x="457200" y="556011"/>
            <a:ext cx="11277600" cy="369947"/>
          </a:xfrm>
        </p:spPr>
        <p:txBody>
          <a:bodyPr/>
          <a:lstStyle>
            <a:lvl1pPr>
              <a:defRPr>
                <a:solidFill>
                  <a:schemeClr val="tx1"/>
                </a:solidFill>
              </a:defRPr>
            </a:lvl1pPr>
          </a:lstStyle>
          <a:p>
            <a:r>
              <a:rPr lang="en-US" dirty="0"/>
              <a:t>Numbered list slide</a:t>
            </a:r>
          </a:p>
        </p:txBody>
      </p:sp>
    </p:spTree>
    <p:extLst>
      <p:ext uri="{BB962C8B-B14F-4D97-AF65-F5344CB8AC3E}">
        <p14:creationId xmlns:p14="http://schemas.microsoft.com/office/powerpoint/2010/main" val="27160585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Page Imag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5181599" cy="3886200"/>
          </a:xfrm>
        </p:spPr>
        <p:txBody>
          <a:bodyPr/>
          <a:lstStyle>
            <a:lvl1pPr>
              <a:defRPr b="0" i="0">
                <a:solidFill>
                  <a:schemeClr val="tx1"/>
                </a:solidFill>
                <a:latin typeface="Zebra Sans" pitchFamily="2" charset="77"/>
              </a:defRPr>
            </a:lvl1pPr>
            <a:lvl2pPr>
              <a:defRPr b="0" i="0">
                <a:solidFill>
                  <a:schemeClr val="tx1"/>
                </a:solidFill>
                <a:latin typeface="Zebra Sans" pitchFamily="2" charset="77"/>
              </a:defRPr>
            </a:lvl2pPr>
            <a:lvl3pPr>
              <a:defRPr b="0" i="0">
                <a:solidFill>
                  <a:schemeClr val="tx1"/>
                </a:solidFill>
                <a:latin typeface="Zebra Sans" pitchFamily="2" charset="77"/>
              </a:defRPr>
            </a:lvl3pPr>
            <a:lvl4pPr>
              <a:defRPr b="0" i="0">
                <a:solidFill>
                  <a:schemeClr val="tx1"/>
                </a:solidFill>
                <a:latin typeface="Zebra Sans" pitchFamily="2" charset="77"/>
              </a:defRPr>
            </a:lvl4pPr>
            <a:lvl5pPr>
              <a:defRPr b="0" i="0">
                <a:solidFill>
                  <a:schemeClr val="tx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9">
            <a:extLst>
              <a:ext uri="{FF2B5EF4-FFF2-40B4-BE49-F238E27FC236}">
                <a16:creationId xmlns:a16="http://schemas.microsoft.com/office/drawing/2014/main" id="{8A544948-53C7-03B1-8288-781A30A6549D}"/>
              </a:ext>
            </a:extLst>
          </p:cNvPr>
          <p:cNvSpPr>
            <a:spLocks noGrp="1"/>
          </p:cNvSpPr>
          <p:nvPr>
            <p:ph type="pic" sz="quarter" idx="15"/>
          </p:nvPr>
        </p:nvSpPr>
        <p:spPr>
          <a:xfrm>
            <a:off x="6096000" y="600364"/>
            <a:ext cx="5638796" cy="5253711"/>
          </a:xfrm>
          <a:prstGeom prst="roundRect">
            <a:avLst>
              <a:gd name="adj" fmla="val 3006"/>
            </a:avLst>
          </a:prstGeom>
          <a:solidFill>
            <a:schemeClr val="bg1">
              <a:lumMod val="95000"/>
            </a:schemeClr>
          </a:solidFill>
        </p:spPr>
        <p:txBody>
          <a:bodyPr bIns="1005840" anchor="ctr" anchorCtr="0"/>
          <a:lstStyle>
            <a:lvl1pPr algn="ctr">
              <a:defRPr sz="2000" b="0" i="0">
                <a:latin typeface="Zebra Sans" pitchFamily="2" charset="77"/>
              </a:defRPr>
            </a:lvl1pPr>
          </a:lstStyle>
          <a:p>
            <a:endParaRPr lang="en-US" dirty="0"/>
          </a:p>
        </p:txBody>
      </p:sp>
      <p:sp>
        <p:nvSpPr>
          <p:cNvPr id="2" name="Title 1">
            <a:extLst>
              <a:ext uri="{FF2B5EF4-FFF2-40B4-BE49-F238E27FC236}">
                <a16:creationId xmlns:a16="http://schemas.microsoft.com/office/drawing/2014/main" id="{E8643B55-15D9-55F1-2C96-EF9E54BD4A05}"/>
              </a:ext>
            </a:extLst>
          </p:cNvPr>
          <p:cNvSpPr>
            <a:spLocks noGrp="1"/>
          </p:cNvSpPr>
          <p:nvPr>
            <p:ph type="title" hasCustomPrompt="1"/>
          </p:nvPr>
        </p:nvSpPr>
        <p:spPr>
          <a:xfrm>
            <a:off x="457200" y="556011"/>
            <a:ext cx="5181597" cy="369947"/>
          </a:xfrm>
        </p:spPr>
        <p:txBody>
          <a:bodyPr/>
          <a:lstStyle/>
          <a:p>
            <a:r>
              <a:rPr lang="en-US" dirty="0"/>
              <a:t>Half page image</a:t>
            </a:r>
          </a:p>
        </p:txBody>
      </p:sp>
      <p:cxnSp>
        <p:nvCxnSpPr>
          <p:cNvPr id="9" name="Straight Connector 8">
            <a:extLst>
              <a:ext uri="{FF2B5EF4-FFF2-40B4-BE49-F238E27FC236}">
                <a16:creationId xmlns:a16="http://schemas.microsoft.com/office/drawing/2014/main" id="{24F86C1C-718B-4C8E-F5E4-24DBEDCF48D9}"/>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 Placeholder 8">
            <a:extLst>
              <a:ext uri="{FF2B5EF4-FFF2-40B4-BE49-F238E27FC236}">
                <a16:creationId xmlns:a16="http://schemas.microsoft.com/office/drawing/2014/main" id="{5459AAF1-75DC-2BBC-855E-9DBD5F73918A}"/>
              </a:ext>
            </a:extLst>
          </p:cNvPr>
          <p:cNvSpPr>
            <a:spLocks noGrp="1"/>
          </p:cNvSpPr>
          <p:nvPr>
            <p:ph type="body" sz="quarter" idx="16" hasCustomPrompt="1"/>
          </p:nvPr>
        </p:nvSpPr>
        <p:spPr>
          <a:xfrm>
            <a:off x="457200" y="1060704"/>
            <a:ext cx="5181597"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375978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ird Page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4724398"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6705600" cy="3886200"/>
          </a:xfrm>
        </p:spPr>
        <p:txBody>
          <a:bodyPr/>
          <a:lstStyle>
            <a:lvl1pPr>
              <a:defRPr b="0" i="0">
                <a:solidFill>
                  <a:schemeClr val="tx1"/>
                </a:solidFill>
                <a:latin typeface="Zebra Sans" pitchFamily="2" charset="77"/>
              </a:defRPr>
            </a:lvl1pPr>
            <a:lvl2pPr>
              <a:defRPr b="0" i="0">
                <a:solidFill>
                  <a:schemeClr val="tx1"/>
                </a:solidFill>
                <a:latin typeface="Zebra Sans" pitchFamily="2" charset="77"/>
              </a:defRPr>
            </a:lvl2pPr>
            <a:lvl3pPr>
              <a:defRPr b="0" i="0">
                <a:solidFill>
                  <a:schemeClr val="tx1"/>
                </a:solidFill>
                <a:latin typeface="Zebra Sans" pitchFamily="2" charset="77"/>
              </a:defRPr>
            </a:lvl3pPr>
            <a:lvl4pPr>
              <a:defRPr b="0" i="0">
                <a:solidFill>
                  <a:schemeClr val="tx1"/>
                </a:solidFill>
                <a:latin typeface="Zebra Sans" pitchFamily="2" charset="77"/>
              </a:defRPr>
            </a:lvl4pPr>
            <a:lvl5pPr>
              <a:defRPr b="0" i="0">
                <a:solidFill>
                  <a:schemeClr val="tx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9">
            <a:extLst>
              <a:ext uri="{FF2B5EF4-FFF2-40B4-BE49-F238E27FC236}">
                <a16:creationId xmlns:a16="http://schemas.microsoft.com/office/drawing/2014/main" id="{B5826972-BBA9-A49D-B691-07A1B1531E1F}"/>
              </a:ext>
            </a:extLst>
          </p:cNvPr>
          <p:cNvSpPr>
            <a:spLocks noGrp="1"/>
          </p:cNvSpPr>
          <p:nvPr>
            <p:ph type="pic" sz="quarter" idx="15"/>
          </p:nvPr>
        </p:nvSpPr>
        <p:spPr>
          <a:xfrm>
            <a:off x="7616950" y="600365"/>
            <a:ext cx="4117848" cy="5275582"/>
          </a:xfrm>
          <a:prstGeom prst="roundRect">
            <a:avLst>
              <a:gd name="adj" fmla="val 3006"/>
            </a:avLst>
          </a:prstGeom>
          <a:solidFill>
            <a:schemeClr val="bg1">
              <a:lumMod val="95000"/>
            </a:schemeClr>
          </a:solidFill>
        </p:spPr>
        <p:txBody>
          <a:bodyPr bIns="1005840" anchor="ctr" anchorCtr="0"/>
          <a:lstStyle>
            <a:lvl1pPr algn="ctr">
              <a:defRPr sz="2000" b="0" i="0">
                <a:latin typeface="Zebra Sans" pitchFamily="2" charset="77"/>
              </a:defRPr>
            </a:lvl1pPr>
          </a:lstStyle>
          <a:p>
            <a:endParaRPr lang="en-US" dirty="0"/>
          </a:p>
        </p:txBody>
      </p:sp>
      <p:sp>
        <p:nvSpPr>
          <p:cNvPr id="2" name="Title 1">
            <a:extLst>
              <a:ext uri="{FF2B5EF4-FFF2-40B4-BE49-F238E27FC236}">
                <a16:creationId xmlns:a16="http://schemas.microsoft.com/office/drawing/2014/main" id="{689599B0-AE54-3871-F56B-3435311E2B43}"/>
              </a:ext>
            </a:extLst>
          </p:cNvPr>
          <p:cNvSpPr>
            <a:spLocks noGrp="1"/>
          </p:cNvSpPr>
          <p:nvPr>
            <p:ph type="title" hasCustomPrompt="1"/>
          </p:nvPr>
        </p:nvSpPr>
        <p:spPr>
          <a:xfrm>
            <a:off x="457200" y="556011"/>
            <a:ext cx="6705598" cy="369947"/>
          </a:xfrm>
        </p:spPr>
        <p:txBody>
          <a:bodyPr/>
          <a:lstStyle/>
          <a:p>
            <a:r>
              <a:rPr lang="en-US" dirty="0"/>
              <a:t>Third page image</a:t>
            </a:r>
          </a:p>
        </p:txBody>
      </p:sp>
      <p:pic>
        <p:nvPicPr>
          <p:cNvPr id="3" name="Graphic 2">
            <a:extLst>
              <a:ext uri="{FF2B5EF4-FFF2-40B4-BE49-F238E27FC236}">
                <a16:creationId xmlns:a16="http://schemas.microsoft.com/office/drawing/2014/main" id="{4098A766-A8A9-8550-D5F1-C0C2CD9860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2" name="Straight Connector 11">
            <a:extLst>
              <a:ext uri="{FF2B5EF4-FFF2-40B4-BE49-F238E27FC236}">
                <a16:creationId xmlns:a16="http://schemas.microsoft.com/office/drawing/2014/main" id="{A5DE6F2E-A980-5663-C9DD-13C31E0415CC}"/>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 Placeholder 8">
            <a:extLst>
              <a:ext uri="{FF2B5EF4-FFF2-40B4-BE49-F238E27FC236}">
                <a16:creationId xmlns:a16="http://schemas.microsoft.com/office/drawing/2014/main" id="{F47FA79C-4B0F-8AA2-4B11-ECA5AD692152}"/>
              </a:ext>
            </a:extLst>
          </p:cNvPr>
          <p:cNvSpPr>
            <a:spLocks noGrp="1"/>
          </p:cNvSpPr>
          <p:nvPr>
            <p:ph type="body" sz="quarter" idx="16" hasCustomPrompt="1"/>
          </p:nvPr>
        </p:nvSpPr>
        <p:spPr>
          <a:xfrm>
            <a:off x="457200" y="984459"/>
            <a:ext cx="6705598"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2313404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hoto Container 1">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2" name="Title 1">
            <a:extLst>
              <a:ext uri="{FF2B5EF4-FFF2-40B4-BE49-F238E27FC236}">
                <a16:creationId xmlns:a16="http://schemas.microsoft.com/office/drawing/2014/main" id="{3E00C3AC-DCA5-5683-17BC-16EE1FE20B70}"/>
              </a:ext>
            </a:extLst>
          </p:cNvPr>
          <p:cNvSpPr>
            <a:spLocks noGrp="1"/>
          </p:cNvSpPr>
          <p:nvPr>
            <p:ph type="title" hasCustomPrompt="1"/>
          </p:nvPr>
        </p:nvSpPr>
        <p:spPr/>
        <p:txBody>
          <a:bodyPr/>
          <a:lstStyle>
            <a:lvl1pPr>
              <a:defRPr>
                <a:solidFill>
                  <a:schemeClr val="tx1"/>
                </a:solidFill>
              </a:defRPr>
            </a:lvl1pPr>
          </a:lstStyle>
          <a:p>
            <a:r>
              <a:rPr lang="en-US" dirty="0"/>
              <a:t>Photo container 1</a:t>
            </a:r>
          </a:p>
        </p:txBody>
      </p:sp>
      <p:cxnSp>
        <p:nvCxnSpPr>
          <p:cNvPr id="9" name="Straight Connector 8">
            <a:extLst>
              <a:ext uri="{FF2B5EF4-FFF2-40B4-BE49-F238E27FC236}">
                <a16:creationId xmlns:a16="http://schemas.microsoft.com/office/drawing/2014/main" id="{67333B50-2DFD-31AC-17B1-97E33CC93481}"/>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Graphic 11">
            <a:extLst>
              <a:ext uri="{FF2B5EF4-FFF2-40B4-BE49-F238E27FC236}">
                <a16:creationId xmlns:a16="http://schemas.microsoft.com/office/drawing/2014/main" id="{B8D9F742-6113-CC51-3FA2-6AFA0190254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1" name="Picture Placeholder 9">
            <a:extLst>
              <a:ext uri="{FF2B5EF4-FFF2-40B4-BE49-F238E27FC236}">
                <a16:creationId xmlns:a16="http://schemas.microsoft.com/office/drawing/2014/main" id="{0DCB95B9-61D1-97A4-EDD8-9BD57A54C0F8}"/>
              </a:ext>
            </a:extLst>
          </p:cNvPr>
          <p:cNvSpPr>
            <a:spLocks noGrp="1"/>
          </p:cNvSpPr>
          <p:nvPr>
            <p:ph type="pic" sz="quarter" idx="21" hasCustomPrompt="1"/>
          </p:nvPr>
        </p:nvSpPr>
        <p:spPr>
          <a:xfrm>
            <a:off x="457201" y="1231901"/>
            <a:ext cx="1706300" cy="2202836"/>
          </a:xfrm>
          <a:prstGeom prst="roundRect">
            <a:avLst>
              <a:gd name="adj" fmla="val 6962"/>
            </a:avLst>
          </a:prstGeom>
          <a:solidFill>
            <a:schemeClr val="bg2"/>
          </a:solidFill>
          <a:ln w="12700">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14" name="Picture Placeholder 9">
            <a:extLst>
              <a:ext uri="{FF2B5EF4-FFF2-40B4-BE49-F238E27FC236}">
                <a16:creationId xmlns:a16="http://schemas.microsoft.com/office/drawing/2014/main" id="{0938628A-BA22-3D58-43CD-14238E37A93F}"/>
              </a:ext>
            </a:extLst>
          </p:cNvPr>
          <p:cNvSpPr>
            <a:spLocks noGrp="1"/>
          </p:cNvSpPr>
          <p:nvPr>
            <p:ph type="pic" sz="quarter" idx="22" hasCustomPrompt="1"/>
          </p:nvPr>
        </p:nvSpPr>
        <p:spPr>
          <a:xfrm>
            <a:off x="8104201" y="1231901"/>
            <a:ext cx="3630103" cy="2202836"/>
          </a:xfrm>
          <a:prstGeom prst="roundRect">
            <a:avLst>
              <a:gd name="adj" fmla="val 5260"/>
            </a:avLst>
          </a:prstGeom>
          <a:solidFill>
            <a:schemeClr val="bg2"/>
          </a:solidFill>
          <a:ln w="12700">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18" name="Picture Placeholder 9">
            <a:extLst>
              <a:ext uri="{FF2B5EF4-FFF2-40B4-BE49-F238E27FC236}">
                <a16:creationId xmlns:a16="http://schemas.microsoft.com/office/drawing/2014/main" id="{654341A1-1F0B-183B-A0C3-7AF91CFE016E}"/>
              </a:ext>
            </a:extLst>
          </p:cNvPr>
          <p:cNvSpPr>
            <a:spLocks noGrp="1"/>
          </p:cNvSpPr>
          <p:nvPr>
            <p:ph type="pic" sz="quarter" idx="23" hasCustomPrompt="1"/>
          </p:nvPr>
        </p:nvSpPr>
        <p:spPr>
          <a:xfrm>
            <a:off x="4304804" y="3650292"/>
            <a:ext cx="7429500" cy="2225165"/>
          </a:xfrm>
          <a:prstGeom prst="roundRect">
            <a:avLst>
              <a:gd name="adj" fmla="val 5260"/>
            </a:avLst>
          </a:prstGeom>
          <a:solidFill>
            <a:schemeClr val="bg2"/>
          </a:solidFill>
          <a:ln w="12700">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19" name="Picture Placeholder 9">
            <a:extLst>
              <a:ext uri="{FF2B5EF4-FFF2-40B4-BE49-F238E27FC236}">
                <a16:creationId xmlns:a16="http://schemas.microsoft.com/office/drawing/2014/main" id="{9DDB6E45-1C34-375A-0EAE-41C2D77F9D07}"/>
              </a:ext>
            </a:extLst>
          </p:cNvPr>
          <p:cNvSpPr>
            <a:spLocks noGrp="1"/>
          </p:cNvSpPr>
          <p:nvPr>
            <p:ph type="pic" sz="quarter" idx="24" hasCustomPrompt="1"/>
          </p:nvPr>
        </p:nvSpPr>
        <p:spPr>
          <a:xfrm>
            <a:off x="457200" y="3650292"/>
            <a:ext cx="3630103" cy="2225165"/>
          </a:xfrm>
          <a:prstGeom prst="roundRect">
            <a:avLst>
              <a:gd name="adj" fmla="val 5260"/>
            </a:avLst>
          </a:prstGeom>
          <a:solidFill>
            <a:schemeClr val="bg2"/>
          </a:solidFill>
          <a:ln w="12700">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7" name="Picture Placeholder 9">
            <a:extLst>
              <a:ext uri="{FF2B5EF4-FFF2-40B4-BE49-F238E27FC236}">
                <a16:creationId xmlns:a16="http://schemas.microsoft.com/office/drawing/2014/main" id="{DAEBADB4-9AF9-0ABC-C44A-B07619C53B23}"/>
              </a:ext>
            </a:extLst>
          </p:cNvPr>
          <p:cNvSpPr>
            <a:spLocks noGrp="1"/>
          </p:cNvSpPr>
          <p:nvPr>
            <p:ph type="pic" sz="quarter" idx="25" hasCustomPrompt="1"/>
          </p:nvPr>
        </p:nvSpPr>
        <p:spPr>
          <a:xfrm>
            <a:off x="2381001" y="1231901"/>
            <a:ext cx="5505699" cy="2225165"/>
          </a:xfrm>
          <a:prstGeom prst="roundRect">
            <a:avLst>
              <a:gd name="adj" fmla="val 5260"/>
            </a:avLst>
          </a:prstGeom>
          <a:solidFill>
            <a:schemeClr val="bg2"/>
          </a:solidFill>
          <a:ln w="12700">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Tree>
    <p:extLst>
      <p:ext uri="{BB962C8B-B14F-4D97-AF65-F5344CB8AC3E}">
        <p14:creationId xmlns:p14="http://schemas.microsoft.com/office/powerpoint/2010/main" val="2915138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Container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2" name="Title 1">
            <a:extLst>
              <a:ext uri="{FF2B5EF4-FFF2-40B4-BE49-F238E27FC236}">
                <a16:creationId xmlns:a16="http://schemas.microsoft.com/office/drawing/2014/main" id="{3E00C3AC-DCA5-5683-17BC-16EE1FE20B70}"/>
              </a:ext>
            </a:extLst>
          </p:cNvPr>
          <p:cNvSpPr>
            <a:spLocks noGrp="1"/>
          </p:cNvSpPr>
          <p:nvPr>
            <p:ph type="title" hasCustomPrompt="1"/>
          </p:nvPr>
        </p:nvSpPr>
        <p:spPr/>
        <p:txBody>
          <a:bodyPr/>
          <a:lstStyle>
            <a:lvl1pPr>
              <a:defRPr>
                <a:solidFill>
                  <a:schemeClr val="tx1"/>
                </a:solidFill>
              </a:defRPr>
            </a:lvl1pPr>
          </a:lstStyle>
          <a:p>
            <a:r>
              <a:rPr lang="en-US" dirty="0"/>
              <a:t>Photo container 2</a:t>
            </a:r>
          </a:p>
        </p:txBody>
      </p:sp>
      <p:cxnSp>
        <p:nvCxnSpPr>
          <p:cNvPr id="9" name="Straight Connector 8">
            <a:extLst>
              <a:ext uri="{FF2B5EF4-FFF2-40B4-BE49-F238E27FC236}">
                <a16:creationId xmlns:a16="http://schemas.microsoft.com/office/drawing/2014/main" id="{67333B50-2DFD-31AC-17B1-97E33CC93481}"/>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Graphic 11">
            <a:extLst>
              <a:ext uri="{FF2B5EF4-FFF2-40B4-BE49-F238E27FC236}">
                <a16:creationId xmlns:a16="http://schemas.microsoft.com/office/drawing/2014/main" id="{B8D9F742-6113-CC51-3FA2-6AFA0190254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1" name="Picture Placeholder 9">
            <a:extLst>
              <a:ext uri="{FF2B5EF4-FFF2-40B4-BE49-F238E27FC236}">
                <a16:creationId xmlns:a16="http://schemas.microsoft.com/office/drawing/2014/main" id="{0DCB95B9-61D1-97A4-EDD8-9BD57A54C0F8}"/>
              </a:ext>
            </a:extLst>
          </p:cNvPr>
          <p:cNvSpPr>
            <a:spLocks noGrp="1"/>
          </p:cNvSpPr>
          <p:nvPr>
            <p:ph type="pic" sz="quarter" idx="21" hasCustomPrompt="1"/>
          </p:nvPr>
        </p:nvSpPr>
        <p:spPr>
          <a:xfrm>
            <a:off x="457200" y="1231901"/>
            <a:ext cx="7429500" cy="4643556"/>
          </a:xfrm>
          <a:prstGeom prst="roundRect">
            <a:avLst>
              <a:gd name="adj" fmla="val 2525"/>
            </a:avLst>
          </a:prstGeom>
          <a:solidFill>
            <a:schemeClr val="bg2"/>
          </a:solidFill>
          <a:ln w="12700">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14" name="Picture Placeholder 9">
            <a:extLst>
              <a:ext uri="{FF2B5EF4-FFF2-40B4-BE49-F238E27FC236}">
                <a16:creationId xmlns:a16="http://schemas.microsoft.com/office/drawing/2014/main" id="{0938628A-BA22-3D58-43CD-14238E37A93F}"/>
              </a:ext>
            </a:extLst>
          </p:cNvPr>
          <p:cNvSpPr>
            <a:spLocks noGrp="1"/>
          </p:cNvSpPr>
          <p:nvPr>
            <p:ph type="pic" sz="quarter" idx="22" hasCustomPrompt="1"/>
          </p:nvPr>
        </p:nvSpPr>
        <p:spPr>
          <a:xfrm>
            <a:off x="8104201" y="1231901"/>
            <a:ext cx="3630103" cy="3053736"/>
          </a:xfrm>
          <a:prstGeom prst="roundRect">
            <a:avLst>
              <a:gd name="adj" fmla="val 4012"/>
            </a:avLst>
          </a:prstGeom>
          <a:solidFill>
            <a:schemeClr val="bg2"/>
          </a:solidFill>
          <a:ln w="12700">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18" name="Picture Placeholder 9">
            <a:extLst>
              <a:ext uri="{FF2B5EF4-FFF2-40B4-BE49-F238E27FC236}">
                <a16:creationId xmlns:a16="http://schemas.microsoft.com/office/drawing/2014/main" id="{654341A1-1F0B-183B-A0C3-7AF91CFE016E}"/>
              </a:ext>
            </a:extLst>
          </p:cNvPr>
          <p:cNvSpPr>
            <a:spLocks noGrp="1"/>
          </p:cNvSpPr>
          <p:nvPr>
            <p:ph type="pic" sz="quarter" idx="23" hasCustomPrompt="1"/>
          </p:nvPr>
        </p:nvSpPr>
        <p:spPr>
          <a:xfrm>
            <a:off x="8104200" y="4501192"/>
            <a:ext cx="3630104" cy="1374265"/>
          </a:xfrm>
          <a:prstGeom prst="roundRect">
            <a:avLst>
              <a:gd name="adj" fmla="val 7108"/>
            </a:avLst>
          </a:prstGeom>
          <a:solidFill>
            <a:schemeClr val="bg2"/>
          </a:solidFill>
          <a:ln w="12700">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Tree>
    <p:extLst>
      <p:ext uri="{BB962C8B-B14F-4D97-AF65-F5344CB8AC3E}">
        <p14:creationId xmlns:p14="http://schemas.microsoft.com/office/powerpoint/2010/main" val="6644502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Photo Gri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2" name="Picture Placeholder 9">
            <a:extLst>
              <a:ext uri="{FF2B5EF4-FFF2-40B4-BE49-F238E27FC236}">
                <a16:creationId xmlns:a16="http://schemas.microsoft.com/office/drawing/2014/main" id="{95B82C53-1012-3481-1D8B-9A973A6A63CC}"/>
              </a:ext>
            </a:extLst>
          </p:cNvPr>
          <p:cNvSpPr>
            <a:spLocks noGrp="1"/>
          </p:cNvSpPr>
          <p:nvPr>
            <p:ph type="pic" sz="quarter" idx="24" hasCustomPrompt="1"/>
          </p:nvPr>
        </p:nvSpPr>
        <p:spPr>
          <a:xfrm>
            <a:off x="457200" y="2226625"/>
            <a:ext cx="3654530" cy="3653135"/>
          </a:xfrm>
          <a:prstGeom prst="roundRect">
            <a:avLst>
              <a:gd name="adj" fmla="val 3022"/>
            </a:avLst>
          </a:prstGeom>
          <a:solidFill>
            <a:schemeClr val="bg1">
              <a:lumMod val="95000"/>
            </a:schemeClr>
          </a:solidFill>
          <a:ln w="12700">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17" name="Text Placeholder 14">
            <a:extLst>
              <a:ext uri="{FF2B5EF4-FFF2-40B4-BE49-F238E27FC236}">
                <a16:creationId xmlns:a16="http://schemas.microsoft.com/office/drawing/2014/main" id="{4A7059C6-7CE6-4D82-DDE9-F3F98E74AEE1}"/>
              </a:ext>
            </a:extLst>
          </p:cNvPr>
          <p:cNvSpPr>
            <a:spLocks noGrp="1"/>
          </p:cNvSpPr>
          <p:nvPr>
            <p:ph type="body" sz="quarter" idx="18"/>
          </p:nvPr>
        </p:nvSpPr>
        <p:spPr>
          <a:xfrm>
            <a:off x="457200" y="1379990"/>
            <a:ext cx="3654530" cy="615129"/>
          </a:xfrm>
        </p:spPr>
        <p:txBody>
          <a:bodyPr anchor="t" anchorCtr="0"/>
          <a:lstStyle>
            <a:lvl1pPr algn="l">
              <a:defRPr sz="1400" b="0" i="0">
                <a:solidFill>
                  <a:schemeClr val="tx1"/>
                </a:solidFill>
                <a:latin typeface="Zebra Sans Cnd ExtraBold" pitchFamily="2" charset="77"/>
              </a:defRPr>
            </a:lvl1pPr>
            <a:lvl2pPr marL="0" indent="0" algn="l">
              <a:spcBef>
                <a:spcPts val="0"/>
              </a:spcBef>
              <a:buNone/>
              <a:defRPr sz="1200" b="0" i="0">
                <a:solidFill>
                  <a:schemeClr val="tx1"/>
                </a:solidFill>
                <a:latin typeface="Zebra Sans" pitchFamily="2" charset="77"/>
              </a:defRPr>
            </a:lvl2pPr>
            <a:lvl3pPr marL="14288" indent="0" algn="ctr">
              <a:buNone/>
              <a:tabLst/>
              <a:defRPr sz="1400"/>
            </a:lvl3pPr>
          </a:lstStyle>
          <a:p>
            <a:pPr lvl="0"/>
            <a:r>
              <a:rPr lang="en-US" dirty="0"/>
              <a:t>Click to edit Master text styles</a:t>
            </a:r>
          </a:p>
          <a:p>
            <a:pPr lvl="1"/>
            <a:r>
              <a:rPr lang="en-US" dirty="0"/>
              <a:t>Second level</a:t>
            </a:r>
          </a:p>
        </p:txBody>
      </p:sp>
      <p:sp>
        <p:nvSpPr>
          <p:cNvPr id="18" name="Text Placeholder 14">
            <a:extLst>
              <a:ext uri="{FF2B5EF4-FFF2-40B4-BE49-F238E27FC236}">
                <a16:creationId xmlns:a16="http://schemas.microsoft.com/office/drawing/2014/main" id="{122DF01B-7644-A390-E4F6-764DA6136C32}"/>
              </a:ext>
            </a:extLst>
          </p:cNvPr>
          <p:cNvSpPr>
            <a:spLocks noGrp="1"/>
          </p:cNvSpPr>
          <p:nvPr>
            <p:ph type="body" sz="quarter" idx="27"/>
          </p:nvPr>
        </p:nvSpPr>
        <p:spPr>
          <a:xfrm>
            <a:off x="4268735" y="1367998"/>
            <a:ext cx="3654530" cy="615129"/>
          </a:xfrm>
        </p:spPr>
        <p:txBody>
          <a:bodyPr anchor="t" anchorCtr="0"/>
          <a:lstStyle>
            <a:lvl1pPr algn="l">
              <a:defRPr sz="1400" b="0" i="0">
                <a:solidFill>
                  <a:schemeClr val="tx1"/>
                </a:solidFill>
                <a:latin typeface="Zebra Sans Cnd ExtraBold" pitchFamily="2" charset="77"/>
              </a:defRPr>
            </a:lvl1pPr>
            <a:lvl2pPr marL="0" indent="0" algn="l">
              <a:spcBef>
                <a:spcPts val="0"/>
              </a:spcBef>
              <a:buNone/>
              <a:defRPr sz="1200" b="0" i="0">
                <a:solidFill>
                  <a:schemeClr val="tx1"/>
                </a:solidFill>
                <a:latin typeface="Zebra Sans" pitchFamily="2" charset="77"/>
              </a:defRPr>
            </a:lvl2pPr>
            <a:lvl3pPr marL="14288" indent="0" algn="ctr">
              <a:buNone/>
              <a:tabLst/>
              <a:defRPr sz="1400"/>
            </a:lvl3pPr>
          </a:lstStyle>
          <a:p>
            <a:pPr lvl="0"/>
            <a:r>
              <a:rPr lang="en-US" dirty="0"/>
              <a:t>Click to edit Master text styles</a:t>
            </a:r>
          </a:p>
          <a:p>
            <a:pPr lvl="1"/>
            <a:r>
              <a:rPr lang="en-US" dirty="0"/>
              <a:t>Second level</a:t>
            </a:r>
          </a:p>
        </p:txBody>
      </p:sp>
      <p:sp>
        <p:nvSpPr>
          <p:cNvPr id="19" name="Text Placeholder 14">
            <a:extLst>
              <a:ext uri="{FF2B5EF4-FFF2-40B4-BE49-F238E27FC236}">
                <a16:creationId xmlns:a16="http://schemas.microsoft.com/office/drawing/2014/main" id="{7075102D-538C-69B0-5D60-897D6C9D033B}"/>
              </a:ext>
            </a:extLst>
          </p:cNvPr>
          <p:cNvSpPr>
            <a:spLocks noGrp="1"/>
          </p:cNvSpPr>
          <p:nvPr>
            <p:ph type="body" sz="quarter" idx="28"/>
          </p:nvPr>
        </p:nvSpPr>
        <p:spPr>
          <a:xfrm>
            <a:off x="8080270" y="1367998"/>
            <a:ext cx="3654530" cy="615129"/>
          </a:xfrm>
        </p:spPr>
        <p:txBody>
          <a:bodyPr anchor="t" anchorCtr="0"/>
          <a:lstStyle>
            <a:lvl1pPr algn="l">
              <a:defRPr sz="1400" b="0" i="0">
                <a:solidFill>
                  <a:schemeClr val="tx1"/>
                </a:solidFill>
                <a:latin typeface="Zebra Sans Cnd ExtraBold" pitchFamily="2" charset="77"/>
              </a:defRPr>
            </a:lvl1pPr>
            <a:lvl2pPr marL="0" indent="0" algn="l">
              <a:spcBef>
                <a:spcPts val="0"/>
              </a:spcBef>
              <a:buNone/>
              <a:defRPr sz="1200" b="0" i="0">
                <a:solidFill>
                  <a:schemeClr val="tx1"/>
                </a:solidFill>
                <a:latin typeface="Zebra Sans" pitchFamily="2" charset="77"/>
              </a:defRPr>
            </a:lvl2pPr>
            <a:lvl3pPr marL="14288" indent="0" algn="ctr">
              <a:buNone/>
              <a:tabLst/>
              <a:defRPr sz="1400"/>
            </a:lvl3pPr>
          </a:lstStyle>
          <a:p>
            <a:pPr lvl="0"/>
            <a:r>
              <a:rPr lang="en-US" dirty="0"/>
              <a:t>Click to edit Master text styles</a:t>
            </a:r>
          </a:p>
          <a:p>
            <a:pPr lvl="1"/>
            <a:r>
              <a:rPr lang="en-US" dirty="0"/>
              <a:t>Second level</a:t>
            </a:r>
          </a:p>
        </p:txBody>
      </p:sp>
      <p:sp>
        <p:nvSpPr>
          <p:cNvPr id="7" name="Title 6">
            <a:extLst>
              <a:ext uri="{FF2B5EF4-FFF2-40B4-BE49-F238E27FC236}">
                <a16:creationId xmlns:a16="http://schemas.microsoft.com/office/drawing/2014/main" id="{8A9FC40A-9097-99BD-31C7-22F8A1B10250}"/>
              </a:ext>
            </a:extLst>
          </p:cNvPr>
          <p:cNvSpPr>
            <a:spLocks noGrp="1"/>
          </p:cNvSpPr>
          <p:nvPr>
            <p:ph type="title" hasCustomPrompt="1"/>
          </p:nvPr>
        </p:nvSpPr>
        <p:spPr/>
        <p:txBody>
          <a:bodyPr/>
          <a:lstStyle>
            <a:lvl1pPr>
              <a:defRPr>
                <a:solidFill>
                  <a:schemeClr val="tx1"/>
                </a:solidFill>
              </a:defRPr>
            </a:lvl1pPr>
          </a:lstStyle>
          <a:p>
            <a:r>
              <a:rPr lang="en-US" dirty="0"/>
              <a:t>Three photo grid</a:t>
            </a:r>
          </a:p>
        </p:txBody>
      </p:sp>
      <p:cxnSp>
        <p:nvCxnSpPr>
          <p:cNvPr id="9" name="Straight Connector 8">
            <a:extLst>
              <a:ext uri="{FF2B5EF4-FFF2-40B4-BE49-F238E27FC236}">
                <a16:creationId xmlns:a16="http://schemas.microsoft.com/office/drawing/2014/main" id="{D6E5307B-62D5-A2FA-0E9C-E7D5F81CB830}"/>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D3773843-5075-A465-123E-D681549C1A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0" name="Picture Placeholder 9">
            <a:extLst>
              <a:ext uri="{FF2B5EF4-FFF2-40B4-BE49-F238E27FC236}">
                <a16:creationId xmlns:a16="http://schemas.microsoft.com/office/drawing/2014/main" id="{68E7E14B-A355-E3DD-A5B0-62C4E720AB4C}"/>
              </a:ext>
            </a:extLst>
          </p:cNvPr>
          <p:cNvSpPr>
            <a:spLocks noGrp="1"/>
          </p:cNvSpPr>
          <p:nvPr>
            <p:ph type="pic" sz="quarter" idx="29" hasCustomPrompt="1"/>
          </p:nvPr>
        </p:nvSpPr>
        <p:spPr>
          <a:xfrm>
            <a:off x="4268735" y="2226625"/>
            <a:ext cx="3654530" cy="3653135"/>
          </a:xfrm>
          <a:prstGeom prst="roundRect">
            <a:avLst>
              <a:gd name="adj" fmla="val 3022"/>
            </a:avLst>
          </a:prstGeom>
          <a:solidFill>
            <a:schemeClr val="bg1">
              <a:lumMod val="95000"/>
            </a:schemeClr>
          </a:solidFill>
          <a:ln w="12700">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13" name="Picture Placeholder 9">
            <a:extLst>
              <a:ext uri="{FF2B5EF4-FFF2-40B4-BE49-F238E27FC236}">
                <a16:creationId xmlns:a16="http://schemas.microsoft.com/office/drawing/2014/main" id="{7BDF3E4C-83A4-D88C-ED2A-1212317E6F32}"/>
              </a:ext>
            </a:extLst>
          </p:cNvPr>
          <p:cNvSpPr>
            <a:spLocks noGrp="1"/>
          </p:cNvSpPr>
          <p:nvPr>
            <p:ph type="pic" sz="quarter" idx="30" hasCustomPrompt="1"/>
          </p:nvPr>
        </p:nvSpPr>
        <p:spPr>
          <a:xfrm>
            <a:off x="8080270" y="2226625"/>
            <a:ext cx="3654530" cy="3653135"/>
          </a:xfrm>
          <a:prstGeom prst="roundRect">
            <a:avLst>
              <a:gd name="adj" fmla="val 3022"/>
            </a:avLst>
          </a:prstGeom>
          <a:solidFill>
            <a:schemeClr val="bg1">
              <a:lumMod val="95000"/>
            </a:schemeClr>
          </a:solidFill>
          <a:ln w="12700">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Tree>
    <p:extLst>
      <p:ext uri="{BB962C8B-B14F-4D97-AF65-F5344CB8AC3E}">
        <p14:creationId xmlns:p14="http://schemas.microsoft.com/office/powerpoint/2010/main" val="2699978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Key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One key point</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7" y="1823951"/>
            <a:ext cx="11277599" cy="3879174"/>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dirty="0"/>
              <a:t>Click to edit Master text styles</a:t>
            </a:r>
          </a:p>
        </p:txBody>
      </p:sp>
      <p:pic>
        <p:nvPicPr>
          <p:cNvPr id="10" name="Graphic 9">
            <a:extLst>
              <a:ext uri="{FF2B5EF4-FFF2-40B4-BE49-F238E27FC236}">
                <a16:creationId xmlns:a16="http://schemas.microsoft.com/office/drawing/2014/main" id="{98426363-2A41-4CB6-1D06-3BC074570CD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1" name="Straight Connector 10">
            <a:extLst>
              <a:ext uri="{FF2B5EF4-FFF2-40B4-BE49-F238E27FC236}">
                <a16:creationId xmlns:a16="http://schemas.microsoft.com/office/drawing/2014/main" id="{2212E472-FCD0-E647-FE92-19A862DCC36A}"/>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F35A5C9D-CD12-F4FD-6AE6-F0B911B96E52}"/>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2679151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Two key points</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457198" y="1823951"/>
            <a:ext cx="5570222" cy="3879174"/>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dirty="0"/>
              <a:t>Click to edit text styles</a:t>
            </a:r>
          </a:p>
        </p:txBody>
      </p:sp>
      <p:sp>
        <p:nvSpPr>
          <p:cNvPr id="3" name="Text Placeholder 7">
            <a:extLst>
              <a:ext uri="{FF2B5EF4-FFF2-40B4-BE49-F238E27FC236}">
                <a16:creationId xmlns:a16="http://schemas.microsoft.com/office/drawing/2014/main" id="{D6802556-83A6-B1F9-7E5A-9B6B8BDA5092}"/>
              </a:ext>
            </a:extLst>
          </p:cNvPr>
          <p:cNvSpPr>
            <a:spLocks noGrp="1"/>
          </p:cNvSpPr>
          <p:nvPr>
            <p:ph type="body" sz="quarter" idx="15" hasCustomPrompt="1"/>
          </p:nvPr>
        </p:nvSpPr>
        <p:spPr>
          <a:xfrm>
            <a:off x="6164576" y="1823951"/>
            <a:ext cx="5570221" cy="3891049"/>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dirty="0"/>
              <a:t>Click to edit text styles</a:t>
            </a:r>
          </a:p>
        </p:txBody>
      </p:sp>
      <p:pic>
        <p:nvPicPr>
          <p:cNvPr id="11" name="Graphic 10">
            <a:extLst>
              <a:ext uri="{FF2B5EF4-FFF2-40B4-BE49-F238E27FC236}">
                <a16:creationId xmlns:a16="http://schemas.microsoft.com/office/drawing/2014/main" id="{BA7A1D92-E078-CD38-555C-4278D53B0D7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2" name="Straight Connector 11">
            <a:extLst>
              <a:ext uri="{FF2B5EF4-FFF2-40B4-BE49-F238E27FC236}">
                <a16:creationId xmlns:a16="http://schemas.microsoft.com/office/drawing/2014/main" id="{AA2808C9-A583-57D6-C70D-D698B9C5621C}"/>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41FCFC42-3331-F34F-DC40-3BFA00771981}"/>
              </a:ext>
            </a:extLst>
          </p:cNvPr>
          <p:cNvSpPr>
            <a:spLocks noGrp="1"/>
          </p:cNvSpPr>
          <p:nvPr>
            <p:ph type="body" sz="quarter" idx="16"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177328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Three key points</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3662429" cy="3886200"/>
          </a:xfrm>
          <a:prstGeom prst="roundRect">
            <a:avLst>
              <a:gd name="adj" fmla="val 3064"/>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a:t>
            </a:r>
          </a:p>
        </p:txBody>
      </p:sp>
      <p:sp>
        <p:nvSpPr>
          <p:cNvPr id="13" name="Text Placeholder 7">
            <a:extLst>
              <a:ext uri="{FF2B5EF4-FFF2-40B4-BE49-F238E27FC236}">
                <a16:creationId xmlns:a16="http://schemas.microsoft.com/office/drawing/2014/main" id="{64A21615-0E9D-08B0-9FCF-E971CB5B6B43}"/>
              </a:ext>
            </a:extLst>
          </p:cNvPr>
          <p:cNvSpPr>
            <a:spLocks noGrp="1"/>
          </p:cNvSpPr>
          <p:nvPr>
            <p:ph type="body" sz="quarter" idx="14"/>
          </p:nvPr>
        </p:nvSpPr>
        <p:spPr>
          <a:xfrm>
            <a:off x="4264785" y="1828800"/>
            <a:ext cx="3662429" cy="3886200"/>
          </a:xfrm>
          <a:prstGeom prst="roundRect">
            <a:avLst>
              <a:gd name="adj" fmla="val 3064"/>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a:t>
            </a:r>
          </a:p>
        </p:txBody>
      </p:sp>
      <p:sp>
        <p:nvSpPr>
          <p:cNvPr id="14" name="Text Placeholder 7">
            <a:extLst>
              <a:ext uri="{FF2B5EF4-FFF2-40B4-BE49-F238E27FC236}">
                <a16:creationId xmlns:a16="http://schemas.microsoft.com/office/drawing/2014/main" id="{0014211C-C3D7-C74F-DDC5-2B37CD2D0B32}"/>
              </a:ext>
            </a:extLst>
          </p:cNvPr>
          <p:cNvSpPr>
            <a:spLocks noGrp="1"/>
          </p:cNvSpPr>
          <p:nvPr>
            <p:ph type="body" sz="quarter" idx="15"/>
          </p:nvPr>
        </p:nvSpPr>
        <p:spPr>
          <a:xfrm>
            <a:off x="8072371" y="1828800"/>
            <a:ext cx="3662429" cy="3886200"/>
          </a:xfrm>
          <a:prstGeom prst="roundRect">
            <a:avLst>
              <a:gd name="adj" fmla="val 3064"/>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a:t>
            </a:r>
          </a:p>
        </p:txBody>
      </p:sp>
      <p:pic>
        <p:nvPicPr>
          <p:cNvPr id="10" name="Graphic 9">
            <a:extLst>
              <a:ext uri="{FF2B5EF4-FFF2-40B4-BE49-F238E27FC236}">
                <a16:creationId xmlns:a16="http://schemas.microsoft.com/office/drawing/2014/main" id="{DD1CF3B1-F450-087A-DAEA-1DB8946E4CE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1" name="Straight Connector 10">
            <a:extLst>
              <a:ext uri="{FF2B5EF4-FFF2-40B4-BE49-F238E27FC236}">
                <a16:creationId xmlns:a16="http://schemas.microsoft.com/office/drawing/2014/main" id="{11B2E307-4B1C-65C2-1E80-315E04D19C85}"/>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 Placeholder 8">
            <a:extLst>
              <a:ext uri="{FF2B5EF4-FFF2-40B4-BE49-F238E27FC236}">
                <a16:creationId xmlns:a16="http://schemas.microsoft.com/office/drawing/2014/main" id="{ED36DB1F-502B-0F09-D8B4-9FB0DFC38E8F}"/>
              </a:ext>
            </a:extLst>
          </p:cNvPr>
          <p:cNvSpPr>
            <a:spLocks noGrp="1"/>
          </p:cNvSpPr>
          <p:nvPr>
            <p:ph type="body" sz="quarter" idx="16"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1606016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een 1">
    <p:bg>
      <p:bgPr>
        <a:solidFill>
          <a:schemeClr val="bg2"/>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B87BB424-C58F-2313-2308-BC8411DEA16E}"/>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7" name="Straight Connector 6">
            <a:extLst>
              <a:ext uri="{FF2B5EF4-FFF2-40B4-BE49-F238E27FC236}">
                <a16:creationId xmlns:a16="http://schemas.microsoft.com/office/drawing/2014/main" id="{248020C1-46F9-35E1-1D71-3077791EA290}"/>
              </a:ext>
            </a:extLst>
          </p:cNvPr>
          <p:cNvCxnSpPr>
            <a:cxnSpLocks/>
          </p:cNvCxnSpPr>
          <p:nvPr userDrawn="1"/>
        </p:nvCxnSpPr>
        <p:spPr>
          <a:xfrm>
            <a:off x="457198" y="367159"/>
            <a:ext cx="11277600" cy="0"/>
          </a:xfrm>
          <a:prstGeom prst="line">
            <a:avLst/>
          </a:prstGeom>
          <a:ln w="25400" cap="sq">
            <a:solidFill>
              <a:schemeClr val="tx2"/>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CE4B458B-722F-0634-30AF-36BEF919D0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AF0E6225-459D-CAE1-4107-B52D09760447}"/>
              </a:ext>
            </a:extLst>
          </p:cNvPr>
          <p:cNvSpPr>
            <a:spLocks noGrp="1"/>
          </p:cNvSpPr>
          <p:nvPr>
            <p:ph type="ctrTitle" hasCustomPrompt="1"/>
          </p:nvPr>
        </p:nvSpPr>
        <p:spPr>
          <a:xfrm>
            <a:off x="457199" y="787822"/>
            <a:ext cx="9362661" cy="2498718"/>
          </a:xfrm>
        </p:spPr>
        <p:txBody>
          <a:bodyPr anchor="t" anchorCtr="0"/>
          <a:lstStyle>
            <a:lvl1pPr algn="l">
              <a:lnSpc>
                <a:spcPct val="85000"/>
              </a:lnSpc>
              <a:defRPr sz="9600">
                <a:solidFill>
                  <a:schemeClr val="tx1"/>
                </a:solidFill>
              </a:defRPr>
            </a:lvl1pPr>
          </a:lstStyle>
          <a:p>
            <a:r>
              <a:rPr lang="en-US" dirty="0"/>
              <a:t>Slide Title Goes</a:t>
            </a:r>
            <a:br>
              <a:rPr lang="en-US" dirty="0"/>
            </a:br>
            <a:r>
              <a:rPr lang="en-US" dirty="0"/>
              <a:t>In This Spot Here</a:t>
            </a:r>
          </a:p>
        </p:txBody>
      </p:sp>
      <p:sp>
        <p:nvSpPr>
          <p:cNvPr id="12" name="Subtitle 2">
            <a:extLst>
              <a:ext uri="{FF2B5EF4-FFF2-40B4-BE49-F238E27FC236}">
                <a16:creationId xmlns:a16="http://schemas.microsoft.com/office/drawing/2014/main" id="{DE332333-56D1-F9E7-65E3-F724CA45659F}"/>
              </a:ext>
            </a:extLst>
          </p:cNvPr>
          <p:cNvSpPr>
            <a:spLocks noGrp="1"/>
          </p:cNvSpPr>
          <p:nvPr>
            <p:ph type="subTitle" idx="1"/>
          </p:nvPr>
        </p:nvSpPr>
        <p:spPr>
          <a:xfrm>
            <a:off x="457198" y="3285553"/>
            <a:ext cx="9363456" cy="365760"/>
          </a:xfrm>
        </p:spPr>
        <p:txBody>
          <a:bodyPr/>
          <a:lstStyle>
            <a:lvl1pPr marL="0" indent="0" algn="l">
              <a:buNone/>
              <a:defRPr sz="2000" b="0" i="0">
                <a:solidFill>
                  <a:schemeClr val="tx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24079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Four key points</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828800"/>
            <a:ext cx="5570222"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 styles</a:t>
            </a:r>
          </a:p>
        </p:txBody>
      </p:sp>
      <p:sp>
        <p:nvSpPr>
          <p:cNvPr id="13" name="Text Placeholder 7">
            <a:extLst>
              <a:ext uri="{FF2B5EF4-FFF2-40B4-BE49-F238E27FC236}">
                <a16:creationId xmlns:a16="http://schemas.microsoft.com/office/drawing/2014/main" id="{4ECEE907-9459-0A40-C34A-C7A9D668ADA8}"/>
              </a:ext>
            </a:extLst>
          </p:cNvPr>
          <p:cNvSpPr>
            <a:spLocks noGrp="1"/>
          </p:cNvSpPr>
          <p:nvPr>
            <p:ph type="body" sz="quarter" idx="18"/>
          </p:nvPr>
        </p:nvSpPr>
        <p:spPr>
          <a:xfrm>
            <a:off x="6164576" y="1828800"/>
            <a:ext cx="5570222"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 styles</a:t>
            </a:r>
          </a:p>
        </p:txBody>
      </p:sp>
      <p:sp>
        <p:nvSpPr>
          <p:cNvPr id="14" name="Text Placeholder 7">
            <a:extLst>
              <a:ext uri="{FF2B5EF4-FFF2-40B4-BE49-F238E27FC236}">
                <a16:creationId xmlns:a16="http://schemas.microsoft.com/office/drawing/2014/main" id="{BBA096EB-046F-E401-2930-4AFEBA047428}"/>
              </a:ext>
            </a:extLst>
          </p:cNvPr>
          <p:cNvSpPr>
            <a:spLocks noGrp="1"/>
          </p:cNvSpPr>
          <p:nvPr>
            <p:ph type="body" sz="quarter" idx="19"/>
          </p:nvPr>
        </p:nvSpPr>
        <p:spPr>
          <a:xfrm>
            <a:off x="457198" y="3845330"/>
            <a:ext cx="5570222"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 styles</a:t>
            </a:r>
          </a:p>
        </p:txBody>
      </p:sp>
      <p:sp>
        <p:nvSpPr>
          <p:cNvPr id="15" name="Text Placeholder 7">
            <a:extLst>
              <a:ext uri="{FF2B5EF4-FFF2-40B4-BE49-F238E27FC236}">
                <a16:creationId xmlns:a16="http://schemas.microsoft.com/office/drawing/2014/main" id="{DFEF09B9-C2B0-FE7F-BD3C-EE0CBA4FBF08}"/>
              </a:ext>
            </a:extLst>
          </p:cNvPr>
          <p:cNvSpPr>
            <a:spLocks noGrp="1"/>
          </p:cNvSpPr>
          <p:nvPr>
            <p:ph type="body" sz="quarter" idx="20"/>
          </p:nvPr>
        </p:nvSpPr>
        <p:spPr>
          <a:xfrm>
            <a:off x="6164576" y="3845330"/>
            <a:ext cx="5570222"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 styles</a:t>
            </a:r>
          </a:p>
        </p:txBody>
      </p:sp>
      <p:pic>
        <p:nvPicPr>
          <p:cNvPr id="10" name="Graphic 9">
            <a:extLst>
              <a:ext uri="{FF2B5EF4-FFF2-40B4-BE49-F238E27FC236}">
                <a16:creationId xmlns:a16="http://schemas.microsoft.com/office/drawing/2014/main" id="{E479C918-D371-04AF-572D-97CC37E245F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1" name="Straight Connector 10">
            <a:extLst>
              <a:ext uri="{FF2B5EF4-FFF2-40B4-BE49-F238E27FC236}">
                <a16:creationId xmlns:a16="http://schemas.microsoft.com/office/drawing/2014/main" id="{A0E4F45A-A88F-8615-8112-0FCD8255E1E1}"/>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 Placeholder 8">
            <a:extLst>
              <a:ext uri="{FF2B5EF4-FFF2-40B4-BE49-F238E27FC236}">
                <a16:creationId xmlns:a16="http://schemas.microsoft.com/office/drawing/2014/main" id="{29557C42-95A4-5397-6F20-CF8BFA8EBD85}"/>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20991525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x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Six key points</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457198" y="1828800"/>
            <a:ext cx="3662429"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text</a:t>
            </a:r>
          </a:p>
        </p:txBody>
      </p:sp>
      <p:sp>
        <p:nvSpPr>
          <p:cNvPr id="13" name="Text Placeholder 7">
            <a:extLst>
              <a:ext uri="{FF2B5EF4-FFF2-40B4-BE49-F238E27FC236}">
                <a16:creationId xmlns:a16="http://schemas.microsoft.com/office/drawing/2014/main" id="{4ECEE907-9459-0A40-C34A-C7A9D668ADA8}"/>
              </a:ext>
            </a:extLst>
          </p:cNvPr>
          <p:cNvSpPr>
            <a:spLocks noGrp="1"/>
          </p:cNvSpPr>
          <p:nvPr>
            <p:ph type="body" sz="quarter" idx="18" hasCustomPrompt="1"/>
          </p:nvPr>
        </p:nvSpPr>
        <p:spPr>
          <a:xfrm>
            <a:off x="4264786" y="1828800"/>
            <a:ext cx="3662428"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text</a:t>
            </a:r>
          </a:p>
        </p:txBody>
      </p:sp>
      <p:sp>
        <p:nvSpPr>
          <p:cNvPr id="14" name="Text Placeholder 7">
            <a:extLst>
              <a:ext uri="{FF2B5EF4-FFF2-40B4-BE49-F238E27FC236}">
                <a16:creationId xmlns:a16="http://schemas.microsoft.com/office/drawing/2014/main" id="{BBA096EB-046F-E401-2930-4AFEBA047428}"/>
              </a:ext>
            </a:extLst>
          </p:cNvPr>
          <p:cNvSpPr>
            <a:spLocks noGrp="1"/>
          </p:cNvSpPr>
          <p:nvPr>
            <p:ph type="body" sz="quarter" idx="19" hasCustomPrompt="1"/>
          </p:nvPr>
        </p:nvSpPr>
        <p:spPr>
          <a:xfrm>
            <a:off x="8072372" y="1828800"/>
            <a:ext cx="3662428"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text</a:t>
            </a:r>
          </a:p>
        </p:txBody>
      </p:sp>
      <p:sp>
        <p:nvSpPr>
          <p:cNvPr id="15" name="Text Placeholder 7">
            <a:extLst>
              <a:ext uri="{FF2B5EF4-FFF2-40B4-BE49-F238E27FC236}">
                <a16:creationId xmlns:a16="http://schemas.microsoft.com/office/drawing/2014/main" id="{DFEF09B9-C2B0-FE7F-BD3C-EE0CBA4FBF08}"/>
              </a:ext>
            </a:extLst>
          </p:cNvPr>
          <p:cNvSpPr>
            <a:spLocks noGrp="1"/>
          </p:cNvSpPr>
          <p:nvPr>
            <p:ph type="body" sz="quarter" idx="20" hasCustomPrompt="1"/>
          </p:nvPr>
        </p:nvSpPr>
        <p:spPr>
          <a:xfrm>
            <a:off x="457198" y="3845330"/>
            <a:ext cx="3662429"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text</a:t>
            </a:r>
          </a:p>
        </p:txBody>
      </p:sp>
      <p:sp>
        <p:nvSpPr>
          <p:cNvPr id="24" name="Text Placeholder 7">
            <a:extLst>
              <a:ext uri="{FF2B5EF4-FFF2-40B4-BE49-F238E27FC236}">
                <a16:creationId xmlns:a16="http://schemas.microsoft.com/office/drawing/2014/main" id="{59589FCB-4404-69FC-B816-FA536B0F0350}"/>
              </a:ext>
            </a:extLst>
          </p:cNvPr>
          <p:cNvSpPr>
            <a:spLocks noGrp="1"/>
          </p:cNvSpPr>
          <p:nvPr>
            <p:ph type="body" sz="quarter" idx="21" hasCustomPrompt="1"/>
          </p:nvPr>
        </p:nvSpPr>
        <p:spPr>
          <a:xfrm>
            <a:off x="4264786" y="3845330"/>
            <a:ext cx="3662428"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text</a:t>
            </a:r>
          </a:p>
        </p:txBody>
      </p:sp>
      <p:sp>
        <p:nvSpPr>
          <p:cNvPr id="25" name="Text Placeholder 7">
            <a:extLst>
              <a:ext uri="{FF2B5EF4-FFF2-40B4-BE49-F238E27FC236}">
                <a16:creationId xmlns:a16="http://schemas.microsoft.com/office/drawing/2014/main" id="{E9CA2A1D-2B40-FF11-BB55-9F9B3FABD8BB}"/>
              </a:ext>
            </a:extLst>
          </p:cNvPr>
          <p:cNvSpPr>
            <a:spLocks noGrp="1"/>
          </p:cNvSpPr>
          <p:nvPr>
            <p:ph type="body" sz="quarter" idx="22" hasCustomPrompt="1"/>
          </p:nvPr>
        </p:nvSpPr>
        <p:spPr>
          <a:xfrm>
            <a:off x="8072372" y="3845330"/>
            <a:ext cx="3662428" cy="1869669"/>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text</a:t>
            </a:r>
          </a:p>
        </p:txBody>
      </p:sp>
      <p:pic>
        <p:nvPicPr>
          <p:cNvPr id="10" name="Graphic 9">
            <a:extLst>
              <a:ext uri="{FF2B5EF4-FFF2-40B4-BE49-F238E27FC236}">
                <a16:creationId xmlns:a16="http://schemas.microsoft.com/office/drawing/2014/main" id="{E07882D6-CD74-6B1C-A3DA-E243BA137C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1" name="Straight Connector 10">
            <a:extLst>
              <a:ext uri="{FF2B5EF4-FFF2-40B4-BE49-F238E27FC236}">
                <a16:creationId xmlns:a16="http://schemas.microsoft.com/office/drawing/2014/main" id="{4B980BF2-93C3-DC69-6157-D8D9744E1832}"/>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 Placeholder 8">
            <a:extLst>
              <a:ext uri="{FF2B5EF4-FFF2-40B4-BE49-F238E27FC236}">
                <a16:creationId xmlns:a16="http://schemas.microsoft.com/office/drawing/2014/main" id="{C538DFA9-74AD-86DE-F8F0-27C7568192AD}"/>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26883479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Key Point with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One key point with icon</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7" y="2691245"/>
            <a:ext cx="11277599" cy="3016274"/>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dirty="0"/>
              <a:t>Click to edit Master text styles</a:t>
            </a:r>
          </a:p>
        </p:txBody>
      </p:sp>
      <p:sp>
        <p:nvSpPr>
          <p:cNvPr id="3" name="Picture Placeholder 9">
            <a:extLst>
              <a:ext uri="{FF2B5EF4-FFF2-40B4-BE49-F238E27FC236}">
                <a16:creationId xmlns:a16="http://schemas.microsoft.com/office/drawing/2014/main" id="{83FBDD53-352F-5F9B-CA49-DC44E13555F0}"/>
              </a:ext>
            </a:extLst>
          </p:cNvPr>
          <p:cNvSpPr>
            <a:spLocks noGrp="1"/>
          </p:cNvSpPr>
          <p:nvPr>
            <p:ph type="pic" sz="quarter" idx="15" hasCustomPrompt="1"/>
          </p:nvPr>
        </p:nvSpPr>
        <p:spPr>
          <a:xfrm>
            <a:off x="457197" y="1835141"/>
            <a:ext cx="698865" cy="699380"/>
          </a:xfrm>
          <a:prstGeom prst="rect">
            <a:avLst/>
          </a:prstGeom>
          <a:solidFill>
            <a:schemeClr val="bg1"/>
          </a:solidFill>
        </p:spPr>
        <p:txBody>
          <a:bodyPr lIns="0" bIns="548640" anchor="ctr" anchorCtr="0"/>
          <a:lstStyle>
            <a:lvl1pPr algn="ctr">
              <a:defRPr sz="1400" b="0" i="0">
                <a:solidFill>
                  <a:schemeClr val="tx1"/>
                </a:solidFill>
                <a:latin typeface="Zebra Sans" pitchFamily="2" charset="77"/>
              </a:defRPr>
            </a:lvl1pPr>
          </a:lstStyle>
          <a:p>
            <a:r>
              <a:rPr lang="en-US" dirty="0"/>
              <a:t>Icon</a:t>
            </a:r>
          </a:p>
        </p:txBody>
      </p:sp>
      <p:pic>
        <p:nvPicPr>
          <p:cNvPr id="11" name="Graphic 10">
            <a:extLst>
              <a:ext uri="{FF2B5EF4-FFF2-40B4-BE49-F238E27FC236}">
                <a16:creationId xmlns:a16="http://schemas.microsoft.com/office/drawing/2014/main" id="{BEA0007A-7E68-FD4F-6D9B-90E41FA2D8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2" name="Straight Connector 11">
            <a:extLst>
              <a:ext uri="{FF2B5EF4-FFF2-40B4-BE49-F238E27FC236}">
                <a16:creationId xmlns:a16="http://schemas.microsoft.com/office/drawing/2014/main" id="{ABD15D5A-59E9-A700-2202-BB295C8563E9}"/>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 Placeholder 8">
            <a:extLst>
              <a:ext uri="{FF2B5EF4-FFF2-40B4-BE49-F238E27FC236}">
                <a16:creationId xmlns:a16="http://schemas.microsoft.com/office/drawing/2014/main" id="{D8B49B4F-A304-41AD-2BCA-C50421FC9C62}"/>
              </a:ext>
            </a:extLst>
          </p:cNvPr>
          <p:cNvSpPr>
            <a:spLocks noGrp="1"/>
          </p:cNvSpPr>
          <p:nvPr>
            <p:ph type="body" sz="quarter" idx="16"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23907908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Key Poin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Two key points with icons</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457198" y="2688597"/>
            <a:ext cx="5570222" cy="3014527"/>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dirty="0"/>
              <a:t>Click to edit text styles</a:t>
            </a:r>
          </a:p>
        </p:txBody>
      </p:sp>
      <p:sp>
        <p:nvSpPr>
          <p:cNvPr id="3" name="Text Placeholder 7">
            <a:extLst>
              <a:ext uri="{FF2B5EF4-FFF2-40B4-BE49-F238E27FC236}">
                <a16:creationId xmlns:a16="http://schemas.microsoft.com/office/drawing/2014/main" id="{D6802556-83A6-B1F9-7E5A-9B6B8BDA5092}"/>
              </a:ext>
            </a:extLst>
          </p:cNvPr>
          <p:cNvSpPr>
            <a:spLocks noGrp="1"/>
          </p:cNvSpPr>
          <p:nvPr>
            <p:ph type="body" sz="quarter" idx="15" hasCustomPrompt="1"/>
          </p:nvPr>
        </p:nvSpPr>
        <p:spPr>
          <a:xfrm>
            <a:off x="6164576" y="2691245"/>
            <a:ext cx="5570221" cy="3023755"/>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dirty="0"/>
              <a:t>Click to edit text styles</a:t>
            </a:r>
          </a:p>
        </p:txBody>
      </p:sp>
      <p:sp>
        <p:nvSpPr>
          <p:cNvPr id="9" name="Picture Placeholder 9">
            <a:extLst>
              <a:ext uri="{FF2B5EF4-FFF2-40B4-BE49-F238E27FC236}">
                <a16:creationId xmlns:a16="http://schemas.microsoft.com/office/drawing/2014/main" id="{02862D30-F5D3-64E8-3380-081AD4D6DB60}"/>
              </a:ext>
            </a:extLst>
          </p:cNvPr>
          <p:cNvSpPr>
            <a:spLocks noGrp="1"/>
          </p:cNvSpPr>
          <p:nvPr>
            <p:ph type="pic" sz="quarter" idx="17" hasCustomPrompt="1"/>
          </p:nvPr>
        </p:nvSpPr>
        <p:spPr>
          <a:xfrm>
            <a:off x="457197" y="1835141"/>
            <a:ext cx="698865" cy="699380"/>
          </a:xfrm>
          <a:prstGeom prst="rect">
            <a:avLst/>
          </a:prstGeom>
          <a:noFill/>
        </p:spPr>
        <p:txBody>
          <a:bodyPr lIns="0" bIns="548640" anchor="ctr" anchorCtr="0"/>
          <a:lstStyle>
            <a:lvl1pPr algn="ctr">
              <a:defRPr sz="1400" b="0" i="0">
                <a:solidFill>
                  <a:schemeClr val="tx1"/>
                </a:solidFill>
                <a:latin typeface="Zebra Sans" pitchFamily="2" charset="77"/>
              </a:defRPr>
            </a:lvl1pPr>
          </a:lstStyle>
          <a:p>
            <a:r>
              <a:rPr lang="en-US" dirty="0"/>
              <a:t>Icon</a:t>
            </a:r>
          </a:p>
        </p:txBody>
      </p:sp>
      <p:sp>
        <p:nvSpPr>
          <p:cNvPr id="10" name="Picture Placeholder 9">
            <a:extLst>
              <a:ext uri="{FF2B5EF4-FFF2-40B4-BE49-F238E27FC236}">
                <a16:creationId xmlns:a16="http://schemas.microsoft.com/office/drawing/2014/main" id="{1DF9AFF6-6275-390C-4F9A-6B08254C518B}"/>
              </a:ext>
            </a:extLst>
          </p:cNvPr>
          <p:cNvSpPr>
            <a:spLocks noGrp="1"/>
          </p:cNvSpPr>
          <p:nvPr>
            <p:ph type="pic" sz="quarter" idx="18" hasCustomPrompt="1"/>
          </p:nvPr>
        </p:nvSpPr>
        <p:spPr>
          <a:xfrm>
            <a:off x="6164576" y="1835141"/>
            <a:ext cx="698865" cy="699380"/>
          </a:xfrm>
          <a:prstGeom prst="rect">
            <a:avLst/>
          </a:prstGeom>
          <a:noFill/>
        </p:spPr>
        <p:txBody>
          <a:bodyPr lIns="0" bIns="548640" anchor="ctr" anchorCtr="0"/>
          <a:lstStyle>
            <a:lvl1pPr algn="ctr">
              <a:defRPr sz="1400" b="0" i="0">
                <a:solidFill>
                  <a:schemeClr val="tx1"/>
                </a:solidFill>
                <a:latin typeface="Zebra Sans" pitchFamily="2" charset="77"/>
              </a:defRPr>
            </a:lvl1pPr>
          </a:lstStyle>
          <a:p>
            <a:r>
              <a:rPr lang="en-US" dirty="0"/>
              <a:t>Icon</a:t>
            </a:r>
          </a:p>
        </p:txBody>
      </p:sp>
      <p:pic>
        <p:nvPicPr>
          <p:cNvPr id="13" name="Graphic 12">
            <a:extLst>
              <a:ext uri="{FF2B5EF4-FFF2-40B4-BE49-F238E27FC236}">
                <a16:creationId xmlns:a16="http://schemas.microsoft.com/office/drawing/2014/main" id="{136DAB16-4456-B914-73F1-75E1EF5775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4" name="Straight Connector 13">
            <a:extLst>
              <a:ext uri="{FF2B5EF4-FFF2-40B4-BE49-F238E27FC236}">
                <a16:creationId xmlns:a16="http://schemas.microsoft.com/office/drawing/2014/main" id="{A5C0F133-4FFE-AF37-87C8-6274151E118D}"/>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 Placeholder 8">
            <a:extLst>
              <a:ext uri="{FF2B5EF4-FFF2-40B4-BE49-F238E27FC236}">
                <a16:creationId xmlns:a16="http://schemas.microsoft.com/office/drawing/2014/main" id="{596D5229-1DC8-2BD4-C1FD-13DC202ACC57}"/>
              </a:ext>
            </a:extLst>
          </p:cNvPr>
          <p:cNvSpPr>
            <a:spLocks noGrp="1"/>
          </p:cNvSpPr>
          <p:nvPr>
            <p:ph type="body" sz="quarter" idx="19"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3219450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Key Poin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Three key points with icons</a:t>
            </a:r>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2688596"/>
            <a:ext cx="3662429" cy="3026403"/>
          </a:xfrm>
          <a:prstGeom prst="roundRect">
            <a:avLst>
              <a:gd name="adj" fmla="val 3064"/>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a:t>
            </a:r>
          </a:p>
        </p:txBody>
      </p:sp>
      <p:sp>
        <p:nvSpPr>
          <p:cNvPr id="13" name="Text Placeholder 7">
            <a:extLst>
              <a:ext uri="{FF2B5EF4-FFF2-40B4-BE49-F238E27FC236}">
                <a16:creationId xmlns:a16="http://schemas.microsoft.com/office/drawing/2014/main" id="{64A21615-0E9D-08B0-9FCF-E971CB5B6B43}"/>
              </a:ext>
            </a:extLst>
          </p:cNvPr>
          <p:cNvSpPr>
            <a:spLocks noGrp="1"/>
          </p:cNvSpPr>
          <p:nvPr>
            <p:ph type="body" sz="quarter" idx="14"/>
          </p:nvPr>
        </p:nvSpPr>
        <p:spPr>
          <a:xfrm>
            <a:off x="4264785" y="2688596"/>
            <a:ext cx="3662429" cy="3026403"/>
          </a:xfrm>
          <a:prstGeom prst="roundRect">
            <a:avLst>
              <a:gd name="adj" fmla="val 3064"/>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a:t>
            </a:r>
          </a:p>
        </p:txBody>
      </p:sp>
      <p:sp>
        <p:nvSpPr>
          <p:cNvPr id="14" name="Text Placeholder 7">
            <a:extLst>
              <a:ext uri="{FF2B5EF4-FFF2-40B4-BE49-F238E27FC236}">
                <a16:creationId xmlns:a16="http://schemas.microsoft.com/office/drawing/2014/main" id="{0014211C-C3D7-C74F-DDC5-2B37CD2D0B32}"/>
              </a:ext>
            </a:extLst>
          </p:cNvPr>
          <p:cNvSpPr>
            <a:spLocks noGrp="1"/>
          </p:cNvSpPr>
          <p:nvPr>
            <p:ph type="body" sz="quarter" idx="15"/>
          </p:nvPr>
        </p:nvSpPr>
        <p:spPr>
          <a:xfrm>
            <a:off x="8072371" y="2688596"/>
            <a:ext cx="3662429" cy="3026403"/>
          </a:xfrm>
          <a:prstGeom prst="roundRect">
            <a:avLst>
              <a:gd name="adj" fmla="val 3064"/>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a:t>
            </a:r>
          </a:p>
        </p:txBody>
      </p:sp>
      <p:sp>
        <p:nvSpPr>
          <p:cNvPr id="7" name="Picture Placeholder 9">
            <a:extLst>
              <a:ext uri="{FF2B5EF4-FFF2-40B4-BE49-F238E27FC236}">
                <a16:creationId xmlns:a16="http://schemas.microsoft.com/office/drawing/2014/main" id="{4B120F6F-7C6F-7716-DB1A-93DAA36DD47C}"/>
              </a:ext>
            </a:extLst>
          </p:cNvPr>
          <p:cNvSpPr>
            <a:spLocks noGrp="1"/>
          </p:cNvSpPr>
          <p:nvPr>
            <p:ph type="pic" sz="quarter" idx="17" hasCustomPrompt="1"/>
          </p:nvPr>
        </p:nvSpPr>
        <p:spPr>
          <a:xfrm>
            <a:off x="457197" y="1835141"/>
            <a:ext cx="698865" cy="699380"/>
          </a:xfrm>
          <a:prstGeom prst="rect">
            <a:avLst/>
          </a:prstGeom>
          <a:noFill/>
        </p:spPr>
        <p:txBody>
          <a:bodyPr lIns="0" bIns="548640" anchor="ctr" anchorCtr="0"/>
          <a:lstStyle>
            <a:lvl1pPr algn="ctr">
              <a:defRPr sz="1400" b="0" i="0">
                <a:solidFill>
                  <a:schemeClr val="tx1"/>
                </a:solidFill>
                <a:latin typeface="Zebra Sans" pitchFamily="2" charset="77"/>
              </a:defRPr>
            </a:lvl1pPr>
          </a:lstStyle>
          <a:p>
            <a:r>
              <a:rPr lang="en-US" dirty="0"/>
              <a:t>Icon</a:t>
            </a:r>
          </a:p>
        </p:txBody>
      </p:sp>
      <p:sp>
        <p:nvSpPr>
          <p:cNvPr id="9" name="Picture Placeholder 9">
            <a:extLst>
              <a:ext uri="{FF2B5EF4-FFF2-40B4-BE49-F238E27FC236}">
                <a16:creationId xmlns:a16="http://schemas.microsoft.com/office/drawing/2014/main" id="{8A9F117D-135B-064B-1E2F-E5C93C2D8A6D}"/>
              </a:ext>
            </a:extLst>
          </p:cNvPr>
          <p:cNvSpPr>
            <a:spLocks noGrp="1"/>
          </p:cNvSpPr>
          <p:nvPr>
            <p:ph type="pic" sz="quarter" idx="18" hasCustomPrompt="1"/>
          </p:nvPr>
        </p:nvSpPr>
        <p:spPr>
          <a:xfrm>
            <a:off x="4264785" y="1835141"/>
            <a:ext cx="698865" cy="699380"/>
          </a:xfrm>
          <a:prstGeom prst="rect">
            <a:avLst/>
          </a:prstGeom>
          <a:noFill/>
        </p:spPr>
        <p:txBody>
          <a:bodyPr lIns="0" bIns="548640" anchor="ctr" anchorCtr="0"/>
          <a:lstStyle>
            <a:lvl1pPr algn="ctr">
              <a:defRPr sz="1400" b="0" i="0">
                <a:solidFill>
                  <a:schemeClr val="tx1"/>
                </a:solidFill>
                <a:latin typeface="Zebra Sans" pitchFamily="2" charset="77"/>
              </a:defRPr>
            </a:lvl1pPr>
          </a:lstStyle>
          <a:p>
            <a:r>
              <a:rPr lang="en-US" dirty="0"/>
              <a:t>Icon</a:t>
            </a:r>
          </a:p>
        </p:txBody>
      </p:sp>
      <p:sp>
        <p:nvSpPr>
          <p:cNvPr id="10" name="Picture Placeholder 9">
            <a:extLst>
              <a:ext uri="{FF2B5EF4-FFF2-40B4-BE49-F238E27FC236}">
                <a16:creationId xmlns:a16="http://schemas.microsoft.com/office/drawing/2014/main" id="{9E54A74A-A97F-C94A-9940-6C4907675C6E}"/>
              </a:ext>
            </a:extLst>
          </p:cNvPr>
          <p:cNvSpPr>
            <a:spLocks noGrp="1"/>
          </p:cNvSpPr>
          <p:nvPr>
            <p:ph type="pic" sz="quarter" idx="19" hasCustomPrompt="1"/>
          </p:nvPr>
        </p:nvSpPr>
        <p:spPr>
          <a:xfrm>
            <a:off x="8072371" y="1835141"/>
            <a:ext cx="698865" cy="699380"/>
          </a:xfrm>
          <a:prstGeom prst="rect">
            <a:avLst/>
          </a:prstGeom>
          <a:noFill/>
        </p:spPr>
        <p:txBody>
          <a:bodyPr lIns="0" bIns="548640" anchor="ctr" anchorCtr="0"/>
          <a:lstStyle>
            <a:lvl1pPr algn="ctr">
              <a:defRPr sz="1400" b="0" i="0">
                <a:solidFill>
                  <a:schemeClr val="tx1"/>
                </a:solidFill>
                <a:latin typeface="Zebra Sans" pitchFamily="2" charset="77"/>
              </a:defRPr>
            </a:lvl1pPr>
          </a:lstStyle>
          <a:p>
            <a:r>
              <a:rPr lang="en-US" dirty="0"/>
              <a:t>Icon</a:t>
            </a:r>
          </a:p>
        </p:txBody>
      </p:sp>
      <p:cxnSp>
        <p:nvCxnSpPr>
          <p:cNvPr id="16" name="Straight Connector 15">
            <a:extLst>
              <a:ext uri="{FF2B5EF4-FFF2-40B4-BE49-F238E27FC236}">
                <a16:creationId xmlns:a16="http://schemas.microsoft.com/office/drawing/2014/main" id="{77BC7D8A-66FC-0C8A-F57A-39409FE169FF}"/>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 Placeholder 8">
            <a:extLst>
              <a:ext uri="{FF2B5EF4-FFF2-40B4-BE49-F238E27FC236}">
                <a16:creationId xmlns:a16="http://schemas.microsoft.com/office/drawing/2014/main" id="{748335A5-CD97-BEBD-3CD0-F607EE2FEE05}"/>
              </a:ext>
            </a:extLst>
          </p:cNvPr>
          <p:cNvSpPr>
            <a:spLocks noGrp="1"/>
          </p:cNvSpPr>
          <p:nvPr>
            <p:ph type="body" sz="quarter" idx="20"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317460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Key Poin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Four key points with icons</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2492020"/>
            <a:ext cx="5570222"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 styles</a:t>
            </a:r>
          </a:p>
        </p:txBody>
      </p:sp>
      <p:sp>
        <p:nvSpPr>
          <p:cNvPr id="13" name="Text Placeholder 7">
            <a:extLst>
              <a:ext uri="{FF2B5EF4-FFF2-40B4-BE49-F238E27FC236}">
                <a16:creationId xmlns:a16="http://schemas.microsoft.com/office/drawing/2014/main" id="{4ECEE907-9459-0A40-C34A-C7A9D668ADA8}"/>
              </a:ext>
            </a:extLst>
          </p:cNvPr>
          <p:cNvSpPr>
            <a:spLocks noGrp="1"/>
          </p:cNvSpPr>
          <p:nvPr>
            <p:ph type="body" sz="quarter" idx="18"/>
          </p:nvPr>
        </p:nvSpPr>
        <p:spPr>
          <a:xfrm>
            <a:off x="6164576" y="2492020"/>
            <a:ext cx="5570222"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 styles</a:t>
            </a:r>
          </a:p>
        </p:txBody>
      </p:sp>
      <p:sp>
        <p:nvSpPr>
          <p:cNvPr id="14" name="Text Placeholder 7">
            <a:extLst>
              <a:ext uri="{FF2B5EF4-FFF2-40B4-BE49-F238E27FC236}">
                <a16:creationId xmlns:a16="http://schemas.microsoft.com/office/drawing/2014/main" id="{BBA096EB-046F-E401-2930-4AFEBA047428}"/>
              </a:ext>
            </a:extLst>
          </p:cNvPr>
          <p:cNvSpPr>
            <a:spLocks noGrp="1"/>
          </p:cNvSpPr>
          <p:nvPr>
            <p:ph type="body" sz="quarter" idx="19"/>
          </p:nvPr>
        </p:nvSpPr>
        <p:spPr>
          <a:xfrm>
            <a:off x="457198" y="4589663"/>
            <a:ext cx="5570222"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 styles</a:t>
            </a:r>
          </a:p>
        </p:txBody>
      </p:sp>
      <p:sp>
        <p:nvSpPr>
          <p:cNvPr id="15" name="Text Placeholder 7">
            <a:extLst>
              <a:ext uri="{FF2B5EF4-FFF2-40B4-BE49-F238E27FC236}">
                <a16:creationId xmlns:a16="http://schemas.microsoft.com/office/drawing/2014/main" id="{DFEF09B9-C2B0-FE7F-BD3C-EE0CBA4FBF08}"/>
              </a:ext>
            </a:extLst>
          </p:cNvPr>
          <p:cNvSpPr>
            <a:spLocks noGrp="1"/>
          </p:cNvSpPr>
          <p:nvPr>
            <p:ph type="body" sz="quarter" idx="20"/>
          </p:nvPr>
        </p:nvSpPr>
        <p:spPr>
          <a:xfrm>
            <a:off x="6164576" y="4589663"/>
            <a:ext cx="5570222"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 styles</a:t>
            </a:r>
          </a:p>
        </p:txBody>
      </p:sp>
      <p:sp>
        <p:nvSpPr>
          <p:cNvPr id="7" name="Picture Placeholder 9">
            <a:extLst>
              <a:ext uri="{FF2B5EF4-FFF2-40B4-BE49-F238E27FC236}">
                <a16:creationId xmlns:a16="http://schemas.microsoft.com/office/drawing/2014/main" id="{00A4AC8E-F8DC-72BB-45B0-F21DCA847AE2}"/>
              </a:ext>
            </a:extLst>
          </p:cNvPr>
          <p:cNvSpPr>
            <a:spLocks noGrp="1"/>
          </p:cNvSpPr>
          <p:nvPr>
            <p:ph type="pic" sz="quarter" idx="17" hasCustomPrompt="1"/>
          </p:nvPr>
        </p:nvSpPr>
        <p:spPr>
          <a:xfrm>
            <a:off x="457198" y="1835141"/>
            <a:ext cx="489896" cy="490257"/>
          </a:xfrm>
          <a:prstGeom prst="rect">
            <a:avLst/>
          </a:prstGeom>
          <a:noFill/>
        </p:spPr>
        <p:txBody>
          <a:bodyPr lIns="0" bIns="91440" anchor="ctr" anchorCtr="0"/>
          <a:lstStyle>
            <a:lvl1pPr algn="ctr">
              <a:defRPr sz="1000" b="0" i="0">
                <a:solidFill>
                  <a:schemeClr val="tx1"/>
                </a:solidFill>
                <a:latin typeface="Zebra Sans" pitchFamily="2" charset="77"/>
              </a:defRPr>
            </a:lvl1pPr>
          </a:lstStyle>
          <a:p>
            <a:r>
              <a:rPr lang="en-US" dirty="0"/>
              <a:t>Icon</a:t>
            </a:r>
          </a:p>
        </p:txBody>
      </p:sp>
      <p:sp>
        <p:nvSpPr>
          <p:cNvPr id="9" name="Picture Placeholder 9">
            <a:extLst>
              <a:ext uri="{FF2B5EF4-FFF2-40B4-BE49-F238E27FC236}">
                <a16:creationId xmlns:a16="http://schemas.microsoft.com/office/drawing/2014/main" id="{525E0BC9-A63D-347C-9E72-01FE31B3EEBD}"/>
              </a:ext>
            </a:extLst>
          </p:cNvPr>
          <p:cNvSpPr>
            <a:spLocks noGrp="1"/>
          </p:cNvSpPr>
          <p:nvPr>
            <p:ph type="pic" sz="quarter" idx="21" hasCustomPrompt="1"/>
          </p:nvPr>
        </p:nvSpPr>
        <p:spPr>
          <a:xfrm>
            <a:off x="6164577" y="1835141"/>
            <a:ext cx="489896" cy="490257"/>
          </a:xfrm>
          <a:prstGeom prst="rect">
            <a:avLst/>
          </a:prstGeom>
          <a:noFill/>
        </p:spPr>
        <p:txBody>
          <a:bodyPr lIns="0" bIns="91440" anchor="ctr" anchorCtr="0"/>
          <a:lstStyle>
            <a:lvl1pPr algn="ctr">
              <a:defRPr sz="1000" b="0" i="0">
                <a:solidFill>
                  <a:schemeClr val="tx1"/>
                </a:solidFill>
                <a:latin typeface="Zebra Sans" pitchFamily="2" charset="77"/>
              </a:defRPr>
            </a:lvl1pPr>
          </a:lstStyle>
          <a:p>
            <a:r>
              <a:rPr lang="en-US" dirty="0"/>
              <a:t>Icon</a:t>
            </a:r>
          </a:p>
        </p:txBody>
      </p:sp>
      <p:sp>
        <p:nvSpPr>
          <p:cNvPr id="10" name="Picture Placeholder 9">
            <a:extLst>
              <a:ext uri="{FF2B5EF4-FFF2-40B4-BE49-F238E27FC236}">
                <a16:creationId xmlns:a16="http://schemas.microsoft.com/office/drawing/2014/main" id="{0A728221-7755-BA4B-B6E8-5D65B5C18182}"/>
              </a:ext>
            </a:extLst>
          </p:cNvPr>
          <p:cNvSpPr>
            <a:spLocks noGrp="1"/>
          </p:cNvSpPr>
          <p:nvPr>
            <p:ph type="pic" sz="quarter" idx="22" hasCustomPrompt="1"/>
          </p:nvPr>
        </p:nvSpPr>
        <p:spPr>
          <a:xfrm>
            <a:off x="457198" y="3950933"/>
            <a:ext cx="489896" cy="490257"/>
          </a:xfrm>
          <a:prstGeom prst="rect">
            <a:avLst/>
          </a:prstGeom>
          <a:noFill/>
        </p:spPr>
        <p:txBody>
          <a:bodyPr vert="horz" lIns="0" tIns="0" rIns="0" bIns="91440" rtlCol="0" anchor="ctr" anchorCtr="0">
            <a:noAutofit/>
          </a:bodyPr>
          <a:lstStyle>
            <a:lvl1pPr>
              <a:defRPr lang="en-US" sz="1000" b="0" i="0" dirty="0">
                <a:solidFill>
                  <a:schemeClr val="tx1"/>
                </a:solidFill>
                <a:latin typeface="Zebra Sans" pitchFamily="2" charset="77"/>
              </a:defRPr>
            </a:lvl1pPr>
          </a:lstStyle>
          <a:p>
            <a:pPr lvl="0" algn="ctr"/>
            <a:r>
              <a:rPr lang="en-US" dirty="0"/>
              <a:t>Icon</a:t>
            </a:r>
          </a:p>
        </p:txBody>
      </p:sp>
      <p:sp>
        <p:nvSpPr>
          <p:cNvPr id="11" name="Picture Placeholder 9">
            <a:extLst>
              <a:ext uri="{FF2B5EF4-FFF2-40B4-BE49-F238E27FC236}">
                <a16:creationId xmlns:a16="http://schemas.microsoft.com/office/drawing/2014/main" id="{204EF673-C49D-9541-679B-EEEF4F69E683}"/>
              </a:ext>
            </a:extLst>
          </p:cNvPr>
          <p:cNvSpPr>
            <a:spLocks noGrp="1"/>
          </p:cNvSpPr>
          <p:nvPr>
            <p:ph type="pic" sz="quarter" idx="23" hasCustomPrompt="1"/>
          </p:nvPr>
        </p:nvSpPr>
        <p:spPr>
          <a:xfrm>
            <a:off x="6164577" y="3950933"/>
            <a:ext cx="489896" cy="490257"/>
          </a:xfrm>
          <a:prstGeom prst="rect">
            <a:avLst/>
          </a:prstGeom>
          <a:noFill/>
        </p:spPr>
        <p:txBody>
          <a:bodyPr vert="horz" lIns="0" tIns="0" rIns="0" bIns="91440" rtlCol="0" anchor="ctr" anchorCtr="0">
            <a:noAutofit/>
          </a:bodyPr>
          <a:lstStyle>
            <a:lvl1pPr>
              <a:defRPr lang="en-US" sz="1000" b="0" i="0" dirty="0">
                <a:solidFill>
                  <a:schemeClr val="tx1"/>
                </a:solidFill>
                <a:latin typeface="Zebra Sans" pitchFamily="2" charset="77"/>
              </a:defRPr>
            </a:lvl1pPr>
          </a:lstStyle>
          <a:p>
            <a:pPr lvl="0" algn="ctr"/>
            <a:r>
              <a:rPr lang="en-US" dirty="0"/>
              <a:t>Icon</a:t>
            </a:r>
          </a:p>
        </p:txBody>
      </p:sp>
      <p:pic>
        <p:nvPicPr>
          <p:cNvPr id="17" name="Graphic 16">
            <a:extLst>
              <a:ext uri="{FF2B5EF4-FFF2-40B4-BE49-F238E27FC236}">
                <a16:creationId xmlns:a16="http://schemas.microsoft.com/office/drawing/2014/main" id="{93B013E1-C31D-608E-7CDF-CC7F7C34168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8" name="Straight Connector 17">
            <a:extLst>
              <a:ext uri="{FF2B5EF4-FFF2-40B4-BE49-F238E27FC236}">
                <a16:creationId xmlns:a16="http://schemas.microsoft.com/office/drawing/2014/main" id="{6BA435AD-C95D-6454-04C9-B49BD38E76B2}"/>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Text Placeholder 8">
            <a:extLst>
              <a:ext uri="{FF2B5EF4-FFF2-40B4-BE49-F238E27FC236}">
                <a16:creationId xmlns:a16="http://schemas.microsoft.com/office/drawing/2014/main" id="{68C0F7A0-6B86-4116-35B1-16E38DE78A0C}"/>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39364512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x Key Point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Six key points with icons</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15" name="Text Placeholder 7">
            <a:extLst>
              <a:ext uri="{FF2B5EF4-FFF2-40B4-BE49-F238E27FC236}">
                <a16:creationId xmlns:a16="http://schemas.microsoft.com/office/drawing/2014/main" id="{DFEF09B9-C2B0-FE7F-BD3C-EE0CBA4FBF08}"/>
              </a:ext>
            </a:extLst>
          </p:cNvPr>
          <p:cNvSpPr>
            <a:spLocks noGrp="1"/>
          </p:cNvSpPr>
          <p:nvPr>
            <p:ph type="body" sz="quarter" idx="20"/>
          </p:nvPr>
        </p:nvSpPr>
        <p:spPr>
          <a:xfrm>
            <a:off x="457198" y="4589663"/>
            <a:ext cx="3662429"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a:t>
            </a:r>
          </a:p>
        </p:txBody>
      </p:sp>
      <p:sp>
        <p:nvSpPr>
          <p:cNvPr id="24" name="Text Placeholder 7">
            <a:extLst>
              <a:ext uri="{FF2B5EF4-FFF2-40B4-BE49-F238E27FC236}">
                <a16:creationId xmlns:a16="http://schemas.microsoft.com/office/drawing/2014/main" id="{59589FCB-4404-69FC-B816-FA536B0F0350}"/>
              </a:ext>
            </a:extLst>
          </p:cNvPr>
          <p:cNvSpPr>
            <a:spLocks noGrp="1"/>
          </p:cNvSpPr>
          <p:nvPr>
            <p:ph type="body" sz="quarter" idx="21"/>
          </p:nvPr>
        </p:nvSpPr>
        <p:spPr>
          <a:xfrm>
            <a:off x="4264786" y="4589663"/>
            <a:ext cx="3662428"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a:t>
            </a:r>
          </a:p>
        </p:txBody>
      </p:sp>
      <p:sp>
        <p:nvSpPr>
          <p:cNvPr id="25" name="Text Placeholder 7">
            <a:extLst>
              <a:ext uri="{FF2B5EF4-FFF2-40B4-BE49-F238E27FC236}">
                <a16:creationId xmlns:a16="http://schemas.microsoft.com/office/drawing/2014/main" id="{E9CA2A1D-2B40-FF11-BB55-9F9B3FABD8BB}"/>
              </a:ext>
            </a:extLst>
          </p:cNvPr>
          <p:cNvSpPr>
            <a:spLocks noGrp="1"/>
          </p:cNvSpPr>
          <p:nvPr>
            <p:ph type="body" sz="quarter" idx="22"/>
          </p:nvPr>
        </p:nvSpPr>
        <p:spPr>
          <a:xfrm>
            <a:off x="8072372" y="4589663"/>
            <a:ext cx="3662428"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a:t>
            </a:r>
          </a:p>
        </p:txBody>
      </p:sp>
      <p:sp>
        <p:nvSpPr>
          <p:cNvPr id="17" name="Text Placeholder 7">
            <a:extLst>
              <a:ext uri="{FF2B5EF4-FFF2-40B4-BE49-F238E27FC236}">
                <a16:creationId xmlns:a16="http://schemas.microsoft.com/office/drawing/2014/main" id="{89A6891C-9FC4-BE7A-C7DE-8208843E627E}"/>
              </a:ext>
            </a:extLst>
          </p:cNvPr>
          <p:cNvSpPr>
            <a:spLocks noGrp="1"/>
          </p:cNvSpPr>
          <p:nvPr>
            <p:ph type="body" sz="quarter" idx="23"/>
          </p:nvPr>
        </p:nvSpPr>
        <p:spPr>
          <a:xfrm>
            <a:off x="457198" y="2492020"/>
            <a:ext cx="3662428"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a:t>
            </a:r>
          </a:p>
        </p:txBody>
      </p:sp>
      <p:sp>
        <p:nvSpPr>
          <p:cNvPr id="18" name="Picture Placeholder 9">
            <a:extLst>
              <a:ext uri="{FF2B5EF4-FFF2-40B4-BE49-F238E27FC236}">
                <a16:creationId xmlns:a16="http://schemas.microsoft.com/office/drawing/2014/main" id="{CFF38BC6-556B-1971-4802-E37936CC20A6}"/>
              </a:ext>
            </a:extLst>
          </p:cNvPr>
          <p:cNvSpPr>
            <a:spLocks noGrp="1"/>
          </p:cNvSpPr>
          <p:nvPr>
            <p:ph type="pic" sz="quarter" idx="17" hasCustomPrompt="1"/>
          </p:nvPr>
        </p:nvSpPr>
        <p:spPr>
          <a:xfrm>
            <a:off x="457198" y="1835141"/>
            <a:ext cx="489896" cy="490257"/>
          </a:xfrm>
          <a:prstGeom prst="rect">
            <a:avLst/>
          </a:prstGeom>
          <a:noFill/>
        </p:spPr>
        <p:txBody>
          <a:bodyPr lIns="0" bIns="91440" anchor="ctr" anchorCtr="0"/>
          <a:lstStyle>
            <a:lvl1pPr algn="ctr">
              <a:defRPr sz="1000" b="0" i="0">
                <a:solidFill>
                  <a:schemeClr val="tx1"/>
                </a:solidFill>
                <a:latin typeface="Zebra Sans" pitchFamily="2" charset="77"/>
              </a:defRPr>
            </a:lvl1pPr>
          </a:lstStyle>
          <a:p>
            <a:r>
              <a:rPr lang="en-US" dirty="0"/>
              <a:t>Icon</a:t>
            </a:r>
          </a:p>
        </p:txBody>
      </p:sp>
      <p:sp>
        <p:nvSpPr>
          <p:cNvPr id="19" name="Text Placeholder 7">
            <a:extLst>
              <a:ext uri="{FF2B5EF4-FFF2-40B4-BE49-F238E27FC236}">
                <a16:creationId xmlns:a16="http://schemas.microsoft.com/office/drawing/2014/main" id="{EAAD7883-D51E-DC74-2E53-D506660793DE}"/>
              </a:ext>
            </a:extLst>
          </p:cNvPr>
          <p:cNvSpPr>
            <a:spLocks noGrp="1"/>
          </p:cNvSpPr>
          <p:nvPr>
            <p:ph type="body" sz="quarter" idx="24"/>
          </p:nvPr>
        </p:nvSpPr>
        <p:spPr>
          <a:xfrm>
            <a:off x="4264786" y="2492020"/>
            <a:ext cx="3662428"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a:t>
            </a:r>
          </a:p>
        </p:txBody>
      </p:sp>
      <p:sp>
        <p:nvSpPr>
          <p:cNvPr id="20" name="Text Placeholder 7">
            <a:extLst>
              <a:ext uri="{FF2B5EF4-FFF2-40B4-BE49-F238E27FC236}">
                <a16:creationId xmlns:a16="http://schemas.microsoft.com/office/drawing/2014/main" id="{A5C6EEB9-1C62-F13C-0AFA-683F018CB820}"/>
              </a:ext>
            </a:extLst>
          </p:cNvPr>
          <p:cNvSpPr>
            <a:spLocks noGrp="1"/>
          </p:cNvSpPr>
          <p:nvPr>
            <p:ph type="body" sz="quarter" idx="25"/>
          </p:nvPr>
        </p:nvSpPr>
        <p:spPr>
          <a:xfrm>
            <a:off x="8072372" y="2492020"/>
            <a:ext cx="3662428" cy="1125336"/>
          </a:xfrm>
          <a:prstGeom prst="roundRect">
            <a:avLst>
              <a:gd name="adj" fmla="val 5707"/>
            </a:avLst>
          </a:prstGeom>
          <a:solidFill>
            <a:schemeClr val="bg2"/>
          </a:solidFill>
          <a:ln>
            <a:noFill/>
          </a:ln>
        </p:spPr>
        <p:txBody>
          <a:bodyPr lIns="182880" tIns="182880" rIns="182880" bIns="182880"/>
          <a:lstStyle>
            <a:lvl1pPr>
              <a:lnSpc>
                <a:spcPct val="90000"/>
              </a:lnSpc>
              <a:spcBef>
                <a:spcPts val="1800"/>
              </a:spcBef>
              <a:defRPr sz="2800" b="0" i="0">
                <a:solidFill>
                  <a:schemeClr val="tx1"/>
                </a:solidFill>
                <a:latin typeface="Zebra Sans Cnd ExtraBold" pitchFamily="2" charset="77"/>
              </a:defRPr>
            </a:lvl1pPr>
          </a:lstStyle>
          <a:p>
            <a:pPr lvl="0"/>
            <a:r>
              <a:rPr lang="en-US" dirty="0"/>
              <a:t>Click to edit Master text</a:t>
            </a:r>
          </a:p>
        </p:txBody>
      </p:sp>
      <p:sp>
        <p:nvSpPr>
          <p:cNvPr id="22" name="Picture Placeholder 9">
            <a:extLst>
              <a:ext uri="{FF2B5EF4-FFF2-40B4-BE49-F238E27FC236}">
                <a16:creationId xmlns:a16="http://schemas.microsoft.com/office/drawing/2014/main" id="{AF1349E6-4F00-57DA-D8D2-F4991A1FB45E}"/>
              </a:ext>
            </a:extLst>
          </p:cNvPr>
          <p:cNvSpPr>
            <a:spLocks noGrp="1"/>
          </p:cNvSpPr>
          <p:nvPr>
            <p:ph type="pic" sz="quarter" idx="26" hasCustomPrompt="1"/>
          </p:nvPr>
        </p:nvSpPr>
        <p:spPr>
          <a:xfrm>
            <a:off x="4262282" y="1835141"/>
            <a:ext cx="489896" cy="490257"/>
          </a:xfrm>
          <a:prstGeom prst="rect">
            <a:avLst/>
          </a:prstGeom>
          <a:noFill/>
        </p:spPr>
        <p:txBody>
          <a:bodyPr lIns="0" bIns="91440" anchor="ctr" anchorCtr="0"/>
          <a:lstStyle>
            <a:lvl1pPr algn="ctr">
              <a:defRPr sz="1000" b="0" i="0">
                <a:solidFill>
                  <a:schemeClr val="tx1"/>
                </a:solidFill>
                <a:latin typeface="Zebra Sans" pitchFamily="2" charset="77"/>
              </a:defRPr>
            </a:lvl1pPr>
          </a:lstStyle>
          <a:p>
            <a:r>
              <a:rPr lang="en-US" dirty="0"/>
              <a:t>Icon</a:t>
            </a:r>
          </a:p>
        </p:txBody>
      </p:sp>
      <p:sp>
        <p:nvSpPr>
          <p:cNvPr id="23" name="Picture Placeholder 9">
            <a:extLst>
              <a:ext uri="{FF2B5EF4-FFF2-40B4-BE49-F238E27FC236}">
                <a16:creationId xmlns:a16="http://schemas.microsoft.com/office/drawing/2014/main" id="{80B49674-07F3-064D-0728-F86D96B6C49E}"/>
              </a:ext>
            </a:extLst>
          </p:cNvPr>
          <p:cNvSpPr>
            <a:spLocks noGrp="1"/>
          </p:cNvSpPr>
          <p:nvPr>
            <p:ph type="pic" sz="quarter" idx="27" hasCustomPrompt="1"/>
          </p:nvPr>
        </p:nvSpPr>
        <p:spPr>
          <a:xfrm>
            <a:off x="8067366" y="1835141"/>
            <a:ext cx="489896" cy="490257"/>
          </a:xfrm>
          <a:prstGeom prst="rect">
            <a:avLst/>
          </a:prstGeom>
          <a:noFill/>
        </p:spPr>
        <p:txBody>
          <a:bodyPr lIns="0" bIns="91440" anchor="ctr" anchorCtr="0"/>
          <a:lstStyle>
            <a:lvl1pPr algn="ctr">
              <a:defRPr sz="1000" b="0" i="0">
                <a:solidFill>
                  <a:schemeClr val="tx1"/>
                </a:solidFill>
                <a:latin typeface="Zebra Sans" pitchFamily="2" charset="77"/>
              </a:defRPr>
            </a:lvl1pPr>
          </a:lstStyle>
          <a:p>
            <a:r>
              <a:rPr lang="en-US" dirty="0"/>
              <a:t>Icon</a:t>
            </a:r>
          </a:p>
        </p:txBody>
      </p:sp>
      <p:sp>
        <p:nvSpPr>
          <p:cNvPr id="26" name="Picture Placeholder 9">
            <a:extLst>
              <a:ext uri="{FF2B5EF4-FFF2-40B4-BE49-F238E27FC236}">
                <a16:creationId xmlns:a16="http://schemas.microsoft.com/office/drawing/2014/main" id="{CD4EA1D5-3C43-03C1-47F0-F0362FB567EF}"/>
              </a:ext>
            </a:extLst>
          </p:cNvPr>
          <p:cNvSpPr>
            <a:spLocks noGrp="1"/>
          </p:cNvSpPr>
          <p:nvPr>
            <p:ph type="pic" sz="quarter" idx="28" hasCustomPrompt="1"/>
          </p:nvPr>
        </p:nvSpPr>
        <p:spPr>
          <a:xfrm>
            <a:off x="457198" y="3950178"/>
            <a:ext cx="489896" cy="490257"/>
          </a:xfrm>
          <a:prstGeom prst="rect">
            <a:avLst/>
          </a:prstGeom>
          <a:noFill/>
        </p:spPr>
        <p:txBody>
          <a:bodyPr lIns="0" bIns="91440" anchor="ctr" anchorCtr="0"/>
          <a:lstStyle>
            <a:lvl1pPr algn="ctr">
              <a:defRPr sz="1000" b="0" i="0">
                <a:solidFill>
                  <a:schemeClr val="tx1"/>
                </a:solidFill>
                <a:latin typeface="Zebra Sans" pitchFamily="2" charset="77"/>
              </a:defRPr>
            </a:lvl1pPr>
          </a:lstStyle>
          <a:p>
            <a:r>
              <a:rPr lang="en-US" dirty="0"/>
              <a:t>Icon</a:t>
            </a:r>
          </a:p>
        </p:txBody>
      </p:sp>
      <p:sp>
        <p:nvSpPr>
          <p:cNvPr id="27" name="Picture Placeholder 9">
            <a:extLst>
              <a:ext uri="{FF2B5EF4-FFF2-40B4-BE49-F238E27FC236}">
                <a16:creationId xmlns:a16="http://schemas.microsoft.com/office/drawing/2014/main" id="{CD63A449-498C-0A76-0124-2A048AA40C41}"/>
              </a:ext>
            </a:extLst>
          </p:cNvPr>
          <p:cNvSpPr>
            <a:spLocks noGrp="1"/>
          </p:cNvSpPr>
          <p:nvPr>
            <p:ph type="pic" sz="quarter" idx="29" hasCustomPrompt="1"/>
          </p:nvPr>
        </p:nvSpPr>
        <p:spPr>
          <a:xfrm>
            <a:off x="4262282" y="3950178"/>
            <a:ext cx="489896" cy="490257"/>
          </a:xfrm>
          <a:prstGeom prst="rect">
            <a:avLst/>
          </a:prstGeom>
          <a:noFill/>
        </p:spPr>
        <p:txBody>
          <a:bodyPr lIns="0" bIns="91440" anchor="ctr" anchorCtr="0"/>
          <a:lstStyle>
            <a:lvl1pPr algn="ctr">
              <a:defRPr sz="1000" b="0" i="0">
                <a:solidFill>
                  <a:schemeClr val="tx1"/>
                </a:solidFill>
                <a:latin typeface="Zebra Sans" pitchFamily="2" charset="77"/>
              </a:defRPr>
            </a:lvl1pPr>
          </a:lstStyle>
          <a:p>
            <a:r>
              <a:rPr lang="en-US" dirty="0"/>
              <a:t>Icon</a:t>
            </a:r>
          </a:p>
        </p:txBody>
      </p:sp>
      <p:sp>
        <p:nvSpPr>
          <p:cNvPr id="28" name="Picture Placeholder 9">
            <a:extLst>
              <a:ext uri="{FF2B5EF4-FFF2-40B4-BE49-F238E27FC236}">
                <a16:creationId xmlns:a16="http://schemas.microsoft.com/office/drawing/2014/main" id="{2799FB56-6BD4-424F-CA41-96F452CED5FE}"/>
              </a:ext>
            </a:extLst>
          </p:cNvPr>
          <p:cNvSpPr>
            <a:spLocks noGrp="1"/>
          </p:cNvSpPr>
          <p:nvPr>
            <p:ph type="pic" sz="quarter" idx="30" hasCustomPrompt="1"/>
          </p:nvPr>
        </p:nvSpPr>
        <p:spPr>
          <a:xfrm>
            <a:off x="8067366" y="3950178"/>
            <a:ext cx="489896" cy="490257"/>
          </a:xfrm>
          <a:prstGeom prst="rect">
            <a:avLst/>
          </a:prstGeom>
          <a:noFill/>
        </p:spPr>
        <p:txBody>
          <a:bodyPr lIns="0" bIns="91440" anchor="ctr" anchorCtr="0"/>
          <a:lstStyle>
            <a:lvl1pPr algn="ctr">
              <a:defRPr sz="1000" b="0" i="0">
                <a:solidFill>
                  <a:schemeClr val="tx1"/>
                </a:solidFill>
                <a:latin typeface="Zebra Sans" pitchFamily="2" charset="77"/>
              </a:defRPr>
            </a:lvl1pPr>
          </a:lstStyle>
          <a:p>
            <a:r>
              <a:rPr lang="en-US" dirty="0"/>
              <a:t>Icon</a:t>
            </a:r>
          </a:p>
        </p:txBody>
      </p:sp>
      <p:pic>
        <p:nvPicPr>
          <p:cNvPr id="9" name="Graphic 8">
            <a:extLst>
              <a:ext uri="{FF2B5EF4-FFF2-40B4-BE49-F238E27FC236}">
                <a16:creationId xmlns:a16="http://schemas.microsoft.com/office/drawing/2014/main" id="{58175ACC-3D85-CB68-2C72-2C3AE51A7BE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10" name="Straight Connector 9">
            <a:extLst>
              <a:ext uri="{FF2B5EF4-FFF2-40B4-BE49-F238E27FC236}">
                <a16:creationId xmlns:a16="http://schemas.microsoft.com/office/drawing/2014/main" id="{CD294429-F1D2-6620-1046-0A192A369E34}"/>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 Placeholder 8">
            <a:extLst>
              <a:ext uri="{FF2B5EF4-FFF2-40B4-BE49-F238E27FC236}">
                <a16:creationId xmlns:a16="http://schemas.microsoft.com/office/drawing/2014/main" id="{099E98CE-BAEF-9C88-26FE-3E86B1A005F9}"/>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11191073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Point + Photo">
    <p:bg>
      <p:bgPr>
        <a:solidFill>
          <a:schemeClr val="tx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4393671-9E85-7C92-AF96-53ADE48F320B}"/>
              </a:ext>
            </a:extLst>
          </p:cNvPr>
          <p:cNvSpPr>
            <a:spLocks noGrp="1"/>
          </p:cNvSpPr>
          <p:nvPr>
            <p:ph type="pic" sz="quarter" idx="24" hasCustomPrompt="1"/>
          </p:nvPr>
        </p:nvSpPr>
        <p:spPr>
          <a:xfrm>
            <a:off x="0" y="0"/>
            <a:ext cx="12192000" cy="6858000"/>
          </a:xfrm>
          <a:solidFill>
            <a:schemeClr val="bg1">
              <a:lumMod val="75000"/>
            </a:schemeClr>
          </a:solidFill>
        </p:spPr>
        <p:txBody>
          <a:bodyPr vert="horz" lIns="5852160" tIns="0" rIns="0" bIns="0" rtlCol="0" anchor="ctr" anchorCtr="1">
            <a:noAutofit/>
          </a:bodyPr>
          <a:lstStyle>
            <a:lvl1pPr>
              <a:defRPr lang="en-US" b="0" i="0" dirty="0">
                <a:latin typeface="Zebra Sans" pitchFamily="2" charset="77"/>
              </a:defRPr>
            </a:lvl1pPr>
          </a:lstStyle>
          <a:p>
            <a:pPr lvl="0" algn="r"/>
            <a:r>
              <a:rPr lang="en-US" dirty="0"/>
              <a:t>Insert background picture</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bg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bg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457198" y="600364"/>
            <a:ext cx="5638796" cy="5253711"/>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dirty="0"/>
              <a:t>Click to edit text styles</a:t>
            </a:r>
          </a:p>
        </p:txBody>
      </p:sp>
      <p:sp>
        <p:nvSpPr>
          <p:cNvPr id="3" name="Text Placeholder 8">
            <a:extLst>
              <a:ext uri="{FF2B5EF4-FFF2-40B4-BE49-F238E27FC236}">
                <a16:creationId xmlns:a16="http://schemas.microsoft.com/office/drawing/2014/main" id="{BE636C7F-6C1F-34D8-F9C1-B312770E57A1}"/>
              </a:ext>
            </a:extLst>
          </p:cNvPr>
          <p:cNvSpPr>
            <a:spLocks noGrp="1"/>
          </p:cNvSpPr>
          <p:nvPr>
            <p:ph type="body" sz="quarter" idx="19"/>
          </p:nvPr>
        </p:nvSpPr>
        <p:spPr>
          <a:xfrm>
            <a:off x="10932788" y="6325191"/>
            <a:ext cx="816297" cy="251167"/>
          </a:xfrm>
          <a:custGeom>
            <a:avLst/>
            <a:gdLst>
              <a:gd name="connsiteX0" fmla="*/ 640336 w 2722469"/>
              <a:gd name="connsiteY0" fmla="*/ 467287 h 838507"/>
              <a:gd name="connsiteX1" fmla="*/ 706411 w 2722469"/>
              <a:gd name="connsiteY1" fmla="*/ 467287 h 838507"/>
              <a:gd name="connsiteX2" fmla="*/ 774198 w 2722469"/>
              <a:gd name="connsiteY2" fmla="*/ 534455 h 838507"/>
              <a:gd name="connsiteX3" fmla="*/ 774198 w 2722469"/>
              <a:gd name="connsiteY3" fmla="*/ 534596 h 838507"/>
              <a:gd name="connsiteX4" fmla="*/ 676442 w 2722469"/>
              <a:gd name="connsiteY4" fmla="*/ 631469 h 838507"/>
              <a:gd name="connsiteX5" fmla="*/ 578686 w 2722469"/>
              <a:gd name="connsiteY5" fmla="*/ 534596 h 838507"/>
              <a:gd name="connsiteX6" fmla="*/ 640003 w 2722469"/>
              <a:gd name="connsiteY6" fmla="*/ 534596 h 838507"/>
              <a:gd name="connsiteX7" fmla="*/ 640289 w 2722469"/>
              <a:gd name="connsiteY7" fmla="*/ 467334 h 838507"/>
              <a:gd name="connsiteX8" fmla="*/ 1746430 w 2722469"/>
              <a:gd name="connsiteY8" fmla="*/ 445103 h 838507"/>
              <a:gd name="connsiteX9" fmla="*/ 1746382 w 2722469"/>
              <a:gd name="connsiteY9" fmla="*/ 545287 h 838507"/>
              <a:gd name="connsiteX10" fmla="*/ 1785342 w 2722469"/>
              <a:gd name="connsiteY10" fmla="*/ 545287 h 838507"/>
              <a:gd name="connsiteX11" fmla="*/ 1785342 w 2722469"/>
              <a:gd name="connsiteY11" fmla="*/ 545240 h 838507"/>
              <a:gd name="connsiteX12" fmla="*/ 1849371 w 2722469"/>
              <a:gd name="connsiteY12" fmla="*/ 496094 h 838507"/>
              <a:gd name="connsiteX13" fmla="*/ 1825586 w 2722469"/>
              <a:gd name="connsiteY13" fmla="*/ 452719 h 838507"/>
              <a:gd name="connsiteX14" fmla="*/ 1770786 w 2722469"/>
              <a:gd name="connsiteY14" fmla="*/ 445103 h 838507"/>
              <a:gd name="connsiteX15" fmla="*/ 601187 w 2722469"/>
              <a:gd name="connsiteY15" fmla="*/ 376942 h 838507"/>
              <a:gd name="connsiteX16" fmla="*/ 601282 w 2722469"/>
              <a:gd name="connsiteY16" fmla="*/ 376942 h 838507"/>
              <a:gd name="connsiteX17" fmla="*/ 601282 w 2722469"/>
              <a:gd name="connsiteY17" fmla="*/ 377037 h 838507"/>
              <a:gd name="connsiteX18" fmla="*/ 517036 w 2722469"/>
              <a:gd name="connsiteY18" fmla="*/ 376942 h 838507"/>
              <a:gd name="connsiteX19" fmla="*/ 578686 w 2722469"/>
              <a:gd name="connsiteY19" fmla="*/ 437914 h 838507"/>
              <a:gd name="connsiteX20" fmla="*/ 578686 w 2722469"/>
              <a:gd name="connsiteY20" fmla="*/ 530443 h 838507"/>
              <a:gd name="connsiteX21" fmla="*/ 578686 w 2722469"/>
              <a:gd name="connsiteY21" fmla="*/ 534596 h 838507"/>
              <a:gd name="connsiteX22" fmla="*/ 578686 w 2722469"/>
              <a:gd name="connsiteY22" fmla="*/ 534597 h 838507"/>
              <a:gd name="connsiteX23" fmla="*/ 517036 w 2722469"/>
              <a:gd name="connsiteY23" fmla="*/ 534597 h 838507"/>
              <a:gd name="connsiteX24" fmla="*/ 0 w 2722469"/>
              <a:gd name="connsiteY24" fmla="*/ 364833 h 838507"/>
              <a:gd name="connsiteX25" fmla="*/ 393926 w 2722469"/>
              <a:gd name="connsiteY25" fmla="*/ 755304 h 838507"/>
              <a:gd name="connsiteX26" fmla="*/ 393926 w 2722469"/>
              <a:gd name="connsiteY26" fmla="*/ 838507 h 838507"/>
              <a:gd name="connsiteX27" fmla="*/ 0 w 2722469"/>
              <a:gd name="connsiteY27" fmla="*/ 448130 h 838507"/>
              <a:gd name="connsiteX28" fmla="*/ 455575 w 2722469"/>
              <a:gd name="connsiteY28" fmla="*/ 315829 h 838507"/>
              <a:gd name="connsiteX29" fmla="*/ 539726 w 2722469"/>
              <a:gd name="connsiteY29" fmla="*/ 315829 h 838507"/>
              <a:gd name="connsiteX30" fmla="*/ 591664 w 2722469"/>
              <a:gd name="connsiteY30" fmla="*/ 367473 h 838507"/>
              <a:gd name="connsiteX31" fmla="*/ 601187 w 2722469"/>
              <a:gd name="connsiteY31" fmla="*/ 376942 h 838507"/>
              <a:gd name="connsiteX32" fmla="*/ 517036 w 2722469"/>
              <a:gd name="connsiteY32" fmla="*/ 376942 h 838507"/>
              <a:gd name="connsiteX33" fmla="*/ 455528 w 2722469"/>
              <a:gd name="connsiteY33" fmla="*/ 315782 h 838507"/>
              <a:gd name="connsiteX34" fmla="*/ 455575 w 2722469"/>
              <a:gd name="connsiteY34" fmla="*/ 315829 h 838507"/>
              <a:gd name="connsiteX35" fmla="*/ 455528 w 2722469"/>
              <a:gd name="connsiteY35" fmla="*/ 315829 h 838507"/>
              <a:gd name="connsiteX36" fmla="*/ 2516015 w 2722469"/>
              <a:gd name="connsiteY36" fmla="*/ 315640 h 838507"/>
              <a:gd name="connsiteX37" fmla="*/ 2473488 w 2722469"/>
              <a:gd name="connsiteY37" fmla="*/ 451347 h 838507"/>
              <a:gd name="connsiteX38" fmla="*/ 2558496 w 2722469"/>
              <a:gd name="connsiteY38" fmla="*/ 451347 h 838507"/>
              <a:gd name="connsiteX39" fmla="*/ 2106820 w 2722469"/>
              <a:gd name="connsiteY39" fmla="*/ 270988 h 838507"/>
              <a:gd name="connsiteX40" fmla="*/ 2106820 w 2722469"/>
              <a:gd name="connsiteY40" fmla="*/ 378314 h 838507"/>
              <a:gd name="connsiteX41" fmla="*/ 2139453 w 2722469"/>
              <a:gd name="connsiteY41" fmla="*/ 378314 h 838507"/>
              <a:gd name="connsiteX42" fmla="*/ 2211426 w 2722469"/>
              <a:gd name="connsiteY42" fmla="*/ 322688 h 838507"/>
              <a:gd name="connsiteX43" fmla="*/ 2138264 w 2722469"/>
              <a:gd name="connsiteY43" fmla="*/ 270988 h 838507"/>
              <a:gd name="connsiteX44" fmla="*/ 1746478 w 2722469"/>
              <a:gd name="connsiteY44" fmla="*/ 270940 h 838507"/>
              <a:gd name="connsiteX45" fmla="*/ 1746478 w 2722469"/>
              <a:gd name="connsiteY45" fmla="*/ 369800 h 838507"/>
              <a:gd name="connsiteX46" fmla="*/ 1772831 w 2722469"/>
              <a:gd name="connsiteY46" fmla="*/ 369800 h 838507"/>
              <a:gd name="connsiteX47" fmla="*/ 1842093 w 2722469"/>
              <a:gd name="connsiteY47" fmla="*/ 320086 h 838507"/>
              <a:gd name="connsiteX48" fmla="*/ 1771499 w 2722469"/>
              <a:gd name="connsiteY48" fmla="*/ 270940 h 838507"/>
              <a:gd name="connsiteX49" fmla="*/ 477743 w 2722469"/>
              <a:gd name="connsiteY49" fmla="*/ 254716 h 838507"/>
              <a:gd name="connsiteX50" fmla="*/ 477791 w 2722469"/>
              <a:gd name="connsiteY50" fmla="*/ 254716 h 838507"/>
              <a:gd name="connsiteX51" fmla="*/ 477791 w 2722469"/>
              <a:gd name="connsiteY51" fmla="*/ 254763 h 838507"/>
              <a:gd name="connsiteX52" fmla="*/ 393877 w 2722469"/>
              <a:gd name="connsiteY52" fmla="*/ 254716 h 838507"/>
              <a:gd name="connsiteX53" fmla="*/ 455528 w 2722469"/>
              <a:gd name="connsiteY53" fmla="*/ 315829 h 838507"/>
              <a:gd name="connsiteX54" fmla="*/ 455528 w 2722469"/>
              <a:gd name="connsiteY54" fmla="*/ 534597 h 838507"/>
              <a:gd name="connsiteX55" fmla="*/ 393877 w 2722469"/>
              <a:gd name="connsiteY55" fmla="*/ 534597 h 838507"/>
              <a:gd name="connsiteX56" fmla="*/ 1999978 w 2722469"/>
              <a:gd name="connsiteY56" fmla="*/ 193840 h 838507"/>
              <a:gd name="connsiteX57" fmla="*/ 2152772 w 2722469"/>
              <a:gd name="connsiteY57" fmla="*/ 193840 h 838507"/>
              <a:gd name="connsiteX58" fmla="*/ 2316032 w 2722469"/>
              <a:gd name="connsiteY58" fmla="*/ 323445 h 838507"/>
              <a:gd name="connsiteX59" fmla="*/ 2223223 w 2722469"/>
              <a:gd name="connsiteY59" fmla="*/ 445151 h 838507"/>
              <a:gd name="connsiteX60" fmla="*/ 2223271 w 2722469"/>
              <a:gd name="connsiteY60" fmla="*/ 445151 h 838507"/>
              <a:gd name="connsiteX61" fmla="*/ 2317935 w 2722469"/>
              <a:gd name="connsiteY61" fmla="*/ 604414 h 838507"/>
              <a:gd name="connsiteX62" fmla="*/ 2452653 w 2722469"/>
              <a:gd name="connsiteY62" fmla="*/ 193840 h 838507"/>
              <a:gd name="connsiteX63" fmla="*/ 2583660 w 2722469"/>
              <a:gd name="connsiteY63" fmla="*/ 193840 h 838507"/>
              <a:gd name="connsiteX64" fmla="*/ 2722469 w 2722469"/>
              <a:gd name="connsiteY64" fmla="*/ 619503 h 838507"/>
              <a:gd name="connsiteX65" fmla="*/ 2610584 w 2722469"/>
              <a:gd name="connsiteY65" fmla="*/ 619503 h 838507"/>
              <a:gd name="connsiteX66" fmla="*/ 2584564 w 2722469"/>
              <a:gd name="connsiteY66" fmla="*/ 535733 h 838507"/>
              <a:gd name="connsiteX67" fmla="*/ 2447515 w 2722469"/>
              <a:gd name="connsiteY67" fmla="*/ 535733 h 838507"/>
              <a:gd name="connsiteX68" fmla="*/ 2421494 w 2722469"/>
              <a:gd name="connsiteY68" fmla="*/ 619503 h 838507"/>
              <a:gd name="connsiteX69" fmla="*/ 2203339 w 2722469"/>
              <a:gd name="connsiteY69" fmla="*/ 619503 h 838507"/>
              <a:gd name="connsiteX70" fmla="*/ 2106963 w 2722469"/>
              <a:gd name="connsiteY70" fmla="*/ 442975 h 838507"/>
              <a:gd name="connsiteX71" fmla="*/ 2106963 w 2722469"/>
              <a:gd name="connsiteY71" fmla="*/ 619503 h 838507"/>
              <a:gd name="connsiteX72" fmla="*/ 1999978 w 2722469"/>
              <a:gd name="connsiteY72" fmla="*/ 619503 h 838507"/>
              <a:gd name="connsiteX73" fmla="*/ 1319301 w 2722469"/>
              <a:gd name="connsiteY73" fmla="*/ 193840 h 838507"/>
              <a:gd name="connsiteX74" fmla="*/ 1587167 w 2722469"/>
              <a:gd name="connsiteY74" fmla="*/ 193840 h 838507"/>
              <a:gd name="connsiteX75" fmla="*/ 1587167 w 2722469"/>
              <a:gd name="connsiteY75" fmla="*/ 277421 h 838507"/>
              <a:gd name="connsiteX76" fmla="*/ 1422528 w 2722469"/>
              <a:gd name="connsiteY76" fmla="*/ 277421 h 838507"/>
              <a:gd name="connsiteX77" fmla="*/ 1422528 w 2722469"/>
              <a:gd name="connsiteY77" fmla="*/ 364455 h 838507"/>
              <a:gd name="connsiteX78" fmla="*/ 1562097 w 2722469"/>
              <a:gd name="connsiteY78" fmla="*/ 364455 h 838507"/>
              <a:gd name="connsiteX79" fmla="*/ 1562097 w 2722469"/>
              <a:gd name="connsiteY79" fmla="*/ 447989 h 838507"/>
              <a:gd name="connsiteX80" fmla="*/ 1422528 w 2722469"/>
              <a:gd name="connsiteY80" fmla="*/ 447989 h 838507"/>
              <a:gd name="connsiteX81" fmla="*/ 1422528 w 2722469"/>
              <a:gd name="connsiteY81" fmla="*/ 535874 h 838507"/>
              <a:gd name="connsiteX82" fmla="*/ 1587167 w 2722469"/>
              <a:gd name="connsiteY82" fmla="*/ 535874 h 838507"/>
              <a:gd name="connsiteX83" fmla="*/ 1587167 w 2722469"/>
              <a:gd name="connsiteY83" fmla="*/ 619456 h 838507"/>
              <a:gd name="connsiteX84" fmla="*/ 1319301 w 2722469"/>
              <a:gd name="connsiteY84" fmla="*/ 619456 h 838507"/>
              <a:gd name="connsiteX85" fmla="*/ 998443 w 2722469"/>
              <a:gd name="connsiteY85" fmla="*/ 193840 h 838507"/>
              <a:gd name="connsiteX86" fmla="*/ 1281864 w 2722469"/>
              <a:gd name="connsiteY86" fmla="*/ 193840 h 838507"/>
              <a:gd name="connsiteX87" fmla="*/ 1097626 w 2722469"/>
              <a:gd name="connsiteY87" fmla="*/ 535922 h 838507"/>
              <a:gd name="connsiteX88" fmla="*/ 1260743 w 2722469"/>
              <a:gd name="connsiteY88" fmla="*/ 535922 h 838507"/>
              <a:gd name="connsiteX89" fmla="*/ 1215266 w 2722469"/>
              <a:gd name="connsiteY89" fmla="*/ 619456 h 838507"/>
              <a:gd name="connsiteX90" fmla="*/ 931845 w 2722469"/>
              <a:gd name="connsiteY90" fmla="*/ 619456 h 838507"/>
              <a:gd name="connsiteX91" fmla="*/ 1116131 w 2722469"/>
              <a:gd name="connsiteY91" fmla="*/ 277421 h 838507"/>
              <a:gd name="connsiteX92" fmla="*/ 953014 w 2722469"/>
              <a:gd name="connsiteY92" fmla="*/ 277421 h 838507"/>
              <a:gd name="connsiteX93" fmla="*/ 1639493 w 2722469"/>
              <a:gd name="connsiteY93" fmla="*/ 193745 h 838507"/>
              <a:gd name="connsiteX94" fmla="*/ 1766446 w 2722469"/>
              <a:gd name="connsiteY94" fmla="*/ 193745 h 838507"/>
              <a:gd name="connsiteX95" fmla="*/ 1789909 w 2722469"/>
              <a:gd name="connsiteY95" fmla="*/ 193745 h 838507"/>
              <a:gd name="connsiteX96" fmla="*/ 1902126 w 2722469"/>
              <a:gd name="connsiteY96" fmla="*/ 214179 h 838507"/>
              <a:gd name="connsiteX97" fmla="*/ 1950980 w 2722469"/>
              <a:gd name="connsiteY97" fmla="*/ 309254 h 838507"/>
              <a:gd name="connsiteX98" fmla="*/ 1913312 w 2722469"/>
              <a:gd name="connsiteY98" fmla="*/ 390498 h 838507"/>
              <a:gd name="connsiteX99" fmla="*/ 1875150 w 2722469"/>
              <a:gd name="connsiteY99" fmla="*/ 408094 h 838507"/>
              <a:gd name="connsiteX100" fmla="*/ 1875059 w 2722469"/>
              <a:gd name="connsiteY100" fmla="*/ 408066 h 838507"/>
              <a:gd name="connsiteX101" fmla="*/ 1875106 w 2722469"/>
              <a:gd name="connsiteY101" fmla="*/ 408114 h 838507"/>
              <a:gd name="connsiteX102" fmla="*/ 1875150 w 2722469"/>
              <a:gd name="connsiteY102" fmla="*/ 408094 h 838507"/>
              <a:gd name="connsiteX103" fmla="*/ 1906401 w 2722469"/>
              <a:gd name="connsiteY103" fmla="*/ 417556 h 838507"/>
              <a:gd name="connsiteX104" fmla="*/ 1927861 w 2722469"/>
              <a:gd name="connsiteY104" fmla="*/ 432332 h 838507"/>
              <a:gd name="connsiteX105" fmla="*/ 1957592 w 2722469"/>
              <a:gd name="connsiteY105" fmla="*/ 506358 h 838507"/>
              <a:gd name="connsiteX106" fmla="*/ 1912734 w 2722469"/>
              <a:gd name="connsiteY106" fmla="*/ 599447 h 838507"/>
              <a:gd name="connsiteX107" fmla="*/ 1819688 w 2722469"/>
              <a:gd name="connsiteY107" fmla="*/ 619408 h 838507"/>
              <a:gd name="connsiteX108" fmla="*/ 1639493 w 2722469"/>
              <a:gd name="connsiteY108" fmla="*/ 619408 h 838507"/>
              <a:gd name="connsiteX109" fmla="*/ 73590 w 2722469"/>
              <a:gd name="connsiteY109" fmla="*/ 103778 h 838507"/>
              <a:gd name="connsiteX110" fmla="*/ 209069 w 2722469"/>
              <a:gd name="connsiteY110" fmla="*/ 238066 h 838507"/>
              <a:gd name="connsiteX111" fmla="*/ 209069 w 2722469"/>
              <a:gd name="connsiteY111" fmla="*/ 488478 h 838507"/>
              <a:gd name="connsiteX112" fmla="*/ 209022 w 2722469"/>
              <a:gd name="connsiteY112" fmla="*/ 488478 h 838507"/>
              <a:gd name="connsiteX113" fmla="*/ 523 w 2722469"/>
              <a:gd name="connsiteY113" fmla="*/ 281772 h 838507"/>
              <a:gd name="connsiteX114" fmla="*/ 13367 w 2722469"/>
              <a:gd name="connsiteY114" fmla="*/ 211246 h 838507"/>
              <a:gd name="connsiteX115" fmla="*/ 147466 w 2722469"/>
              <a:gd name="connsiteY115" fmla="*/ 344162 h 838507"/>
              <a:gd name="connsiteX116" fmla="*/ 147466 w 2722469"/>
              <a:gd name="connsiteY116" fmla="*/ 260439 h 838507"/>
              <a:gd name="connsiteX117" fmla="*/ 38864 w 2722469"/>
              <a:gd name="connsiteY117" fmla="*/ 152687 h 838507"/>
              <a:gd name="connsiteX118" fmla="*/ 73590 w 2722469"/>
              <a:gd name="connsiteY118" fmla="*/ 103778 h 838507"/>
              <a:gd name="connsiteX119" fmla="*/ 167873 w 2722469"/>
              <a:gd name="connsiteY119" fmla="*/ 31313 h 838507"/>
              <a:gd name="connsiteX120" fmla="*/ 332227 w 2722469"/>
              <a:gd name="connsiteY120" fmla="*/ 193840 h 838507"/>
              <a:gd name="connsiteX121" fmla="*/ 416711 w 2722469"/>
              <a:gd name="connsiteY121" fmla="*/ 193698 h 838507"/>
              <a:gd name="connsiteX122" fmla="*/ 477695 w 2722469"/>
              <a:gd name="connsiteY122" fmla="*/ 254716 h 838507"/>
              <a:gd name="connsiteX123" fmla="*/ 393877 w 2722469"/>
              <a:gd name="connsiteY123" fmla="*/ 254716 h 838507"/>
              <a:gd name="connsiteX124" fmla="*/ 393877 w 2722469"/>
              <a:gd name="connsiteY124" fmla="*/ 254669 h 838507"/>
              <a:gd name="connsiteX125" fmla="*/ 332179 w 2722469"/>
              <a:gd name="connsiteY125" fmla="*/ 254669 h 838507"/>
              <a:gd name="connsiteX126" fmla="*/ 332179 w 2722469"/>
              <a:gd name="connsiteY126" fmla="*/ 526982 h 838507"/>
              <a:gd name="connsiteX127" fmla="*/ 393877 w 2722469"/>
              <a:gd name="connsiteY127" fmla="*/ 588095 h 838507"/>
              <a:gd name="connsiteX128" fmla="*/ 393877 w 2722469"/>
              <a:gd name="connsiteY128" fmla="*/ 671439 h 838507"/>
              <a:gd name="connsiteX129" fmla="*/ 270624 w 2722469"/>
              <a:gd name="connsiteY129" fmla="*/ 549308 h 838507"/>
              <a:gd name="connsiteX130" fmla="*/ 270624 w 2722469"/>
              <a:gd name="connsiteY130" fmla="*/ 215977 h 838507"/>
              <a:gd name="connsiteX131" fmla="*/ 116688 w 2722469"/>
              <a:gd name="connsiteY131" fmla="*/ 63336 h 838507"/>
              <a:gd name="connsiteX132" fmla="*/ 167873 w 2722469"/>
              <a:gd name="connsiteY132" fmla="*/ 31313 h 838507"/>
              <a:gd name="connsiteX133" fmla="*/ 332322 w 2722469"/>
              <a:gd name="connsiteY133" fmla="*/ 0 h 838507"/>
              <a:gd name="connsiteX134" fmla="*/ 430078 w 2722469"/>
              <a:gd name="connsiteY134" fmla="*/ 96873 h 838507"/>
              <a:gd name="connsiteX135" fmla="*/ 430078 w 2722469"/>
              <a:gd name="connsiteY135" fmla="*/ 96920 h 838507"/>
              <a:gd name="connsiteX136" fmla="*/ 332322 w 2722469"/>
              <a:gd name="connsiteY136" fmla="*/ 193793 h 83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22469" h="838507">
                <a:moveTo>
                  <a:pt x="640336" y="467287"/>
                </a:moveTo>
                <a:lnTo>
                  <a:pt x="706411" y="467287"/>
                </a:lnTo>
                <a:lnTo>
                  <a:pt x="774198" y="534455"/>
                </a:lnTo>
                <a:lnTo>
                  <a:pt x="774198" y="534596"/>
                </a:lnTo>
                <a:cubicBezTo>
                  <a:pt x="774198" y="588094"/>
                  <a:pt x="730481" y="631469"/>
                  <a:pt x="676442" y="631469"/>
                </a:cubicBezTo>
                <a:cubicBezTo>
                  <a:pt x="622403" y="631469"/>
                  <a:pt x="578686" y="588141"/>
                  <a:pt x="578686" y="534596"/>
                </a:cubicBezTo>
                <a:lnTo>
                  <a:pt x="640003" y="534596"/>
                </a:lnTo>
                <a:lnTo>
                  <a:pt x="640289" y="467334"/>
                </a:lnTo>
                <a:close/>
                <a:moveTo>
                  <a:pt x="1746430" y="445103"/>
                </a:moveTo>
                <a:cubicBezTo>
                  <a:pt x="1746430" y="445103"/>
                  <a:pt x="1746382" y="545287"/>
                  <a:pt x="1746382" y="545287"/>
                </a:cubicBezTo>
                <a:lnTo>
                  <a:pt x="1785342" y="545287"/>
                </a:lnTo>
                <a:lnTo>
                  <a:pt x="1785342" y="545240"/>
                </a:lnTo>
                <a:cubicBezTo>
                  <a:pt x="1830200" y="545240"/>
                  <a:pt x="1849371" y="530529"/>
                  <a:pt x="1849371" y="496094"/>
                </a:cubicBezTo>
                <a:cubicBezTo>
                  <a:pt x="1849371" y="475660"/>
                  <a:pt x="1841427" y="461044"/>
                  <a:pt x="1825586" y="452719"/>
                </a:cubicBezTo>
                <a:cubicBezTo>
                  <a:pt x="1813741" y="446333"/>
                  <a:pt x="1803133" y="445103"/>
                  <a:pt x="1770786" y="445103"/>
                </a:cubicBezTo>
                <a:close/>
                <a:moveTo>
                  <a:pt x="601187" y="376942"/>
                </a:moveTo>
                <a:lnTo>
                  <a:pt x="601282" y="376942"/>
                </a:lnTo>
                <a:lnTo>
                  <a:pt x="601282" y="377037"/>
                </a:lnTo>
                <a:close/>
                <a:moveTo>
                  <a:pt x="517036" y="376942"/>
                </a:moveTo>
                <a:lnTo>
                  <a:pt x="578686" y="437914"/>
                </a:lnTo>
                <a:cubicBezTo>
                  <a:pt x="578686" y="437914"/>
                  <a:pt x="578686" y="511937"/>
                  <a:pt x="578686" y="530443"/>
                </a:cubicBezTo>
                <a:lnTo>
                  <a:pt x="578686" y="534596"/>
                </a:lnTo>
                <a:lnTo>
                  <a:pt x="578686" y="534597"/>
                </a:lnTo>
                <a:lnTo>
                  <a:pt x="517036" y="534597"/>
                </a:lnTo>
                <a:close/>
                <a:moveTo>
                  <a:pt x="0" y="364833"/>
                </a:moveTo>
                <a:lnTo>
                  <a:pt x="393926" y="755304"/>
                </a:lnTo>
                <a:lnTo>
                  <a:pt x="393926" y="838507"/>
                </a:lnTo>
                <a:lnTo>
                  <a:pt x="0" y="448130"/>
                </a:lnTo>
                <a:close/>
                <a:moveTo>
                  <a:pt x="455575" y="315829"/>
                </a:moveTo>
                <a:lnTo>
                  <a:pt x="539726" y="315829"/>
                </a:lnTo>
                <a:cubicBezTo>
                  <a:pt x="539726" y="315829"/>
                  <a:pt x="574351" y="350259"/>
                  <a:pt x="591664" y="367473"/>
                </a:cubicBezTo>
                <a:lnTo>
                  <a:pt x="601187" y="376942"/>
                </a:lnTo>
                <a:lnTo>
                  <a:pt x="517036" y="376942"/>
                </a:lnTo>
                <a:close/>
                <a:moveTo>
                  <a:pt x="455528" y="315782"/>
                </a:moveTo>
                <a:lnTo>
                  <a:pt x="455575" y="315829"/>
                </a:lnTo>
                <a:lnTo>
                  <a:pt x="455528" y="315829"/>
                </a:lnTo>
                <a:close/>
                <a:moveTo>
                  <a:pt x="2516015" y="315640"/>
                </a:moveTo>
                <a:lnTo>
                  <a:pt x="2473488" y="451347"/>
                </a:lnTo>
                <a:lnTo>
                  <a:pt x="2558496" y="451347"/>
                </a:lnTo>
                <a:close/>
                <a:moveTo>
                  <a:pt x="2106820" y="270988"/>
                </a:moveTo>
                <a:lnTo>
                  <a:pt x="2106820" y="378314"/>
                </a:lnTo>
                <a:lnTo>
                  <a:pt x="2139453" y="378314"/>
                </a:lnTo>
                <a:cubicBezTo>
                  <a:pt x="2183598" y="378314"/>
                  <a:pt x="2211426" y="372354"/>
                  <a:pt x="2211426" y="322688"/>
                </a:cubicBezTo>
                <a:cubicBezTo>
                  <a:pt x="2211426" y="281678"/>
                  <a:pt x="2183598" y="270988"/>
                  <a:pt x="2138264" y="270988"/>
                </a:cubicBezTo>
                <a:close/>
                <a:moveTo>
                  <a:pt x="1746478" y="270940"/>
                </a:moveTo>
                <a:lnTo>
                  <a:pt x="1746478" y="369800"/>
                </a:lnTo>
                <a:lnTo>
                  <a:pt x="1772831" y="369800"/>
                </a:lnTo>
                <a:cubicBezTo>
                  <a:pt x="1821638" y="369800"/>
                  <a:pt x="1842093" y="355184"/>
                  <a:pt x="1842093" y="320086"/>
                </a:cubicBezTo>
                <a:cubicBezTo>
                  <a:pt x="1842093" y="284989"/>
                  <a:pt x="1821590" y="270940"/>
                  <a:pt x="1771499" y="270940"/>
                </a:cubicBezTo>
                <a:close/>
                <a:moveTo>
                  <a:pt x="477743" y="254716"/>
                </a:moveTo>
                <a:lnTo>
                  <a:pt x="477791" y="254716"/>
                </a:lnTo>
                <a:lnTo>
                  <a:pt x="477791" y="254763"/>
                </a:lnTo>
                <a:close/>
                <a:moveTo>
                  <a:pt x="393877" y="254716"/>
                </a:moveTo>
                <a:cubicBezTo>
                  <a:pt x="393877" y="254716"/>
                  <a:pt x="455528" y="315829"/>
                  <a:pt x="455528" y="315829"/>
                </a:cubicBezTo>
                <a:lnTo>
                  <a:pt x="455528" y="534597"/>
                </a:lnTo>
                <a:lnTo>
                  <a:pt x="393877" y="534597"/>
                </a:lnTo>
                <a:close/>
                <a:moveTo>
                  <a:pt x="1999978" y="193840"/>
                </a:moveTo>
                <a:lnTo>
                  <a:pt x="2152772" y="193840"/>
                </a:lnTo>
                <a:cubicBezTo>
                  <a:pt x="2210808" y="193840"/>
                  <a:pt x="2316032" y="207888"/>
                  <a:pt x="2316032" y="323445"/>
                </a:cubicBezTo>
                <a:cubicBezTo>
                  <a:pt x="2316032" y="377699"/>
                  <a:pt x="2287823" y="425190"/>
                  <a:pt x="2223223" y="445151"/>
                </a:cubicBezTo>
                <a:lnTo>
                  <a:pt x="2223271" y="445151"/>
                </a:lnTo>
                <a:lnTo>
                  <a:pt x="2317935" y="604414"/>
                </a:lnTo>
                <a:lnTo>
                  <a:pt x="2452653" y="193840"/>
                </a:lnTo>
                <a:lnTo>
                  <a:pt x="2583660" y="193840"/>
                </a:lnTo>
                <a:lnTo>
                  <a:pt x="2722469" y="619503"/>
                </a:lnTo>
                <a:lnTo>
                  <a:pt x="2610584" y="619503"/>
                </a:lnTo>
                <a:lnTo>
                  <a:pt x="2584564" y="535733"/>
                </a:lnTo>
                <a:lnTo>
                  <a:pt x="2447515" y="535733"/>
                </a:lnTo>
                <a:lnTo>
                  <a:pt x="2421494" y="619503"/>
                </a:lnTo>
                <a:lnTo>
                  <a:pt x="2203339" y="619503"/>
                </a:lnTo>
                <a:lnTo>
                  <a:pt x="2106963" y="442975"/>
                </a:lnTo>
                <a:lnTo>
                  <a:pt x="2106963" y="619503"/>
                </a:lnTo>
                <a:lnTo>
                  <a:pt x="1999978" y="619503"/>
                </a:lnTo>
                <a:close/>
                <a:moveTo>
                  <a:pt x="1319301" y="193840"/>
                </a:moveTo>
                <a:lnTo>
                  <a:pt x="1587167" y="193840"/>
                </a:lnTo>
                <a:lnTo>
                  <a:pt x="1587167" y="277421"/>
                </a:lnTo>
                <a:lnTo>
                  <a:pt x="1422528" y="277421"/>
                </a:lnTo>
                <a:lnTo>
                  <a:pt x="1422528" y="364455"/>
                </a:lnTo>
                <a:lnTo>
                  <a:pt x="1562097" y="364455"/>
                </a:lnTo>
                <a:lnTo>
                  <a:pt x="1562097" y="447989"/>
                </a:lnTo>
                <a:lnTo>
                  <a:pt x="1422528" y="447989"/>
                </a:lnTo>
                <a:lnTo>
                  <a:pt x="1422528" y="535874"/>
                </a:lnTo>
                <a:lnTo>
                  <a:pt x="1587167" y="535874"/>
                </a:lnTo>
                <a:lnTo>
                  <a:pt x="1587167" y="619456"/>
                </a:lnTo>
                <a:lnTo>
                  <a:pt x="1319301" y="619456"/>
                </a:lnTo>
                <a:close/>
                <a:moveTo>
                  <a:pt x="998443" y="193840"/>
                </a:moveTo>
                <a:lnTo>
                  <a:pt x="1281864" y="193840"/>
                </a:lnTo>
                <a:lnTo>
                  <a:pt x="1097626" y="535922"/>
                </a:lnTo>
                <a:lnTo>
                  <a:pt x="1260743" y="535922"/>
                </a:lnTo>
                <a:lnTo>
                  <a:pt x="1215266" y="619456"/>
                </a:lnTo>
                <a:lnTo>
                  <a:pt x="931845" y="619456"/>
                </a:lnTo>
                <a:lnTo>
                  <a:pt x="1116131" y="277421"/>
                </a:lnTo>
                <a:lnTo>
                  <a:pt x="953014" y="277421"/>
                </a:lnTo>
                <a:close/>
                <a:moveTo>
                  <a:pt x="1639493" y="193745"/>
                </a:moveTo>
                <a:cubicBezTo>
                  <a:pt x="1639493" y="193745"/>
                  <a:pt x="1724129" y="193745"/>
                  <a:pt x="1766446" y="193745"/>
                </a:cubicBezTo>
                <a:lnTo>
                  <a:pt x="1789909" y="193745"/>
                </a:lnTo>
                <a:cubicBezTo>
                  <a:pt x="1846041" y="193745"/>
                  <a:pt x="1878341" y="199468"/>
                  <a:pt x="1902126" y="214179"/>
                </a:cubicBezTo>
                <a:cubicBezTo>
                  <a:pt x="1932523" y="232059"/>
                  <a:pt x="1950980" y="268339"/>
                  <a:pt x="1950980" y="309254"/>
                </a:cubicBezTo>
                <a:cubicBezTo>
                  <a:pt x="1950980" y="331746"/>
                  <a:pt x="1943435" y="367594"/>
                  <a:pt x="1913312" y="390498"/>
                </a:cubicBezTo>
                <a:lnTo>
                  <a:pt x="1875150" y="408094"/>
                </a:lnTo>
                <a:lnTo>
                  <a:pt x="1875059" y="408066"/>
                </a:lnTo>
                <a:lnTo>
                  <a:pt x="1875106" y="408114"/>
                </a:lnTo>
                <a:lnTo>
                  <a:pt x="1875150" y="408094"/>
                </a:lnTo>
                <a:lnTo>
                  <a:pt x="1906401" y="417556"/>
                </a:lnTo>
                <a:cubicBezTo>
                  <a:pt x="1914494" y="421311"/>
                  <a:pt x="1920940" y="425947"/>
                  <a:pt x="1927861" y="432332"/>
                </a:cubicBezTo>
                <a:cubicBezTo>
                  <a:pt x="1947746" y="450212"/>
                  <a:pt x="1957592" y="475092"/>
                  <a:pt x="1957592" y="506358"/>
                </a:cubicBezTo>
                <a:cubicBezTo>
                  <a:pt x="1957592" y="545902"/>
                  <a:pt x="1941133" y="580952"/>
                  <a:pt x="1912734" y="599447"/>
                </a:cubicBezTo>
                <a:cubicBezTo>
                  <a:pt x="1890947" y="613495"/>
                  <a:pt x="1864546" y="619408"/>
                  <a:pt x="1819688" y="619408"/>
                </a:cubicBezTo>
                <a:lnTo>
                  <a:pt x="1639493" y="619408"/>
                </a:lnTo>
                <a:close/>
                <a:moveTo>
                  <a:pt x="73590" y="103778"/>
                </a:moveTo>
                <a:cubicBezTo>
                  <a:pt x="73590" y="103778"/>
                  <a:pt x="209069" y="238066"/>
                  <a:pt x="209069" y="238066"/>
                </a:cubicBezTo>
                <a:lnTo>
                  <a:pt x="209069" y="488478"/>
                </a:lnTo>
                <a:lnTo>
                  <a:pt x="209022" y="488478"/>
                </a:lnTo>
                <a:lnTo>
                  <a:pt x="523" y="281772"/>
                </a:lnTo>
                <a:cubicBezTo>
                  <a:pt x="1807" y="257270"/>
                  <a:pt x="6041" y="236505"/>
                  <a:pt x="13367" y="211246"/>
                </a:cubicBezTo>
                <a:lnTo>
                  <a:pt x="147466" y="344162"/>
                </a:lnTo>
                <a:lnTo>
                  <a:pt x="147466" y="260439"/>
                </a:lnTo>
                <a:lnTo>
                  <a:pt x="38864" y="152687"/>
                </a:lnTo>
                <a:cubicBezTo>
                  <a:pt x="47665" y="137315"/>
                  <a:pt x="60937" y="118016"/>
                  <a:pt x="73590" y="103778"/>
                </a:cubicBezTo>
                <a:close/>
                <a:moveTo>
                  <a:pt x="167873" y="31313"/>
                </a:moveTo>
                <a:lnTo>
                  <a:pt x="332227" y="193840"/>
                </a:lnTo>
                <a:lnTo>
                  <a:pt x="416711" y="193698"/>
                </a:lnTo>
                <a:lnTo>
                  <a:pt x="477695" y="254716"/>
                </a:lnTo>
                <a:lnTo>
                  <a:pt x="393877" y="254716"/>
                </a:lnTo>
                <a:lnTo>
                  <a:pt x="393877" y="254669"/>
                </a:lnTo>
                <a:lnTo>
                  <a:pt x="332179" y="254669"/>
                </a:lnTo>
                <a:lnTo>
                  <a:pt x="332179" y="526982"/>
                </a:lnTo>
                <a:lnTo>
                  <a:pt x="393877" y="588095"/>
                </a:lnTo>
                <a:lnTo>
                  <a:pt x="393877" y="671439"/>
                </a:lnTo>
                <a:lnTo>
                  <a:pt x="270624" y="549308"/>
                </a:lnTo>
                <a:lnTo>
                  <a:pt x="270624" y="215977"/>
                </a:lnTo>
                <a:lnTo>
                  <a:pt x="116688" y="63336"/>
                </a:lnTo>
                <a:cubicBezTo>
                  <a:pt x="125251" y="55815"/>
                  <a:pt x="154887" y="36705"/>
                  <a:pt x="167873" y="31313"/>
                </a:cubicBezTo>
                <a:close/>
                <a:moveTo>
                  <a:pt x="332322" y="0"/>
                </a:moveTo>
                <a:cubicBezTo>
                  <a:pt x="386361" y="0"/>
                  <a:pt x="430078" y="43328"/>
                  <a:pt x="430078" y="96873"/>
                </a:cubicBezTo>
                <a:lnTo>
                  <a:pt x="430078" y="96920"/>
                </a:lnTo>
                <a:cubicBezTo>
                  <a:pt x="430078" y="150418"/>
                  <a:pt x="386314" y="193793"/>
                  <a:pt x="332322" y="193793"/>
                </a:cubicBezTo>
                <a:close/>
              </a:path>
            </a:pathLst>
          </a:custGeom>
          <a:solidFill>
            <a:schemeClr val="bg1"/>
          </a:solidFill>
        </p:spPr>
        <p:txBody>
          <a:bodyPr wrap="square">
            <a:noAutofit/>
          </a:bodyPr>
          <a:lstStyle>
            <a:lvl1pPr>
              <a:defRPr sz="100" b="0" i="0">
                <a:solidFill>
                  <a:schemeClr val="bg1">
                    <a:alpha val="0"/>
                  </a:schemeClr>
                </a:solidFill>
                <a:latin typeface="Zebra Sans" pitchFamily="2" charset="77"/>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dirty="0"/>
          </a:p>
        </p:txBody>
      </p:sp>
    </p:spTree>
    <p:extLst>
      <p:ext uri="{BB962C8B-B14F-4D97-AF65-F5344CB8AC3E}">
        <p14:creationId xmlns:p14="http://schemas.microsoft.com/office/powerpoint/2010/main" val="55657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ey Point + Photo 2">
    <p:bg>
      <p:bgPr>
        <a:solidFill>
          <a:schemeClr val="tx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4393671-9E85-7C92-AF96-53ADE48F320B}"/>
              </a:ext>
            </a:extLst>
          </p:cNvPr>
          <p:cNvSpPr>
            <a:spLocks noGrp="1"/>
          </p:cNvSpPr>
          <p:nvPr>
            <p:ph type="pic" sz="quarter" idx="24" hasCustomPrompt="1"/>
          </p:nvPr>
        </p:nvSpPr>
        <p:spPr>
          <a:xfrm>
            <a:off x="0" y="0"/>
            <a:ext cx="12192000" cy="6858000"/>
          </a:xfrm>
          <a:solidFill>
            <a:schemeClr val="bg1">
              <a:lumMod val="75000"/>
            </a:schemeClr>
          </a:solidFill>
        </p:spPr>
        <p:txBody>
          <a:bodyPr vert="horz" lIns="0" tIns="0" rIns="5852160" bIns="0" rtlCol="0" anchor="ctr" anchorCtr="1">
            <a:noAutofit/>
          </a:bodyPr>
          <a:lstStyle>
            <a:lvl1pPr>
              <a:defRPr lang="en-US" b="0" i="0" dirty="0">
                <a:latin typeface="Zebra Sans" pitchFamily="2" charset="77"/>
              </a:defRPr>
            </a:lvl1pPr>
          </a:lstStyle>
          <a:p>
            <a:pPr lvl="0" algn="r"/>
            <a:r>
              <a:rPr lang="en-US" dirty="0"/>
              <a:t>Insert background picture</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bg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bg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6096000" y="600364"/>
            <a:ext cx="5638796" cy="5253711"/>
          </a:xfrm>
          <a:prstGeom prst="roundRect">
            <a:avLst>
              <a:gd name="adj" fmla="val 3064"/>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dirty="0"/>
              <a:t>Click to edit text styles</a:t>
            </a:r>
          </a:p>
        </p:txBody>
      </p:sp>
      <p:sp>
        <p:nvSpPr>
          <p:cNvPr id="2" name="Text Placeholder 8">
            <a:extLst>
              <a:ext uri="{FF2B5EF4-FFF2-40B4-BE49-F238E27FC236}">
                <a16:creationId xmlns:a16="http://schemas.microsoft.com/office/drawing/2014/main" id="{2D9027F3-85DD-34D0-C621-291E65F5CFC5}"/>
              </a:ext>
            </a:extLst>
          </p:cNvPr>
          <p:cNvSpPr>
            <a:spLocks noGrp="1"/>
          </p:cNvSpPr>
          <p:nvPr>
            <p:ph type="body" sz="quarter" idx="19"/>
          </p:nvPr>
        </p:nvSpPr>
        <p:spPr>
          <a:xfrm>
            <a:off x="10932788" y="6325191"/>
            <a:ext cx="816297" cy="251167"/>
          </a:xfrm>
          <a:custGeom>
            <a:avLst/>
            <a:gdLst>
              <a:gd name="connsiteX0" fmla="*/ 640336 w 2722469"/>
              <a:gd name="connsiteY0" fmla="*/ 467287 h 838507"/>
              <a:gd name="connsiteX1" fmla="*/ 706411 w 2722469"/>
              <a:gd name="connsiteY1" fmla="*/ 467287 h 838507"/>
              <a:gd name="connsiteX2" fmla="*/ 774198 w 2722469"/>
              <a:gd name="connsiteY2" fmla="*/ 534455 h 838507"/>
              <a:gd name="connsiteX3" fmla="*/ 774198 w 2722469"/>
              <a:gd name="connsiteY3" fmla="*/ 534596 h 838507"/>
              <a:gd name="connsiteX4" fmla="*/ 676442 w 2722469"/>
              <a:gd name="connsiteY4" fmla="*/ 631469 h 838507"/>
              <a:gd name="connsiteX5" fmla="*/ 578686 w 2722469"/>
              <a:gd name="connsiteY5" fmla="*/ 534596 h 838507"/>
              <a:gd name="connsiteX6" fmla="*/ 640003 w 2722469"/>
              <a:gd name="connsiteY6" fmla="*/ 534596 h 838507"/>
              <a:gd name="connsiteX7" fmla="*/ 640289 w 2722469"/>
              <a:gd name="connsiteY7" fmla="*/ 467334 h 838507"/>
              <a:gd name="connsiteX8" fmla="*/ 1746430 w 2722469"/>
              <a:gd name="connsiteY8" fmla="*/ 445103 h 838507"/>
              <a:gd name="connsiteX9" fmla="*/ 1746382 w 2722469"/>
              <a:gd name="connsiteY9" fmla="*/ 545287 h 838507"/>
              <a:gd name="connsiteX10" fmla="*/ 1785342 w 2722469"/>
              <a:gd name="connsiteY10" fmla="*/ 545287 h 838507"/>
              <a:gd name="connsiteX11" fmla="*/ 1785342 w 2722469"/>
              <a:gd name="connsiteY11" fmla="*/ 545240 h 838507"/>
              <a:gd name="connsiteX12" fmla="*/ 1849371 w 2722469"/>
              <a:gd name="connsiteY12" fmla="*/ 496094 h 838507"/>
              <a:gd name="connsiteX13" fmla="*/ 1825586 w 2722469"/>
              <a:gd name="connsiteY13" fmla="*/ 452719 h 838507"/>
              <a:gd name="connsiteX14" fmla="*/ 1770786 w 2722469"/>
              <a:gd name="connsiteY14" fmla="*/ 445103 h 838507"/>
              <a:gd name="connsiteX15" fmla="*/ 601187 w 2722469"/>
              <a:gd name="connsiteY15" fmla="*/ 376942 h 838507"/>
              <a:gd name="connsiteX16" fmla="*/ 601282 w 2722469"/>
              <a:gd name="connsiteY16" fmla="*/ 376942 h 838507"/>
              <a:gd name="connsiteX17" fmla="*/ 601282 w 2722469"/>
              <a:gd name="connsiteY17" fmla="*/ 377037 h 838507"/>
              <a:gd name="connsiteX18" fmla="*/ 517036 w 2722469"/>
              <a:gd name="connsiteY18" fmla="*/ 376942 h 838507"/>
              <a:gd name="connsiteX19" fmla="*/ 578686 w 2722469"/>
              <a:gd name="connsiteY19" fmla="*/ 437914 h 838507"/>
              <a:gd name="connsiteX20" fmla="*/ 578686 w 2722469"/>
              <a:gd name="connsiteY20" fmla="*/ 530443 h 838507"/>
              <a:gd name="connsiteX21" fmla="*/ 578686 w 2722469"/>
              <a:gd name="connsiteY21" fmla="*/ 534596 h 838507"/>
              <a:gd name="connsiteX22" fmla="*/ 578686 w 2722469"/>
              <a:gd name="connsiteY22" fmla="*/ 534597 h 838507"/>
              <a:gd name="connsiteX23" fmla="*/ 517036 w 2722469"/>
              <a:gd name="connsiteY23" fmla="*/ 534597 h 838507"/>
              <a:gd name="connsiteX24" fmla="*/ 0 w 2722469"/>
              <a:gd name="connsiteY24" fmla="*/ 364833 h 838507"/>
              <a:gd name="connsiteX25" fmla="*/ 393926 w 2722469"/>
              <a:gd name="connsiteY25" fmla="*/ 755304 h 838507"/>
              <a:gd name="connsiteX26" fmla="*/ 393926 w 2722469"/>
              <a:gd name="connsiteY26" fmla="*/ 838507 h 838507"/>
              <a:gd name="connsiteX27" fmla="*/ 0 w 2722469"/>
              <a:gd name="connsiteY27" fmla="*/ 448130 h 838507"/>
              <a:gd name="connsiteX28" fmla="*/ 455575 w 2722469"/>
              <a:gd name="connsiteY28" fmla="*/ 315829 h 838507"/>
              <a:gd name="connsiteX29" fmla="*/ 539726 w 2722469"/>
              <a:gd name="connsiteY29" fmla="*/ 315829 h 838507"/>
              <a:gd name="connsiteX30" fmla="*/ 591664 w 2722469"/>
              <a:gd name="connsiteY30" fmla="*/ 367473 h 838507"/>
              <a:gd name="connsiteX31" fmla="*/ 601187 w 2722469"/>
              <a:gd name="connsiteY31" fmla="*/ 376942 h 838507"/>
              <a:gd name="connsiteX32" fmla="*/ 517036 w 2722469"/>
              <a:gd name="connsiteY32" fmla="*/ 376942 h 838507"/>
              <a:gd name="connsiteX33" fmla="*/ 455528 w 2722469"/>
              <a:gd name="connsiteY33" fmla="*/ 315782 h 838507"/>
              <a:gd name="connsiteX34" fmla="*/ 455575 w 2722469"/>
              <a:gd name="connsiteY34" fmla="*/ 315829 h 838507"/>
              <a:gd name="connsiteX35" fmla="*/ 455528 w 2722469"/>
              <a:gd name="connsiteY35" fmla="*/ 315829 h 838507"/>
              <a:gd name="connsiteX36" fmla="*/ 2516015 w 2722469"/>
              <a:gd name="connsiteY36" fmla="*/ 315640 h 838507"/>
              <a:gd name="connsiteX37" fmla="*/ 2473488 w 2722469"/>
              <a:gd name="connsiteY37" fmla="*/ 451347 h 838507"/>
              <a:gd name="connsiteX38" fmla="*/ 2558496 w 2722469"/>
              <a:gd name="connsiteY38" fmla="*/ 451347 h 838507"/>
              <a:gd name="connsiteX39" fmla="*/ 2106820 w 2722469"/>
              <a:gd name="connsiteY39" fmla="*/ 270988 h 838507"/>
              <a:gd name="connsiteX40" fmla="*/ 2106820 w 2722469"/>
              <a:gd name="connsiteY40" fmla="*/ 378314 h 838507"/>
              <a:gd name="connsiteX41" fmla="*/ 2139453 w 2722469"/>
              <a:gd name="connsiteY41" fmla="*/ 378314 h 838507"/>
              <a:gd name="connsiteX42" fmla="*/ 2211426 w 2722469"/>
              <a:gd name="connsiteY42" fmla="*/ 322688 h 838507"/>
              <a:gd name="connsiteX43" fmla="*/ 2138264 w 2722469"/>
              <a:gd name="connsiteY43" fmla="*/ 270988 h 838507"/>
              <a:gd name="connsiteX44" fmla="*/ 1746478 w 2722469"/>
              <a:gd name="connsiteY44" fmla="*/ 270940 h 838507"/>
              <a:gd name="connsiteX45" fmla="*/ 1746478 w 2722469"/>
              <a:gd name="connsiteY45" fmla="*/ 369800 h 838507"/>
              <a:gd name="connsiteX46" fmla="*/ 1772831 w 2722469"/>
              <a:gd name="connsiteY46" fmla="*/ 369800 h 838507"/>
              <a:gd name="connsiteX47" fmla="*/ 1842093 w 2722469"/>
              <a:gd name="connsiteY47" fmla="*/ 320086 h 838507"/>
              <a:gd name="connsiteX48" fmla="*/ 1771499 w 2722469"/>
              <a:gd name="connsiteY48" fmla="*/ 270940 h 838507"/>
              <a:gd name="connsiteX49" fmla="*/ 477743 w 2722469"/>
              <a:gd name="connsiteY49" fmla="*/ 254716 h 838507"/>
              <a:gd name="connsiteX50" fmla="*/ 477791 w 2722469"/>
              <a:gd name="connsiteY50" fmla="*/ 254716 h 838507"/>
              <a:gd name="connsiteX51" fmla="*/ 477791 w 2722469"/>
              <a:gd name="connsiteY51" fmla="*/ 254763 h 838507"/>
              <a:gd name="connsiteX52" fmla="*/ 393877 w 2722469"/>
              <a:gd name="connsiteY52" fmla="*/ 254716 h 838507"/>
              <a:gd name="connsiteX53" fmla="*/ 455528 w 2722469"/>
              <a:gd name="connsiteY53" fmla="*/ 315829 h 838507"/>
              <a:gd name="connsiteX54" fmla="*/ 455528 w 2722469"/>
              <a:gd name="connsiteY54" fmla="*/ 534597 h 838507"/>
              <a:gd name="connsiteX55" fmla="*/ 393877 w 2722469"/>
              <a:gd name="connsiteY55" fmla="*/ 534597 h 838507"/>
              <a:gd name="connsiteX56" fmla="*/ 1999978 w 2722469"/>
              <a:gd name="connsiteY56" fmla="*/ 193840 h 838507"/>
              <a:gd name="connsiteX57" fmla="*/ 2152772 w 2722469"/>
              <a:gd name="connsiteY57" fmla="*/ 193840 h 838507"/>
              <a:gd name="connsiteX58" fmla="*/ 2316032 w 2722469"/>
              <a:gd name="connsiteY58" fmla="*/ 323445 h 838507"/>
              <a:gd name="connsiteX59" fmla="*/ 2223223 w 2722469"/>
              <a:gd name="connsiteY59" fmla="*/ 445151 h 838507"/>
              <a:gd name="connsiteX60" fmla="*/ 2223271 w 2722469"/>
              <a:gd name="connsiteY60" fmla="*/ 445151 h 838507"/>
              <a:gd name="connsiteX61" fmla="*/ 2317935 w 2722469"/>
              <a:gd name="connsiteY61" fmla="*/ 604414 h 838507"/>
              <a:gd name="connsiteX62" fmla="*/ 2452653 w 2722469"/>
              <a:gd name="connsiteY62" fmla="*/ 193840 h 838507"/>
              <a:gd name="connsiteX63" fmla="*/ 2583660 w 2722469"/>
              <a:gd name="connsiteY63" fmla="*/ 193840 h 838507"/>
              <a:gd name="connsiteX64" fmla="*/ 2722469 w 2722469"/>
              <a:gd name="connsiteY64" fmla="*/ 619503 h 838507"/>
              <a:gd name="connsiteX65" fmla="*/ 2610584 w 2722469"/>
              <a:gd name="connsiteY65" fmla="*/ 619503 h 838507"/>
              <a:gd name="connsiteX66" fmla="*/ 2584564 w 2722469"/>
              <a:gd name="connsiteY66" fmla="*/ 535733 h 838507"/>
              <a:gd name="connsiteX67" fmla="*/ 2447515 w 2722469"/>
              <a:gd name="connsiteY67" fmla="*/ 535733 h 838507"/>
              <a:gd name="connsiteX68" fmla="*/ 2421494 w 2722469"/>
              <a:gd name="connsiteY68" fmla="*/ 619503 h 838507"/>
              <a:gd name="connsiteX69" fmla="*/ 2203339 w 2722469"/>
              <a:gd name="connsiteY69" fmla="*/ 619503 h 838507"/>
              <a:gd name="connsiteX70" fmla="*/ 2106963 w 2722469"/>
              <a:gd name="connsiteY70" fmla="*/ 442975 h 838507"/>
              <a:gd name="connsiteX71" fmla="*/ 2106963 w 2722469"/>
              <a:gd name="connsiteY71" fmla="*/ 619503 h 838507"/>
              <a:gd name="connsiteX72" fmla="*/ 1999978 w 2722469"/>
              <a:gd name="connsiteY72" fmla="*/ 619503 h 838507"/>
              <a:gd name="connsiteX73" fmla="*/ 1319301 w 2722469"/>
              <a:gd name="connsiteY73" fmla="*/ 193840 h 838507"/>
              <a:gd name="connsiteX74" fmla="*/ 1587167 w 2722469"/>
              <a:gd name="connsiteY74" fmla="*/ 193840 h 838507"/>
              <a:gd name="connsiteX75" fmla="*/ 1587167 w 2722469"/>
              <a:gd name="connsiteY75" fmla="*/ 277421 h 838507"/>
              <a:gd name="connsiteX76" fmla="*/ 1422528 w 2722469"/>
              <a:gd name="connsiteY76" fmla="*/ 277421 h 838507"/>
              <a:gd name="connsiteX77" fmla="*/ 1422528 w 2722469"/>
              <a:gd name="connsiteY77" fmla="*/ 364455 h 838507"/>
              <a:gd name="connsiteX78" fmla="*/ 1562097 w 2722469"/>
              <a:gd name="connsiteY78" fmla="*/ 364455 h 838507"/>
              <a:gd name="connsiteX79" fmla="*/ 1562097 w 2722469"/>
              <a:gd name="connsiteY79" fmla="*/ 447989 h 838507"/>
              <a:gd name="connsiteX80" fmla="*/ 1422528 w 2722469"/>
              <a:gd name="connsiteY80" fmla="*/ 447989 h 838507"/>
              <a:gd name="connsiteX81" fmla="*/ 1422528 w 2722469"/>
              <a:gd name="connsiteY81" fmla="*/ 535874 h 838507"/>
              <a:gd name="connsiteX82" fmla="*/ 1587167 w 2722469"/>
              <a:gd name="connsiteY82" fmla="*/ 535874 h 838507"/>
              <a:gd name="connsiteX83" fmla="*/ 1587167 w 2722469"/>
              <a:gd name="connsiteY83" fmla="*/ 619456 h 838507"/>
              <a:gd name="connsiteX84" fmla="*/ 1319301 w 2722469"/>
              <a:gd name="connsiteY84" fmla="*/ 619456 h 838507"/>
              <a:gd name="connsiteX85" fmla="*/ 998443 w 2722469"/>
              <a:gd name="connsiteY85" fmla="*/ 193840 h 838507"/>
              <a:gd name="connsiteX86" fmla="*/ 1281864 w 2722469"/>
              <a:gd name="connsiteY86" fmla="*/ 193840 h 838507"/>
              <a:gd name="connsiteX87" fmla="*/ 1097626 w 2722469"/>
              <a:gd name="connsiteY87" fmla="*/ 535922 h 838507"/>
              <a:gd name="connsiteX88" fmla="*/ 1260743 w 2722469"/>
              <a:gd name="connsiteY88" fmla="*/ 535922 h 838507"/>
              <a:gd name="connsiteX89" fmla="*/ 1215266 w 2722469"/>
              <a:gd name="connsiteY89" fmla="*/ 619456 h 838507"/>
              <a:gd name="connsiteX90" fmla="*/ 931845 w 2722469"/>
              <a:gd name="connsiteY90" fmla="*/ 619456 h 838507"/>
              <a:gd name="connsiteX91" fmla="*/ 1116131 w 2722469"/>
              <a:gd name="connsiteY91" fmla="*/ 277421 h 838507"/>
              <a:gd name="connsiteX92" fmla="*/ 953014 w 2722469"/>
              <a:gd name="connsiteY92" fmla="*/ 277421 h 838507"/>
              <a:gd name="connsiteX93" fmla="*/ 1639493 w 2722469"/>
              <a:gd name="connsiteY93" fmla="*/ 193745 h 838507"/>
              <a:gd name="connsiteX94" fmla="*/ 1766446 w 2722469"/>
              <a:gd name="connsiteY94" fmla="*/ 193745 h 838507"/>
              <a:gd name="connsiteX95" fmla="*/ 1789909 w 2722469"/>
              <a:gd name="connsiteY95" fmla="*/ 193745 h 838507"/>
              <a:gd name="connsiteX96" fmla="*/ 1902126 w 2722469"/>
              <a:gd name="connsiteY96" fmla="*/ 214179 h 838507"/>
              <a:gd name="connsiteX97" fmla="*/ 1950980 w 2722469"/>
              <a:gd name="connsiteY97" fmla="*/ 309254 h 838507"/>
              <a:gd name="connsiteX98" fmla="*/ 1913312 w 2722469"/>
              <a:gd name="connsiteY98" fmla="*/ 390498 h 838507"/>
              <a:gd name="connsiteX99" fmla="*/ 1875150 w 2722469"/>
              <a:gd name="connsiteY99" fmla="*/ 408094 h 838507"/>
              <a:gd name="connsiteX100" fmla="*/ 1875059 w 2722469"/>
              <a:gd name="connsiteY100" fmla="*/ 408066 h 838507"/>
              <a:gd name="connsiteX101" fmla="*/ 1875106 w 2722469"/>
              <a:gd name="connsiteY101" fmla="*/ 408114 h 838507"/>
              <a:gd name="connsiteX102" fmla="*/ 1875150 w 2722469"/>
              <a:gd name="connsiteY102" fmla="*/ 408094 h 838507"/>
              <a:gd name="connsiteX103" fmla="*/ 1906401 w 2722469"/>
              <a:gd name="connsiteY103" fmla="*/ 417556 h 838507"/>
              <a:gd name="connsiteX104" fmla="*/ 1927861 w 2722469"/>
              <a:gd name="connsiteY104" fmla="*/ 432332 h 838507"/>
              <a:gd name="connsiteX105" fmla="*/ 1957592 w 2722469"/>
              <a:gd name="connsiteY105" fmla="*/ 506358 h 838507"/>
              <a:gd name="connsiteX106" fmla="*/ 1912734 w 2722469"/>
              <a:gd name="connsiteY106" fmla="*/ 599447 h 838507"/>
              <a:gd name="connsiteX107" fmla="*/ 1819688 w 2722469"/>
              <a:gd name="connsiteY107" fmla="*/ 619408 h 838507"/>
              <a:gd name="connsiteX108" fmla="*/ 1639493 w 2722469"/>
              <a:gd name="connsiteY108" fmla="*/ 619408 h 838507"/>
              <a:gd name="connsiteX109" fmla="*/ 73590 w 2722469"/>
              <a:gd name="connsiteY109" fmla="*/ 103778 h 838507"/>
              <a:gd name="connsiteX110" fmla="*/ 209069 w 2722469"/>
              <a:gd name="connsiteY110" fmla="*/ 238066 h 838507"/>
              <a:gd name="connsiteX111" fmla="*/ 209069 w 2722469"/>
              <a:gd name="connsiteY111" fmla="*/ 488478 h 838507"/>
              <a:gd name="connsiteX112" fmla="*/ 209022 w 2722469"/>
              <a:gd name="connsiteY112" fmla="*/ 488478 h 838507"/>
              <a:gd name="connsiteX113" fmla="*/ 523 w 2722469"/>
              <a:gd name="connsiteY113" fmla="*/ 281772 h 838507"/>
              <a:gd name="connsiteX114" fmla="*/ 13367 w 2722469"/>
              <a:gd name="connsiteY114" fmla="*/ 211246 h 838507"/>
              <a:gd name="connsiteX115" fmla="*/ 147466 w 2722469"/>
              <a:gd name="connsiteY115" fmla="*/ 344162 h 838507"/>
              <a:gd name="connsiteX116" fmla="*/ 147466 w 2722469"/>
              <a:gd name="connsiteY116" fmla="*/ 260439 h 838507"/>
              <a:gd name="connsiteX117" fmla="*/ 38864 w 2722469"/>
              <a:gd name="connsiteY117" fmla="*/ 152687 h 838507"/>
              <a:gd name="connsiteX118" fmla="*/ 73590 w 2722469"/>
              <a:gd name="connsiteY118" fmla="*/ 103778 h 838507"/>
              <a:gd name="connsiteX119" fmla="*/ 167873 w 2722469"/>
              <a:gd name="connsiteY119" fmla="*/ 31313 h 838507"/>
              <a:gd name="connsiteX120" fmla="*/ 332227 w 2722469"/>
              <a:gd name="connsiteY120" fmla="*/ 193840 h 838507"/>
              <a:gd name="connsiteX121" fmla="*/ 416711 w 2722469"/>
              <a:gd name="connsiteY121" fmla="*/ 193698 h 838507"/>
              <a:gd name="connsiteX122" fmla="*/ 477695 w 2722469"/>
              <a:gd name="connsiteY122" fmla="*/ 254716 h 838507"/>
              <a:gd name="connsiteX123" fmla="*/ 393877 w 2722469"/>
              <a:gd name="connsiteY123" fmla="*/ 254716 h 838507"/>
              <a:gd name="connsiteX124" fmla="*/ 393877 w 2722469"/>
              <a:gd name="connsiteY124" fmla="*/ 254669 h 838507"/>
              <a:gd name="connsiteX125" fmla="*/ 332179 w 2722469"/>
              <a:gd name="connsiteY125" fmla="*/ 254669 h 838507"/>
              <a:gd name="connsiteX126" fmla="*/ 332179 w 2722469"/>
              <a:gd name="connsiteY126" fmla="*/ 526982 h 838507"/>
              <a:gd name="connsiteX127" fmla="*/ 393877 w 2722469"/>
              <a:gd name="connsiteY127" fmla="*/ 588095 h 838507"/>
              <a:gd name="connsiteX128" fmla="*/ 393877 w 2722469"/>
              <a:gd name="connsiteY128" fmla="*/ 671439 h 838507"/>
              <a:gd name="connsiteX129" fmla="*/ 270624 w 2722469"/>
              <a:gd name="connsiteY129" fmla="*/ 549308 h 838507"/>
              <a:gd name="connsiteX130" fmla="*/ 270624 w 2722469"/>
              <a:gd name="connsiteY130" fmla="*/ 215977 h 838507"/>
              <a:gd name="connsiteX131" fmla="*/ 116688 w 2722469"/>
              <a:gd name="connsiteY131" fmla="*/ 63336 h 838507"/>
              <a:gd name="connsiteX132" fmla="*/ 167873 w 2722469"/>
              <a:gd name="connsiteY132" fmla="*/ 31313 h 838507"/>
              <a:gd name="connsiteX133" fmla="*/ 332322 w 2722469"/>
              <a:gd name="connsiteY133" fmla="*/ 0 h 838507"/>
              <a:gd name="connsiteX134" fmla="*/ 430078 w 2722469"/>
              <a:gd name="connsiteY134" fmla="*/ 96873 h 838507"/>
              <a:gd name="connsiteX135" fmla="*/ 430078 w 2722469"/>
              <a:gd name="connsiteY135" fmla="*/ 96920 h 838507"/>
              <a:gd name="connsiteX136" fmla="*/ 332322 w 2722469"/>
              <a:gd name="connsiteY136" fmla="*/ 193793 h 83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22469" h="838507">
                <a:moveTo>
                  <a:pt x="640336" y="467287"/>
                </a:moveTo>
                <a:lnTo>
                  <a:pt x="706411" y="467287"/>
                </a:lnTo>
                <a:lnTo>
                  <a:pt x="774198" y="534455"/>
                </a:lnTo>
                <a:lnTo>
                  <a:pt x="774198" y="534596"/>
                </a:lnTo>
                <a:cubicBezTo>
                  <a:pt x="774198" y="588094"/>
                  <a:pt x="730481" y="631469"/>
                  <a:pt x="676442" y="631469"/>
                </a:cubicBezTo>
                <a:cubicBezTo>
                  <a:pt x="622403" y="631469"/>
                  <a:pt x="578686" y="588141"/>
                  <a:pt x="578686" y="534596"/>
                </a:cubicBezTo>
                <a:lnTo>
                  <a:pt x="640003" y="534596"/>
                </a:lnTo>
                <a:lnTo>
                  <a:pt x="640289" y="467334"/>
                </a:lnTo>
                <a:close/>
                <a:moveTo>
                  <a:pt x="1746430" y="445103"/>
                </a:moveTo>
                <a:cubicBezTo>
                  <a:pt x="1746430" y="445103"/>
                  <a:pt x="1746382" y="545287"/>
                  <a:pt x="1746382" y="545287"/>
                </a:cubicBezTo>
                <a:lnTo>
                  <a:pt x="1785342" y="545287"/>
                </a:lnTo>
                <a:lnTo>
                  <a:pt x="1785342" y="545240"/>
                </a:lnTo>
                <a:cubicBezTo>
                  <a:pt x="1830200" y="545240"/>
                  <a:pt x="1849371" y="530529"/>
                  <a:pt x="1849371" y="496094"/>
                </a:cubicBezTo>
                <a:cubicBezTo>
                  <a:pt x="1849371" y="475660"/>
                  <a:pt x="1841427" y="461044"/>
                  <a:pt x="1825586" y="452719"/>
                </a:cubicBezTo>
                <a:cubicBezTo>
                  <a:pt x="1813741" y="446333"/>
                  <a:pt x="1803133" y="445103"/>
                  <a:pt x="1770786" y="445103"/>
                </a:cubicBezTo>
                <a:close/>
                <a:moveTo>
                  <a:pt x="601187" y="376942"/>
                </a:moveTo>
                <a:lnTo>
                  <a:pt x="601282" y="376942"/>
                </a:lnTo>
                <a:lnTo>
                  <a:pt x="601282" y="377037"/>
                </a:lnTo>
                <a:close/>
                <a:moveTo>
                  <a:pt x="517036" y="376942"/>
                </a:moveTo>
                <a:lnTo>
                  <a:pt x="578686" y="437914"/>
                </a:lnTo>
                <a:cubicBezTo>
                  <a:pt x="578686" y="437914"/>
                  <a:pt x="578686" y="511937"/>
                  <a:pt x="578686" y="530443"/>
                </a:cubicBezTo>
                <a:lnTo>
                  <a:pt x="578686" y="534596"/>
                </a:lnTo>
                <a:lnTo>
                  <a:pt x="578686" y="534597"/>
                </a:lnTo>
                <a:lnTo>
                  <a:pt x="517036" y="534597"/>
                </a:lnTo>
                <a:close/>
                <a:moveTo>
                  <a:pt x="0" y="364833"/>
                </a:moveTo>
                <a:lnTo>
                  <a:pt x="393926" y="755304"/>
                </a:lnTo>
                <a:lnTo>
                  <a:pt x="393926" y="838507"/>
                </a:lnTo>
                <a:lnTo>
                  <a:pt x="0" y="448130"/>
                </a:lnTo>
                <a:close/>
                <a:moveTo>
                  <a:pt x="455575" y="315829"/>
                </a:moveTo>
                <a:lnTo>
                  <a:pt x="539726" y="315829"/>
                </a:lnTo>
                <a:cubicBezTo>
                  <a:pt x="539726" y="315829"/>
                  <a:pt x="574351" y="350259"/>
                  <a:pt x="591664" y="367473"/>
                </a:cubicBezTo>
                <a:lnTo>
                  <a:pt x="601187" y="376942"/>
                </a:lnTo>
                <a:lnTo>
                  <a:pt x="517036" y="376942"/>
                </a:lnTo>
                <a:close/>
                <a:moveTo>
                  <a:pt x="455528" y="315782"/>
                </a:moveTo>
                <a:lnTo>
                  <a:pt x="455575" y="315829"/>
                </a:lnTo>
                <a:lnTo>
                  <a:pt x="455528" y="315829"/>
                </a:lnTo>
                <a:close/>
                <a:moveTo>
                  <a:pt x="2516015" y="315640"/>
                </a:moveTo>
                <a:lnTo>
                  <a:pt x="2473488" y="451347"/>
                </a:lnTo>
                <a:lnTo>
                  <a:pt x="2558496" y="451347"/>
                </a:lnTo>
                <a:close/>
                <a:moveTo>
                  <a:pt x="2106820" y="270988"/>
                </a:moveTo>
                <a:lnTo>
                  <a:pt x="2106820" y="378314"/>
                </a:lnTo>
                <a:lnTo>
                  <a:pt x="2139453" y="378314"/>
                </a:lnTo>
                <a:cubicBezTo>
                  <a:pt x="2183598" y="378314"/>
                  <a:pt x="2211426" y="372354"/>
                  <a:pt x="2211426" y="322688"/>
                </a:cubicBezTo>
                <a:cubicBezTo>
                  <a:pt x="2211426" y="281678"/>
                  <a:pt x="2183598" y="270988"/>
                  <a:pt x="2138264" y="270988"/>
                </a:cubicBezTo>
                <a:close/>
                <a:moveTo>
                  <a:pt x="1746478" y="270940"/>
                </a:moveTo>
                <a:lnTo>
                  <a:pt x="1746478" y="369800"/>
                </a:lnTo>
                <a:lnTo>
                  <a:pt x="1772831" y="369800"/>
                </a:lnTo>
                <a:cubicBezTo>
                  <a:pt x="1821638" y="369800"/>
                  <a:pt x="1842093" y="355184"/>
                  <a:pt x="1842093" y="320086"/>
                </a:cubicBezTo>
                <a:cubicBezTo>
                  <a:pt x="1842093" y="284989"/>
                  <a:pt x="1821590" y="270940"/>
                  <a:pt x="1771499" y="270940"/>
                </a:cubicBezTo>
                <a:close/>
                <a:moveTo>
                  <a:pt x="477743" y="254716"/>
                </a:moveTo>
                <a:lnTo>
                  <a:pt x="477791" y="254716"/>
                </a:lnTo>
                <a:lnTo>
                  <a:pt x="477791" y="254763"/>
                </a:lnTo>
                <a:close/>
                <a:moveTo>
                  <a:pt x="393877" y="254716"/>
                </a:moveTo>
                <a:cubicBezTo>
                  <a:pt x="393877" y="254716"/>
                  <a:pt x="455528" y="315829"/>
                  <a:pt x="455528" y="315829"/>
                </a:cubicBezTo>
                <a:lnTo>
                  <a:pt x="455528" y="534597"/>
                </a:lnTo>
                <a:lnTo>
                  <a:pt x="393877" y="534597"/>
                </a:lnTo>
                <a:close/>
                <a:moveTo>
                  <a:pt x="1999978" y="193840"/>
                </a:moveTo>
                <a:lnTo>
                  <a:pt x="2152772" y="193840"/>
                </a:lnTo>
                <a:cubicBezTo>
                  <a:pt x="2210808" y="193840"/>
                  <a:pt x="2316032" y="207888"/>
                  <a:pt x="2316032" y="323445"/>
                </a:cubicBezTo>
                <a:cubicBezTo>
                  <a:pt x="2316032" y="377699"/>
                  <a:pt x="2287823" y="425190"/>
                  <a:pt x="2223223" y="445151"/>
                </a:cubicBezTo>
                <a:lnTo>
                  <a:pt x="2223271" y="445151"/>
                </a:lnTo>
                <a:lnTo>
                  <a:pt x="2317935" y="604414"/>
                </a:lnTo>
                <a:lnTo>
                  <a:pt x="2452653" y="193840"/>
                </a:lnTo>
                <a:lnTo>
                  <a:pt x="2583660" y="193840"/>
                </a:lnTo>
                <a:lnTo>
                  <a:pt x="2722469" y="619503"/>
                </a:lnTo>
                <a:lnTo>
                  <a:pt x="2610584" y="619503"/>
                </a:lnTo>
                <a:lnTo>
                  <a:pt x="2584564" y="535733"/>
                </a:lnTo>
                <a:lnTo>
                  <a:pt x="2447515" y="535733"/>
                </a:lnTo>
                <a:lnTo>
                  <a:pt x="2421494" y="619503"/>
                </a:lnTo>
                <a:lnTo>
                  <a:pt x="2203339" y="619503"/>
                </a:lnTo>
                <a:lnTo>
                  <a:pt x="2106963" y="442975"/>
                </a:lnTo>
                <a:lnTo>
                  <a:pt x="2106963" y="619503"/>
                </a:lnTo>
                <a:lnTo>
                  <a:pt x="1999978" y="619503"/>
                </a:lnTo>
                <a:close/>
                <a:moveTo>
                  <a:pt x="1319301" y="193840"/>
                </a:moveTo>
                <a:lnTo>
                  <a:pt x="1587167" y="193840"/>
                </a:lnTo>
                <a:lnTo>
                  <a:pt x="1587167" y="277421"/>
                </a:lnTo>
                <a:lnTo>
                  <a:pt x="1422528" y="277421"/>
                </a:lnTo>
                <a:lnTo>
                  <a:pt x="1422528" y="364455"/>
                </a:lnTo>
                <a:lnTo>
                  <a:pt x="1562097" y="364455"/>
                </a:lnTo>
                <a:lnTo>
                  <a:pt x="1562097" y="447989"/>
                </a:lnTo>
                <a:lnTo>
                  <a:pt x="1422528" y="447989"/>
                </a:lnTo>
                <a:lnTo>
                  <a:pt x="1422528" y="535874"/>
                </a:lnTo>
                <a:lnTo>
                  <a:pt x="1587167" y="535874"/>
                </a:lnTo>
                <a:lnTo>
                  <a:pt x="1587167" y="619456"/>
                </a:lnTo>
                <a:lnTo>
                  <a:pt x="1319301" y="619456"/>
                </a:lnTo>
                <a:close/>
                <a:moveTo>
                  <a:pt x="998443" y="193840"/>
                </a:moveTo>
                <a:lnTo>
                  <a:pt x="1281864" y="193840"/>
                </a:lnTo>
                <a:lnTo>
                  <a:pt x="1097626" y="535922"/>
                </a:lnTo>
                <a:lnTo>
                  <a:pt x="1260743" y="535922"/>
                </a:lnTo>
                <a:lnTo>
                  <a:pt x="1215266" y="619456"/>
                </a:lnTo>
                <a:lnTo>
                  <a:pt x="931845" y="619456"/>
                </a:lnTo>
                <a:lnTo>
                  <a:pt x="1116131" y="277421"/>
                </a:lnTo>
                <a:lnTo>
                  <a:pt x="953014" y="277421"/>
                </a:lnTo>
                <a:close/>
                <a:moveTo>
                  <a:pt x="1639493" y="193745"/>
                </a:moveTo>
                <a:cubicBezTo>
                  <a:pt x="1639493" y="193745"/>
                  <a:pt x="1724129" y="193745"/>
                  <a:pt x="1766446" y="193745"/>
                </a:cubicBezTo>
                <a:lnTo>
                  <a:pt x="1789909" y="193745"/>
                </a:lnTo>
                <a:cubicBezTo>
                  <a:pt x="1846041" y="193745"/>
                  <a:pt x="1878341" y="199468"/>
                  <a:pt x="1902126" y="214179"/>
                </a:cubicBezTo>
                <a:cubicBezTo>
                  <a:pt x="1932523" y="232059"/>
                  <a:pt x="1950980" y="268339"/>
                  <a:pt x="1950980" y="309254"/>
                </a:cubicBezTo>
                <a:cubicBezTo>
                  <a:pt x="1950980" y="331746"/>
                  <a:pt x="1943435" y="367594"/>
                  <a:pt x="1913312" y="390498"/>
                </a:cubicBezTo>
                <a:lnTo>
                  <a:pt x="1875150" y="408094"/>
                </a:lnTo>
                <a:lnTo>
                  <a:pt x="1875059" y="408066"/>
                </a:lnTo>
                <a:lnTo>
                  <a:pt x="1875106" y="408114"/>
                </a:lnTo>
                <a:lnTo>
                  <a:pt x="1875150" y="408094"/>
                </a:lnTo>
                <a:lnTo>
                  <a:pt x="1906401" y="417556"/>
                </a:lnTo>
                <a:cubicBezTo>
                  <a:pt x="1914494" y="421311"/>
                  <a:pt x="1920940" y="425947"/>
                  <a:pt x="1927861" y="432332"/>
                </a:cubicBezTo>
                <a:cubicBezTo>
                  <a:pt x="1947746" y="450212"/>
                  <a:pt x="1957592" y="475092"/>
                  <a:pt x="1957592" y="506358"/>
                </a:cubicBezTo>
                <a:cubicBezTo>
                  <a:pt x="1957592" y="545902"/>
                  <a:pt x="1941133" y="580952"/>
                  <a:pt x="1912734" y="599447"/>
                </a:cubicBezTo>
                <a:cubicBezTo>
                  <a:pt x="1890947" y="613495"/>
                  <a:pt x="1864546" y="619408"/>
                  <a:pt x="1819688" y="619408"/>
                </a:cubicBezTo>
                <a:lnTo>
                  <a:pt x="1639493" y="619408"/>
                </a:lnTo>
                <a:close/>
                <a:moveTo>
                  <a:pt x="73590" y="103778"/>
                </a:moveTo>
                <a:cubicBezTo>
                  <a:pt x="73590" y="103778"/>
                  <a:pt x="209069" y="238066"/>
                  <a:pt x="209069" y="238066"/>
                </a:cubicBezTo>
                <a:lnTo>
                  <a:pt x="209069" y="488478"/>
                </a:lnTo>
                <a:lnTo>
                  <a:pt x="209022" y="488478"/>
                </a:lnTo>
                <a:lnTo>
                  <a:pt x="523" y="281772"/>
                </a:lnTo>
                <a:cubicBezTo>
                  <a:pt x="1807" y="257270"/>
                  <a:pt x="6041" y="236505"/>
                  <a:pt x="13367" y="211246"/>
                </a:cubicBezTo>
                <a:lnTo>
                  <a:pt x="147466" y="344162"/>
                </a:lnTo>
                <a:lnTo>
                  <a:pt x="147466" y="260439"/>
                </a:lnTo>
                <a:lnTo>
                  <a:pt x="38864" y="152687"/>
                </a:lnTo>
                <a:cubicBezTo>
                  <a:pt x="47665" y="137315"/>
                  <a:pt x="60937" y="118016"/>
                  <a:pt x="73590" y="103778"/>
                </a:cubicBezTo>
                <a:close/>
                <a:moveTo>
                  <a:pt x="167873" y="31313"/>
                </a:moveTo>
                <a:lnTo>
                  <a:pt x="332227" y="193840"/>
                </a:lnTo>
                <a:lnTo>
                  <a:pt x="416711" y="193698"/>
                </a:lnTo>
                <a:lnTo>
                  <a:pt x="477695" y="254716"/>
                </a:lnTo>
                <a:lnTo>
                  <a:pt x="393877" y="254716"/>
                </a:lnTo>
                <a:lnTo>
                  <a:pt x="393877" y="254669"/>
                </a:lnTo>
                <a:lnTo>
                  <a:pt x="332179" y="254669"/>
                </a:lnTo>
                <a:lnTo>
                  <a:pt x="332179" y="526982"/>
                </a:lnTo>
                <a:lnTo>
                  <a:pt x="393877" y="588095"/>
                </a:lnTo>
                <a:lnTo>
                  <a:pt x="393877" y="671439"/>
                </a:lnTo>
                <a:lnTo>
                  <a:pt x="270624" y="549308"/>
                </a:lnTo>
                <a:lnTo>
                  <a:pt x="270624" y="215977"/>
                </a:lnTo>
                <a:lnTo>
                  <a:pt x="116688" y="63336"/>
                </a:lnTo>
                <a:cubicBezTo>
                  <a:pt x="125251" y="55815"/>
                  <a:pt x="154887" y="36705"/>
                  <a:pt x="167873" y="31313"/>
                </a:cubicBezTo>
                <a:close/>
                <a:moveTo>
                  <a:pt x="332322" y="0"/>
                </a:moveTo>
                <a:cubicBezTo>
                  <a:pt x="386361" y="0"/>
                  <a:pt x="430078" y="43328"/>
                  <a:pt x="430078" y="96873"/>
                </a:cubicBezTo>
                <a:lnTo>
                  <a:pt x="430078" y="96920"/>
                </a:lnTo>
                <a:cubicBezTo>
                  <a:pt x="430078" y="150418"/>
                  <a:pt x="386314" y="193793"/>
                  <a:pt x="332322" y="193793"/>
                </a:cubicBezTo>
                <a:close/>
              </a:path>
            </a:pathLst>
          </a:custGeom>
          <a:solidFill>
            <a:schemeClr val="bg1"/>
          </a:solidFill>
        </p:spPr>
        <p:txBody>
          <a:bodyPr wrap="square">
            <a:noAutofit/>
          </a:bodyPr>
          <a:lstStyle>
            <a:lvl1pPr>
              <a:defRPr sz="100" b="0" i="0">
                <a:solidFill>
                  <a:schemeClr val="bg1">
                    <a:alpha val="0"/>
                  </a:schemeClr>
                </a:solidFill>
                <a:latin typeface="Zebra Sans" pitchFamily="2" charset="77"/>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dirty="0"/>
          </a:p>
        </p:txBody>
      </p:sp>
    </p:spTree>
    <p:extLst>
      <p:ext uri="{BB962C8B-B14F-4D97-AF65-F5344CB8AC3E}">
        <p14:creationId xmlns:p14="http://schemas.microsoft.com/office/powerpoint/2010/main" val="316707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ey Point + Photo 3">
    <p:bg>
      <p:bgPr>
        <a:solidFill>
          <a:schemeClr val="tx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4393671-9E85-7C92-AF96-53ADE48F320B}"/>
              </a:ext>
            </a:extLst>
          </p:cNvPr>
          <p:cNvSpPr>
            <a:spLocks noGrp="1"/>
          </p:cNvSpPr>
          <p:nvPr>
            <p:ph type="pic" sz="quarter" idx="24" hasCustomPrompt="1"/>
          </p:nvPr>
        </p:nvSpPr>
        <p:spPr>
          <a:xfrm>
            <a:off x="0" y="0"/>
            <a:ext cx="12192000" cy="6858000"/>
          </a:xfrm>
          <a:solidFill>
            <a:schemeClr val="bg1">
              <a:lumMod val="75000"/>
            </a:schemeClr>
          </a:solidFill>
        </p:spPr>
        <p:txBody>
          <a:bodyPr vert="horz" lIns="5852160" tIns="0" rIns="0" bIns="0" rtlCol="0" anchor="ctr" anchorCtr="1">
            <a:noAutofit/>
          </a:bodyPr>
          <a:lstStyle>
            <a:lvl1pPr>
              <a:defRPr lang="en-US" b="0" i="0" dirty="0">
                <a:latin typeface="Zebra Sans" pitchFamily="2" charset="77"/>
              </a:defRPr>
            </a:lvl1pPr>
          </a:lstStyle>
          <a:p>
            <a:pPr lvl="0" algn="r"/>
            <a:r>
              <a:rPr lang="en-US" dirty="0"/>
              <a:t>Insert background picture</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bg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bg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457198" y="600364"/>
            <a:ext cx="4117848" cy="5253711"/>
          </a:xfrm>
          <a:prstGeom prst="roundRect">
            <a:avLst>
              <a:gd name="adj" fmla="val 3500"/>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dirty="0"/>
              <a:t>Click to edit text</a:t>
            </a:r>
          </a:p>
        </p:txBody>
      </p:sp>
      <p:sp>
        <p:nvSpPr>
          <p:cNvPr id="2" name="Text Placeholder 8">
            <a:extLst>
              <a:ext uri="{FF2B5EF4-FFF2-40B4-BE49-F238E27FC236}">
                <a16:creationId xmlns:a16="http://schemas.microsoft.com/office/drawing/2014/main" id="{0E79F7A3-8E51-0C80-555F-24813D51DC6B}"/>
              </a:ext>
            </a:extLst>
          </p:cNvPr>
          <p:cNvSpPr>
            <a:spLocks noGrp="1"/>
          </p:cNvSpPr>
          <p:nvPr>
            <p:ph type="body" sz="quarter" idx="19"/>
          </p:nvPr>
        </p:nvSpPr>
        <p:spPr>
          <a:xfrm>
            <a:off x="10932788" y="6325191"/>
            <a:ext cx="816297" cy="251167"/>
          </a:xfrm>
          <a:custGeom>
            <a:avLst/>
            <a:gdLst>
              <a:gd name="connsiteX0" fmla="*/ 640336 w 2722469"/>
              <a:gd name="connsiteY0" fmla="*/ 467287 h 838507"/>
              <a:gd name="connsiteX1" fmla="*/ 706411 w 2722469"/>
              <a:gd name="connsiteY1" fmla="*/ 467287 h 838507"/>
              <a:gd name="connsiteX2" fmla="*/ 774198 w 2722469"/>
              <a:gd name="connsiteY2" fmla="*/ 534455 h 838507"/>
              <a:gd name="connsiteX3" fmla="*/ 774198 w 2722469"/>
              <a:gd name="connsiteY3" fmla="*/ 534596 h 838507"/>
              <a:gd name="connsiteX4" fmla="*/ 676442 w 2722469"/>
              <a:gd name="connsiteY4" fmla="*/ 631469 h 838507"/>
              <a:gd name="connsiteX5" fmla="*/ 578686 w 2722469"/>
              <a:gd name="connsiteY5" fmla="*/ 534596 h 838507"/>
              <a:gd name="connsiteX6" fmla="*/ 640003 w 2722469"/>
              <a:gd name="connsiteY6" fmla="*/ 534596 h 838507"/>
              <a:gd name="connsiteX7" fmla="*/ 640289 w 2722469"/>
              <a:gd name="connsiteY7" fmla="*/ 467334 h 838507"/>
              <a:gd name="connsiteX8" fmla="*/ 1746430 w 2722469"/>
              <a:gd name="connsiteY8" fmla="*/ 445103 h 838507"/>
              <a:gd name="connsiteX9" fmla="*/ 1746382 w 2722469"/>
              <a:gd name="connsiteY9" fmla="*/ 545287 h 838507"/>
              <a:gd name="connsiteX10" fmla="*/ 1785342 w 2722469"/>
              <a:gd name="connsiteY10" fmla="*/ 545287 h 838507"/>
              <a:gd name="connsiteX11" fmla="*/ 1785342 w 2722469"/>
              <a:gd name="connsiteY11" fmla="*/ 545240 h 838507"/>
              <a:gd name="connsiteX12" fmla="*/ 1849371 w 2722469"/>
              <a:gd name="connsiteY12" fmla="*/ 496094 h 838507"/>
              <a:gd name="connsiteX13" fmla="*/ 1825586 w 2722469"/>
              <a:gd name="connsiteY13" fmla="*/ 452719 h 838507"/>
              <a:gd name="connsiteX14" fmla="*/ 1770786 w 2722469"/>
              <a:gd name="connsiteY14" fmla="*/ 445103 h 838507"/>
              <a:gd name="connsiteX15" fmla="*/ 601187 w 2722469"/>
              <a:gd name="connsiteY15" fmla="*/ 376942 h 838507"/>
              <a:gd name="connsiteX16" fmla="*/ 601282 w 2722469"/>
              <a:gd name="connsiteY16" fmla="*/ 376942 h 838507"/>
              <a:gd name="connsiteX17" fmla="*/ 601282 w 2722469"/>
              <a:gd name="connsiteY17" fmla="*/ 377037 h 838507"/>
              <a:gd name="connsiteX18" fmla="*/ 517036 w 2722469"/>
              <a:gd name="connsiteY18" fmla="*/ 376942 h 838507"/>
              <a:gd name="connsiteX19" fmla="*/ 578686 w 2722469"/>
              <a:gd name="connsiteY19" fmla="*/ 437914 h 838507"/>
              <a:gd name="connsiteX20" fmla="*/ 578686 w 2722469"/>
              <a:gd name="connsiteY20" fmla="*/ 530443 h 838507"/>
              <a:gd name="connsiteX21" fmla="*/ 578686 w 2722469"/>
              <a:gd name="connsiteY21" fmla="*/ 534596 h 838507"/>
              <a:gd name="connsiteX22" fmla="*/ 578686 w 2722469"/>
              <a:gd name="connsiteY22" fmla="*/ 534597 h 838507"/>
              <a:gd name="connsiteX23" fmla="*/ 517036 w 2722469"/>
              <a:gd name="connsiteY23" fmla="*/ 534597 h 838507"/>
              <a:gd name="connsiteX24" fmla="*/ 0 w 2722469"/>
              <a:gd name="connsiteY24" fmla="*/ 364833 h 838507"/>
              <a:gd name="connsiteX25" fmla="*/ 393926 w 2722469"/>
              <a:gd name="connsiteY25" fmla="*/ 755304 h 838507"/>
              <a:gd name="connsiteX26" fmla="*/ 393926 w 2722469"/>
              <a:gd name="connsiteY26" fmla="*/ 838507 h 838507"/>
              <a:gd name="connsiteX27" fmla="*/ 0 w 2722469"/>
              <a:gd name="connsiteY27" fmla="*/ 448130 h 838507"/>
              <a:gd name="connsiteX28" fmla="*/ 455575 w 2722469"/>
              <a:gd name="connsiteY28" fmla="*/ 315829 h 838507"/>
              <a:gd name="connsiteX29" fmla="*/ 539726 w 2722469"/>
              <a:gd name="connsiteY29" fmla="*/ 315829 h 838507"/>
              <a:gd name="connsiteX30" fmla="*/ 591664 w 2722469"/>
              <a:gd name="connsiteY30" fmla="*/ 367473 h 838507"/>
              <a:gd name="connsiteX31" fmla="*/ 601187 w 2722469"/>
              <a:gd name="connsiteY31" fmla="*/ 376942 h 838507"/>
              <a:gd name="connsiteX32" fmla="*/ 517036 w 2722469"/>
              <a:gd name="connsiteY32" fmla="*/ 376942 h 838507"/>
              <a:gd name="connsiteX33" fmla="*/ 455528 w 2722469"/>
              <a:gd name="connsiteY33" fmla="*/ 315782 h 838507"/>
              <a:gd name="connsiteX34" fmla="*/ 455575 w 2722469"/>
              <a:gd name="connsiteY34" fmla="*/ 315829 h 838507"/>
              <a:gd name="connsiteX35" fmla="*/ 455528 w 2722469"/>
              <a:gd name="connsiteY35" fmla="*/ 315829 h 838507"/>
              <a:gd name="connsiteX36" fmla="*/ 2516015 w 2722469"/>
              <a:gd name="connsiteY36" fmla="*/ 315640 h 838507"/>
              <a:gd name="connsiteX37" fmla="*/ 2473488 w 2722469"/>
              <a:gd name="connsiteY37" fmla="*/ 451347 h 838507"/>
              <a:gd name="connsiteX38" fmla="*/ 2558496 w 2722469"/>
              <a:gd name="connsiteY38" fmla="*/ 451347 h 838507"/>
              <a:gd name="connsiteX39" fmla="*/ 2106820 w 2722469"/>
              <a:gd name="connsiteY39" fmla="*/ 270988 h 838507"/>
              <a:gd name="connsiteX40" fmla="*/ 2106820 w 2722469"/>
              <a:gd name="connsiteY40" fmla="*/ 378314 h 838507"/>
              <a:gd name="connsiteX41" fmla="*/ 2139453 w 2722469"/>
              <a:gd name="connsiteY41" fmla="*/ 378314 h 838507"/>
              <a:gd name="connsiteX42" fmla="*/ 2211426 w 2722469"/>
              <a:gd name="connsiteY42" fmla="*/ 322688 h 838507"/>
              <a:gd name="connsiteX43" fmla="*/ 2138264 w 2722469"/>
              <a:gd name="connsiteY43" fmla="*/ 270988 h 838507"/>
              <a:gd name="connsiteX44" fmla="*/ 1746478 w 2722469"/>
              <a:gd name="connsiteY44" fmla="*/ 270940 h 838507"/>
              <a:gd name="connsiteX45" fmla="*/ 1746478 w 2722469"/>
              <a:gd name="connsiteY45" fmla="*/ 369800 h 838507"/>
              <a:gd name="connsiteX46" fmla="*/ 1772831 w 2722469"/>
              <a:gd name="connsiteY46" fmla="*/ 369800 h 838507"/>
              <a:gd name="connsiteX47" fmla="*/ 1842093 w 2722469"/>
              <a:gd name="connsiteY47" fmla="*/ 320086 h 838507"/>
              <a:gd name="connsiteX48" fmla="*/ 1771499 w 2722469"/>
              <a:gd name="connsiteY48" fmla="*/ 270940 h 838507"/>
              <a:gd name="connsiteX49" fmla="*/ 477743 w 2722469"/>
              <a:gd name="connsiteY49" fmla="*/ 254716 h 838507"/>
              <a:gd name="connsiteX50" fmla="*/ 477791 w 2722469"/>
              <a:gd name="connsiteY50" fmla="*/ 254716 h 838507"/>
              <a:gd name="connsiteX51" fmla="*/ 477791 w 2722469"/>
              <a:gd name="connsiteY51" fmla="*/ 254763 h 838507"/>
              <a:gd name="connsiteX52" fmla="*/ 393877 w 2722469"/>
              <a:gd name="connsiteY52" fmla="*/ 254716 h 838507"/>
              <a:gd name="connsiteX53" fmla="*/ 455528 w 2722469"/>
              <a:gd name="connsiteY53" fmla="*/ 315829 h 838507"/>
              <a:gd name="connsiteX54" fmla="*/ 455528 w 2722469"/>
              <a:gd name="connsiteY54" fmla="*/ 534597 h 838507"/>
              <a:gd name="connsiteX55" fmla="*/ 393877 w 2722469"/>
              <a:gd name="connsiteY55" fmla="*/ 534597 h 838507"/>
              <a:gd name="connsiteX56" fmla="*/ 1999978 w 2722469"/>
              <a:gd name="connsiteY56" fmla="*/ 193840 h 838507"/>
              <a:gd name="connsiteX57" fmla="*/ 2152772 w 2722469"/>
              <a:gd name="connsiteY57" fmla="*/ 193840 h 838507"/>
              <a:gd name="connsiteX58" fmla="*/ 2316032 w 2722469"/>
              <a:gd name="connsiteY58" fmla="*/ 323445 h 838507"/>
              <a:gd name="connsiteX59" fmla="*/ 2223223 w 2722469"/>
              <a:gd name="connsiteY59" fmla="*/ 445151 h 838507"/>
              <a:gd name="connsiteX60" fmla="*/ 2223271 w 2722469"/>
              <a:gd name="connsiteY60" fmla="*/ 445151 h 838507"/>
              <a:gd name="connsiteX61" fmla="*/ 2317935 w 2722469"/>
              <a:gd name="connsiteY61" fmla="*/ 604414 h 838507"/>
              <a:gd name="connsiteX62" fmla="*/ 2452653 w 2722469"/>
              <a:gd name="connsiteY62" fmla="*/ 193840 h 838507"/>
              <a:gd name="connsiteX63" fmla="*/ 2583660 w 2722469"/>
              <a:gd name="connsiteY63" fmla="*/ 193840 h 838507"/>
              <a:gd name="connsiteX64" fmla="*/ 2722469 w 2722469"/>
              <a:gd name="connsiteY64" fmla="*/ 619503 h 838507"/>
              <a:gd name="connsiteX65" fmla="*/ 2610584 w 2722469"/>
              <a:gd name="connsiteY65" fmla="*/ 619503 h 838507"/>
              <a:gd name="connsiteX66" fmla="*/ 2584564 w 2722469"/>
              <a:gd name="connsiteY66" fmla="*/ 535733 h 838507"/>
              <a:gd name="connsiteX67" fmla="*/ 2447515 w 2722469"/>
              <a:gd name="connsiteY67" fmla="*/ 535733 h 838507"/>
              <a:gd name="connsiteX68" fmla="*/ 2421494 w 2722469"/>
              <a:gd name="connsiteY68" fmla="*/ 619503 h 838507"/>
              <a:gd name="connsiteX69" fmla="*/ 2203339 w 2722469"/>
              <a:gd name="connsiteY69" fmla="*/ 619503 h 838507"/>
              <a:gd name="connsiteX70" fmla="*/ 2106963 w 2722469"/>
              <a:gd name="connsiteY70" fmla="*/ 442975 h 838507"/>
              <a:gd name="connsiteX71" fmla="*/ 2106963 w 2722469"/>
              <a:gd name="connsiteY71" fmla="*/ 619503 h 838507"/>
              <a:gd name="connsiteX72" fmla="*/ 1999978 w 2722469"/>
              <a:gd name="connsiteY72" fmla="*/ 619503 h 838507"/>
              <a:gd name="connsiteX73" fmla="*/ 1319301 w 2722469"/>
              <a:gd name="connsiteY73" fmla="*/ 193840 h 838507"/>
              <a:gd name="connsiteX74" fmla="*/ 1587167 w 2722469"/>
              <a:gd name="connsiteY74" fmla="*/ 193840 h 838507"/>
              <a:gd name="connsiteX75" fmla="*/ 1587167 w 2722469"/>
              <a:gd name="connsiteY75" fmla="*/ 277421 h 838507"/>
              <a:gd name="connsiteX76" fmla="*/ 1422528 w 2722469"/>
              <a:gd name="connsiteY76" fmla="*/ 277421 h 838507"/>
              <a:gd name="connsiteX77" fmla="*/ 1422528 w 2722469"/>
              <a:gd name="connsiteY77" fmla="*/ 364455 h 838507"/>
              <a:gd name="connsiteX78" fmla="*/ 1562097 w 2722469"/>
              <a:gd name="connsiteY78" fmla="*/ 364455 h 838507"/>
              <a:gd name="connsiteX79" fmla="*/ 1562097 w 2722469"/>
              <a:gd name="connsiteY79" fmla="*/ 447989 h 838507"/>
              <a:gd name="connsiteX80" fmla="*/ 1422528 w 2722469"/>
              <a:gd name="connsiteY80" fmla="*/ 447989 h 838507"/>
              <a:gd name="connsiteX81" fmla="*/ 1422528 w 2722469"/>
              <a:gd name="connsiteY81" fmla="*/ 535874 h 838507"/>
              <a:gd name="connsiteX82" fmla="*/ 1587167 w 2722469"/>
              <a:gd name="connsiteY82" fmla="*/ 535874 h 838507"/>
              <a:gd name="connsiteX83" fmla="*/ 1587167 w 2722469"/>
              <a:gd name="connsiteY83" fmla="*/ 619456 h 838507"/>
              <a:gd name="connsiteX84" fmla="*/ 1319301 w 2722469"/>
              <a:gd name="connsiteY84" fmla="*/ 619456 h 838507"/>
              <a:gd name="connsiteX85" fmla="*/ 998443 w 2722469"/>
              <a:gd name="connsiteY85" fmla="*/ 193840 h 838507"/>
              <a:gd name="connsiteX86" fmla="*/ 1281864 w 2722469"/>
              <a:gd name="connsiteY86" fmla="*/ 193840 h 838507"/>
              <a:gd name="connsiteX87" fmla="*/ 1097626 w 2722469"/>
              <a:gd name="connsiteY87" fmla="*/ 535922 h 838507"/>
              <a:gd name="connsiteX88" fmla="*/ 1260743 w 2722469"/>
              <a:gd name="connsiteY88" fmla="*/ 535922 h 838507"/>
              <a:gd name="connsiteX89" fmla="*/ 1215266 w 2722469"/>
              <a:gd name="connsiteY89" fmla="*/ 619456 h 838507"/>
              <a:gd name="connsiteX90" fmla="*/ 931845 w 2722469"/>
              <a:gd name="connsiteY90" fmla="*/ 619456 h 838507"/>
              <a:gd name="connsiteX91" fmla="*/ 1116131 w 2722469"/>
              <a:gd name="connsiteY91" fmla="*/ 277421 h 838507"/>
              <a:gd name="connsiteX92" fmla="*/ 953014 w 2722469"/>
              <a:gd name="connsiteY92" fmla="*/ 277421 h 838507"/>
              <a:gd name="connsiteX93" fmla="*/ 1639493 w 2722469"/>
              <a:gd name="connsiteY93" fmla="*/ 193745 h 838507"/>
              <a:gd name="connsiteX94" fmla="*/ 1766446 w 2722469"/>
              <a:gd name="connsiteY94" fmla="*/ 193745 h 838507"/>
              <a:gd name="connsiteX95" fmla="*/ 1789909 w 2722469"/>
              <a:gd name="connsiteY95" fmla="*/ 193745 h 838507"/>
              <a:gd name="connsiteX96" fmla="*/ 1902126 w 2722469"/>
              <a:gd name="connsiteY96" fmla="*/ 214179 h 838507"/>
              <a:gd name="connsiteX97" fmla="*/ 1950980 w 2722469"/>
              <a:gd name="connsiteY97" fmla="*/ 309254 h 838507"/>
              <a:gd name="connsiteX98" fmla="*/ 1913312 w 2722469"/>
              <a:gd name="connsiteY98" fmla="*/ 390498 h 838507"/>
              <a:gd name="connsiteX99" fmla="*/ 1875150 w 2722469"/>
              <a:gd name="connsiteY99" fmla="*/ 408094 h 838507"/>
              <a:gd name="connsiteX100" fmla="*/ 1875059 w 2722469"/>
              <a:gd name="connsiteY100" fmla="*/ 408066 h 838507"/>
              <a:gd name="connsiteX101" fmla="*/ 1875106 w 2722469"/>
              <a:gd name="connsiteY101" fmla="*/ 408114 h 838507"/>
              <a:gd name="connsiteX102" fmla="*/ 1875150 w 2722469"/>
              <a:gd name="connsiteY102" fmla="*/ 408094 h 838507"/>
              <a:gd name="connsiteX103" fmla="*/ 1906401 w 2722469"/>
              <a:gd name="connsiteY103" fmla="*/ 417556 h 838507"/>
              <a:gd name="connsiteX104" fmla="*/ 1927861 w 2722469"/>
              <a:gd name="connsiteY104" fmla="*/ 432332 h 838507"/>
              <a:gd name="connsiteX105" fmla="*/ 1957592 w 2722469"/>
              <a:gd name="connsiteY105" fmla="*/ 506358 h 838507"/>
              <a:gd name="connsiteX106" fmla="*/ 1912734 w 2722469"/>
              <a:gd name="connsiteY106" fmla="*/ 599447 h 838507"/>
              <a:gd name="connsiteX107" fmla="*/ 1819688 w 2722469"/>
              <a:gd name="connsiteY107" fmla="*/ 619408 h 838507"/>
              <a:gd name="connsiteX108" fmla="*/ 1639493 w 2722469"/>
              <a:gd name="connsiteY108" fmla="*/ 619408 h 838507"/>
              <a:gd name="connsiteX109" fmla="*/ 73590 w 2722469"/>
              <a:gd name="connsiteY109" fmla="*/ 103778 h 838507"/>
              <a:gd name="connsiteX110" fmla="*/ 209069 w 2722469"/>
              <a:gd name="connsiteY110" fmla="*/ 238066 h 838507"/>
              <a:gd name="connsiteX111" fmla="*/ 209069 w 2722469"/>
              <a:gd name="connsiteY111" fmla="*/ 488478 h 838507"/>
              <a:gd name="connsiteX112" fmla="*/ 209022 w 2722469"/>
              <a:gd name="connsiteY112" fmla="*/ 488478 h 838507"/>
              <a:gd name="connsiteX113" fmla="*/ 523 w 2722469"/>
              <a:gd name="connsiteY113" fmla="*/ 281772 h 838507"/>
              <a:gd name="connsiteX114" fmla="*/ 13367 w 2722469"/>
              <a:gd name="connsiteY114" fmla="*/ 211246 h 838507"/>
              <a:gd name="connsiteX115" fmla="*/ 147466 w 2722469"/>
              <a:gd name="connsiteY115" fmla="*/ 344162 h 838507"/>
              <a:gd name="connsiteX116" fmla="*/ 147466 w 2722469"/>
              <a:gd name="connsiteY116" fmla="*/ 260439 h 838507"/>
              <a:gd name="connsiteX117" fmla="*/ 38864 w 2722469"/>
              <a:gd name="connsiteY117" fmla="*/ 152687 h 838507"/>
              <a:gd name="connsiteX118" fmla="*/ 73590 w 2722469"/>
              <a:gd name="connsiteY118" fmla="*/ 103778 h 838507"/>
              <a:gd name="connsiteX119" fmla="*/ 167873 w 2722469"/>
              <a:gd name="connsiteY119" fmla="*/ 31313 h 838507"/>
              <a:gd name="connsiteX120" fmla="*/ 332227 w 2722469"/>
              <a:gd name="connsiteY120" fmla="*/ 193840 h 838507"/>
              <a:gd name="connsiteX121" fmla="*/ 416711 w 2722469"/>
              <a:gd name="connsiteY121" fmla="*/ 193698 h 838507"/>
              <a:gd name="connsiteX122" fmla="*/ 477695 w 2722469"/>
              <a:gd name="connsiteY122" fmla="*/ 254716 h 838507"/>
              <a:gd name="connsiteX123" fmla="*/ 393877 w 2722469"/>
              <a:gd name="connsiteY123" fmla="*/ 254716 h 838507"/>
              <a:gd name="connsiteX124" fmla="*/ 393877 w 2722469"/>
              <a:gd name="connsiteY124" fmla="*/ 254669 h 838507"/>
              <a:gd name="connsiteX125" fmla="*/ 332179 w 2722469"/>
              <a:gd name="connsiteY125" fmla="*/ 254669 h 838507"/>
              <a:gd name="connsiteX126" fmla="*/ 332179 w 2722469"/>
              <a:gd name="connsiteY126" fmla="*/ 526982 h 838507"/>
              <a:gd name="connsiteX127" fmla="*/ 393877 w 2722469"/>
              <a:gd name="connsiteY127" fmla="*/ 588095 h 838507"/>
              <a:gd name="connsiteX128" fmla="*/ 393877 w 2722469"/>
              <a:gd name="connsiteY128" fmla="*/ 671439 h 838507"/>
              <a:gd name="connsiteX129" fmla="*/ 270624 w 2722469"/>
              <a:gd name="connsiteY129" fmla="*/ 549308 h 838507"/>
              <a:gd name="connsiteX130" fmla="*/ 270624 w 2722469"/>
              <a:gd name="connsiteY130" fmla="*/ 215977 h 838507"/>
              <a:gd name="connsiteX131" fmla="*/ 116688 w 2722469"/>
              <a:gd name="connsiteY131" fmla="*/ 63336 h 838507"/>
              <a:gd name="connsiteX132" fmla="*/ 167873 w 2722469"/>
              <a:gd name="connsiteY132" fmla="*/ 31313 h 838507"/>
              <a:gd name="connsiteX133" fmla="*/ 332322 w 2722469"/>
              <a:gd name="connsiteY133" fmla="*/ 0 h 838507"/>
              <a:gd name="connsiteX134" fmla="*/ 430078 w 2722469"/>
              <a:gd name="connsiteY134" fmla="*/ 96873 h 838507"/>
              <a:gd name="connsiteX135" fmla="*/ 430078 w 2722469"/>
              <a:gd name="connsiteY135" fmla="*/ 96920 h 838507"/>
              <a:gd name="connsiteX136" fmla="*/ 332322 w 2722469"/>
              <a:gd name="connsiteY136" fmla="*/ 193793 h 83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22469" h="838507">
                <a:moveTo>
                  <a:pt x="640336" y="467287"/>
                </a:moveTo>
                <a:lnTo>
                  <a:pt x="706411" y="467287"/>
                </a:lnTo>
                <a:lnTo>
                  <a:pt x="774198" y="534455"/>
                </a:lnTo>
                <a:lnTo>
                  <a:pt x="774198" y="534596"/>
                </a:lnTo>
                <a:cubicBezTo>
                  <a:pt x="774198" y="588094"/>
                  <a:pt x="730481" y="631469"/>
                  <a:pt x="676442" y="631469"/>
                </a:cubicBezTo>
                <a:cubicBezTo>
                  <a:pt x="622403" y="631469"/>
                  <a:pt x="578686" y="588141"/>
                  <a:pt x="578686" y="534596"/>
                </a:cubicBezTo>
                <a:lnTo>
                  <a:pt x="640003" y="534596"/>
                </a:lnTo>
                <a:lnTo>
                  <a:pt x="640289" y="467334"/>
                </a:lnTo>
                <a:close/>
                <a:moveTo>
                  <a:pt x="1746430" y="445103"/>
                </a:moveTo>
                <a:cubicBezTo>
                  <a:pt x="1746430" y="445103"/>
                  <a:pt x="1746382" y="545287"/>
                  <a:pt x="1746382" y="545287"/>
                </a:cubicBezTo>
                <a:lnTo>
                  <a:pt x="1785342" y="545287"/>
                </a:lnTo>
                <a:lnTo>
                  <a:pt x="1785342" y="545240"/>
                </a:lnTo>
                <a:cubicBezTo>
                  <a:pt x="1830200" y="545240"/>
                  <a:pt x="1849371" y="530529"/>
                  <a:pt x="1849371" y="496094"/>
                </a:cubicBezTo>
                <a:cubicBezTo>
                  <a:pt x="1849371" y="475660"/>
                  <a:pt x="1841427" y="461044"/>
                  <a:pt x="1825586" y="452719"/>
                </a:cubicBezTo>
                <a:cubicBezTo>
                  <a:pt x="1813741" y="446333"/>
                  <a:pt x="1803133" y="445103"/>
                  <a:pt x="1770786" y="445103"/>
                </a:cubicBezTo>
                <a:close/>
                <a:moveTo>
                  <a:pt x="601187" y="376942"/>
                </a:moveTo>
                <a:lnTo>
                  <a:pt x="601282" y="376942"/>
                </a:lnTo>
                <a:lnTo>
                  <a:pt x="601282" y="377037"/>
                </a:lnTo>
                <a:close/>
                <a:moveTo>
                  <a:pt x="517036" y="376942"/>
                </a:moveTo>
                <a:lnTo>
                  <a:pt x="578686" y="437914"/>
                </a:lnTo>
                <a:cubicBezTo>
                  <a:pt x="578686" y="437914"/>
                  <a:pt x="578686" y="511937"/>
                  <a:pt x="578686" y="530443"/>
                </a:cubicBezTo>
                <a:lnTo>
                  <a:pt x="578686" y="534596"/>
                </a:lnTo>
                <a:lnTo>
                  <a:pt x="578686" y="534597"/>
                </a:lnTo>
                <a:lnTo>
                  <a:pt x="517036" y="534597"/>
                </a:lnTo>
                <a:close/>
                <a:moveTo>
                  <a:pt x="0" y="364833"/>
                </a:moveTo>
                <a:lnTo>
                  <a:pt x="393926" y="755304"/>
                </a:lnTo>
                <a:lnTo>
                  <a:pt x="393926" y="838507"/>
                </a:lnTo>
                <a:lnTo>
                  <a:pt x="0" y="448130"/>
                </a:lnTo>
                <a:close/>
                <a:moveTo>
                  <a:pt x="455575" y="315829"/>
                </a:moveTo>
                <a:lnTo>
                  <a:pt x="539726" y="315829"/>
                </a:lnTo>
                <a:cubicBezTo>
                  <a:pt x="539726" y="315829"/>
                  <a:pt x="574351" y="350259"/>
                  <a:pt x="591664" y="367473"/>
                </a:cubicBezTo>
                <a:lnTo>
                  <a:pt x="601187" y="376942"/>
                </a:lnTo>
                <a:lnTo>
                  <a:pt x="517036" y="376942"/>
                </a:lnTo>
                <a:close/>
                <a:moveTo>
                  <a:pt x="455528" y="315782"/>
                </a:moveTo>
                <a:lnTo>
                  <a:pt x="455575" y="315829"/>
                </a:lnTo>
                <a:lnTo>
                  <a:pt x="455528" y="315829"/>
                </a:lnTo>
                <a:close/>
                <a:moveTo>
                  <a:pt x="2516015" y="315640"/>
                </a:moveTo>
                <a:lnTo>
                  <a:pt x="2473488" y="451347"/>
                </a:lnTo>
                <a:lnTo>
                  <a:pt x="2558496" y="451347"/>
                </a:lnTo>
                <a:close/>
                <a:moveTo>
                  <a:pt x="2106820" y="270988"/>
                </a:moveTo>
                <a:lnTo>
                  <a:pt x="2106820" y="378314"/>
                </a:lnTo>
                <a:lnTo>
                  <a:pt x="2139453" y="378314"/>
                </a:lnTo>
                <a:cubicBezTo>
                  <a:pt x="2183598" y="378314"/>
                  <a:pt x="2211426" y="372354"/>
                  <a:pt x="2211426" y="322688"/>
                </a:cubicBezTo>
                <a:cubicBezTo>
                  <a:pt x="2211426" y="281678"/>
                  <a:pt x="2183598" y="270988"/>
                  <a:pt x="2138264" y="270988"/>
                </a:cubicBezTo>
                <a:close/>
                <a:moveTo>
                  <a:pt x="1746478" y="270940"/>
                </a:moveTo>
                <a:lnTo>
                  <a:pt x="1746478" y="369800"/>
                </a:lnTo>
                <a:lnTo>
                  <a:pt x="1772831" y="369800"/>
                </a:lnTo>
                <a:cubicBezTo>
                  <a:pt x="1821638" y="369800"/>
                  <a:pt x="1842093" y="355184"/>
                  <a:pt x="1842093" y="320086"/>
                </a:cubicBezTo>
                <a:cubicBezTo>
                  <a:pt x="1842093" y="284989"/>
                  <a:pt x="1821590" y="270940"/>
                  <a:pt x="1771499" y="270940"/>
                </a:cubicBezTo>
                <a:close/>
                <a:moveTo>
                  <a:pt x="477743" y="254716"/>
                </a:moveTo>
                <a:lnTo>
                  <a:pt x="477791" y="254716"/>
                </a:lnTo>
                <a:lnTo>
                  <a:pt x="477791" y="254763"/>
                </a:lnTo>
                <a:close/>
                <a:moveTo>
                  <a:pt x="393877" y="254716"/>
                </a:moveTo>
                <a:cubicBezTo>
                  <a:pt x="393877" y="254716"/>
                  <a:pt x="455528" y="315829"/>
                  <a:pt x="455528" y="315829"/>
                </a:cubicBezTo>
                <a:lnTo>
                  <a:pt x="455528" y="534597"/>
                </a:lnTo>
                <a:lnTo>
                  <a:pt x="393877" y="534597"/>
                </a:lnTo>
                <a:close/>
                <a:moveTo>
                  <a:pt x="1999978" y="193840"/>
                </a:moveTo>
                <a:lnTo>
                  <a:pt x="2152772" y="193840"/>
                </a:lnTo>
                <a:cubicBezTo>
                  <a:pt x="2210808" y="193840"/>
                  <a:pt x="2316032" y="207888"/>
                  <a:pt x="2316032" y="323445"/>
                </a:cubicBezTo>
                <a:cubicBezTo>
                  <a:pt x="2316032" y="377699"/>
                  <a:pt x="2287823" y="425190"/>
                  <a:pt x="2223223" y="445151"/>
                </a:cubicBezTo>
                <a:lnTo>
                  <a:pt x="2223271" y="445151"/>
                </a:lnTo>
                <a:lnTo>
                  <a:pt x="2317935" y="604414"/>
                </a:lnTo>
                <a:lnTo>
                  <a:pt x="2452653" y="193840"/>
                </a:lnTo>
                <a:lnTo>
                  <a:pt x="2583660" y="193840"/>
                </a:lnTo>
                <a:lnTo>
                  <a:pt x="2722469" y="619503"/>
                </a:lnTo>
                <a:lnTo>
                  <a:pt x="2610584" y="619503"/>
                </a:lnTo>
                <a:lnTo>
                  <a:pt x="2584564" y="535733"/>
                </a:lnTo>
                <a:lnTo>
                  <a:pt x="2447515" y="535733"/>
                </a:lnTo>
                <a:lnTo>
                  <a:pt x="2421494" y="619503"/>
                </a:lnTo>
                <a:lnTo>
                  <a:pt x="2203339" y="619503"/>
                </a:lnTo>
                <a:lnTo>
                  <a:pt x="2106963" y="442975"/>
                </a:lnTo>
                <a:lnTo>
                  <a:pt x="2106963" y="619503"/>
                </a:lnTo>
                <a:lnTo>
                  <a:pt x="1999978" y="619503"/>
                </a:lnTo>
                <a:close/>
                <a:moveTo>
                  <a:pt x="1319301" y="193840"/>
                </a:moveTo>
                <a:lnTo>
                  <a:pt x="1587167" y="193840"/>
                </a:lnTo>
                <a:lnTo>
                  <a:pt x="1587167" y="277421"/>
                </a:lnTo>
                <a:lnTo>
                  <a:pt x="1422528" y="277421"/>
                </a:lnTo>
                <a:lnTo>
                  <a:pt x="1422528" y="364455"/>
                </a:lnTo>
                <a:lnTo>
                  <a:pt x="1562097" y="364455"/>
                </a:lnTo>
                <a:lnTo>
                  <a:pt x="1562097" y="447989"/>
                </a:lnTo>
                <a:lnTo>
                  <a:pt x="1422528" y="447989"/>
                </a:lnTo>
                <a:lnTo>
                  <a:pt x="1422528" y="535874"/>
                </a:lnTo>
                <a:lnTo>
                  <a:pt x="1587167" y="535874"/>
                </a:lnTo>
                <a:lnTo>
                  <a:pt x="1587167" y="619456"/>
                </a:lnTo>
                <a:lnTo>
                  <a:pt x="1319301" y="619456"/>
                </a:lnTo>
                <a:close/>
                <a:moveTo>
                  <a:pt x="998443" y="193840"/>
                </a:moveTo>
                <a:lnTo>
                  <a:pt x="1281864" y="193840"/>
                </a:lnTo>
                <a:lnTo>
                  <a:pt x="1097626" y="535922"/>
                </a:lnTo>
                <a:lnTo>
                  <a:pt x="1260743" y="535922"/>
                </a:lnTo>
                <a:lnTo>
                  <a:pt x="1215266" y="619456"/>
                </a:lnTo>
                <a:lnTo>
                  <a:pt x="931845" y="619456"/>
                </a:lnTo>
                <a:lnTo>
                  <a:pt x="1116131" y="277421"/>
                </a:lnTo>
                <a:lnTo>
                  <a:pt x="953014" y="277421"/>
                </a:lnTo>
                <a:close/>
                <a:moveTo>
                  <a:pt x="1639493" y="193745"/>
                </a:moveTo>
                <a:cubicBezTo>
                  <a:pt x="1639493" y="193745"/>
                  <a:pt x="1724129" y="193745"/>
                  <a:pt x="1766446" y="193745"/>
                </a:cubicBezTo>
                <a:lnTo>
                  <a:pt x="1789909" y="193745"/>
                </a:lnTo>
                <a:cubicBezTo>
                  <a:pt x="1846041" y="193745"/>
                  <a:pt x="1878341" y="199468"/>
                  <a:pt x="1902126" y="214179"/>
                </a:cubicBezTo>
                <a:cubicBezTo>
                  <a:pt x="1932523" y="232059"/>
                  <a:pt x="1950980" y="268339"/>
                  <a:pt x="1950980" y="309254"/>
                </a:cubicBezTo>
                <a:cubicBezTo>
                  <a:pt x="1950980" y="331746"/>
                  <a:pt x="1943435" y="367594"/>
                  <a:pt x="1913312" y="390498"/>
                </a:cubicBezTo>
                <a:lnTo>
                  <a:pt x="1875150" y="408094"/>
                </a:lnTo>
                <a:lnTo>
                  <a:pt x="1875059" y="408066"/>
                </a:lnTo>
                <a:lnTo>
                  <a:pt x="1875106" y="408114"/>
                </a:lnTo>
                <a:lnTo>
                  <a:pt x="1875150" y="408094"/>
                </a:lnTo>
                <a:lnTo>
                  <a:pt x="1906401" y="417556"/>
                </a:lnTo>
                <a:cubicBezTo>
                  <a:pt x="1914494" y="421311"/>
                  <a:pt x="1920940" y="425947"/>
                  <a:pt x="1927861" y="432332"/>
                </a:cubicBezTo>
                <a:cubicBezTo>
                  <a:pt x="1947746" y="450212"/>
                  <a:pt x="1957592" y="475092"/>
                  <a:pt x="1957592" y="506358"/>
                </a:cubicBezTo>
                <a:cubicBezTo>
                  <a:pt x="1957592" y="545902"/>
                  <a:pt x="1941133" y="580952"/>
                  <a:pt x="1912734" y="599447"/>
                </a:cubicBezTo>
                <a:cubicBezTo>
                  <a:pt x="1890947" y="613495"/>
                  <a:pt x="1864546" y="619408"/>
                  <a:pt x="1819688" y="619408"/>
                </a:cubicBezTo>
                <a:lnTo>
                  <a:pt x="1639493" y="619408"/>
                </a:lnTo>
                <a:close/>
                <a:moveTo>
                  <a:pt x="73590" y="103778"/>
                </a:moveTo>
                <a:cubicBezTo>
                  <a:pt x="73590" y="103778"/>
                  <a:pt x="209069" y="238066"/>
                  <a:pt x="209069" y="238066"/>
                </a:cubicBezTo>
                <a:lnTo>
                  <a:pt x="209069" y="488478"/>
                </a:lnTo>
                <a:lnTo>
                  <a:pt x="209022" y="488478"/>
                </a:lnTo>
                <a:lnTo>
                  <a:pt x="523" y="281772"/>
                </a:lnTo>
                <a:cubicBezTo>
                  <a:pt x="1807" y="257270"/>
                  <a:pt x="6041" y="236505"/>
                  <a:pt x="13367" y="211246"/>
                </a:cubicBezTo>
                <a:lnTo>
                  <a:pt x="147466" y="344162"/>
                </a:lnTo>
                <a:lnTo>
                  <a:pt x="147466" y="260439"/>
                </a:lnTo>
                <a:lnTo>
                  <a:pt x="38864" y="152687"/>
                </a:lnTo>
                <a:cubicBezTo>
                  <a:pt x="47665" y="137315"/>
                  <a:pt x="60937" y="118016"/>
                  <a:pt x="73590" y="103778"/>
                </a:cubicBezTo>
                <a:close/>
                <a:moveTo>
                  <a:pt x="167873" y="31313"/>
                </a:moveTo>
                <a:lnTo>
                  <a:pt x="332227" y="193840"/>
                </a:lnTo>
                <a:lnTo>
                  <a:pt x="416711" y="193698"/>
                </a:lnTo>
                <a:lnTo>
                  <a:pt x="477695" y="254716"/>
                </a:lnTo>
                <a:lnTo>
                  <a:pt x="393877" y="254716"/>
                </a:lnTo>
                <a:lnTo>
                  <a:pt x="393877" y="254669"/>
                </a:lnTo>
                <a:lnTo>
                  <a:pt x="332179" y="254669"/>
                </a:lnTo>
                <a:lnTo>
                  <a:pt x="332179" y="526982"/>
                </a:lnTo>
                <a:lnTo>
                  <a:pt x="393877" y="588095"/>
                </a:lnTo>
                <a:lnTo>
                  <a:pt x="393877" y="671439"/>
                </a:lnTo>
                <a:lnTo>
                  <a:pt x="270624" y="549308"/>
                </a:lnTo>
                <a:lnTo>
                  <a:pt x="270624" y="215977"/>
                </a:lnTo>
                <a:lnTo>
                  <a:pt x="116688" y="63336"/>
                </a:lnTo>
                <a:cubicBezTo>
                  <a:pt x="125251" y="55815"/>
                  <a:pt x="154887" y="36705"/>
                  <a:pt x="167873" y="31313"/>
                </a:cubicBezTo>
                <a:close/>
                <a:moveTo>
                  <a:pt x="332322" y="0"/>
                </a:moveTo>
                <a:cubicBezTo>
                  <a:pt x="386361" y="0"/>
                  <a:pt x="430078" y="43328"/>
                  <a:pt x="430078" y="96873"/>
                </a:cubicBezTo>
                <a:lnTo>
                  <a:pt x="430078" y="96920"/>
                </a:lnTo>
                <a:cubicBezTo>
                  <a:pt x="430078" y="150418"/>
                  <a:pt x="386314" y="193793"/>
                  <a:pt x="332322" y="193793"/>
                </a:cubicBezTo>
                <a:close/>
              </a:path>
            </a:pathLst>
          </a:custGeom>
          <a:solidFill>
            <a:schemeClr val="bg1"/>
          </a:solidFill>
        </p:spPr>
        <p:txBody>
          <a:bodyPr wrap="square">
            <a:noAutofit/>
          </a:bodyPr>
          <a:lstStyle>
            <a:lvl1pPr>
              <a:defRPr sz="100" b="0" i="0">
                <a:solidFill>
                  <a:schemeClr val="bg1">
                    <a:alpha val="0"/>
                  </a:schemeClr>
                </a:solidFill>
                <a:latin typeface="Zebra Sans" pitchFamily="2" charset="77"/>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dirty="0"/>
          </a:p>
        </p:txBody>
      </p:sp>
    </p:spTree>
    <p:extLst>
      <p:ext uri="{BB962C8B-B14F-4D97-AF65-F5344CB8AC3E}">
        <p14:creationId xmlns:p14="http://schemas.microsoft.com/office/powerpoint/2010/main" val="111725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pic>
        <p:nvPicPr>
          <p:cNvPr id="8" name="Picture 7" descr="A colorful lines on a black background&#10;&#10;AI-generated content may be incorrect.">
            <a:extLst>
              <a:ext uri="{FF2B5EF4-FFF2-40B4-BE49-F238E27FC236}">
                <a16:creationId xmlns:a16="http://schemas.microsoft.com/office/drawing/2014/main" id="{807F5D37-D382-81A8-52CF-DDCA9DC2D7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03512" y="0"/>
            <a:ext cx="6888488" cy="6857999"/>
          </a:xfrm>
          <a:prstGeom prst="rect">
            <a:avLst/>
          </a:prstGeom>
        </p:spPr>
      </p:pic>
      <p:sp>
        <p:nvSpPr>
          <p:cNvPr id="16" name="TextBox 15">
            <a:extLst>
              <a:ext uri="{FF2B5EF4-FFF2-40B4-BE49-F238E27FC236}">
                <a16:creationId xmlns:a16="http://schemas.microsoft.com/office/drawing/2014/main" id="{ACCDEE44-DBEA-2B30-EA13-4701DB566D6F}"/>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7" name="Straight Connector 6">
            <a:extLst>
              <a:ext uri="{FF2B5EF4-FFF2-40B4-BE49-F238E27FC236}">
                <a16:creationId xmlns:a16="http://schemas.microsoft.com/office/drawing/2014/main" id="{49361295-431E-7315-B63C-FA071EABFB00}"/>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D2226D81-E3D8-BE87-A7F8-9E03E488396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D76FA81D-88A7-B414-AB3E-7470BDF48F99}"/>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6600">
                <a:solidFill>
                  <a:schemeClr val="bg1"/>
                </a:solidFill>
              </a:defRPr>
            </a:lvl1pPr>
          </a:lstStyle>
          <a:p>
            <a:r>
              <a:rPr lang="en-US" dirty="0"/>
              <a:t>Slide Title Goes</a:t>
            </a:r>
            <a:br>
              <a:rPr lang="en-US" dirty="0"/>
            </a:br>
            <a:r>
              <a:rPr lang="en-US" dirty="0"/>
              <a:t>In This Spot Here</a:t>
            </a:r>
          </a:p>
        </p:txBody>
      </p:sp>
      <p:sp>
        <p:nvSpPr>
          <p:cNvPr id="11" name="Subtitle 2">
            <a:extLst>
              <a:ext uri="{FF2B5EF4-FFF2-40B4-BE49-F238E27FC236}">
                <a16:creationId xmlns:a16="http://schemas.microsoft.com/office/drawing/2014/main" id="{4091866E-8729-5A57-9C50-D60CD64EA38E}"/>
              </a:ext>
            </a:extLst>
          </p:cNvPr>
          <p:cNvSpPr>
            <a:spLocks noGrp="1"/>
          </p:cNvSpPr>
          <p:nvPr>
            <p:ph type="subTitle" idx="1"/>
          </p:nvPr>
        </p:nvSpPr>
        <p:spPr>
          <a:xfrm>
            <a:off x="457200" y="4895999"/>
            <a:ext cx="6400800" cy="365760"/>
          </a:xfrm>
        </p:spPr>
        <p:txBody>
          <a:bodyPr/>
          <a:lstStyle>
            <a:lvl1pPr marL="0" indent="0" algn="l">
              <a:buNone/>
              <a:defRPr sz="2000" b="0" i="0">
                <a:solidFill>
                  <a:schemeClr val="bg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57823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Key Point + Photo 4">
    <p:bg>
      <p:bgPr>
        <a:solidFill>
          <a:schemeClr val="tx1"/>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4393671-9E85-7C92-AF96-53ADE48F320B}"/>
              </a:ext>
            </a:extLst>
          </p:cNvPr>
          <p:cNvSpPr>
            <a:spLocks noGrp="1"/>
          </p:cNvSpPr>
          <p:nvPr>
            <p:ph type="pic" sz="quarter" idx="24" hasCustomPrompt="1"/>
          </p:nvPr>
        </p:nvSpPr>
        <p:spPr>
          <a:xfrm>
            <a:off x="0" y="0"/>
            <a:ext cx="12192000" cy="6858000"/>
          </a:xfrm>
          <a:solidFill>
            <a:schemeClr val="bg1">
              <a:lumMod val="75000"/>
            </a:schemeClr>
          </a:solidFill>
        </p:spPr>
        <p:txBody>
          <a:bodyPr vert="horz" lIns="0" tIns="0" rIns="5852160" bIns="0" rtlCol="0" anchor="ctr" anchorCtr="1">
            <a:noAutofit/>
          </a:bodyPr>
          <a:lstStyle>
            <a:lvl1pPr>
              <a:defRPr lang="en-US" b="0" i="0" dirty="0">
                <a:latin typeface="Zebra Sans" pitchFamily="2" charset="77"/>
              </a:defRPr>
            </a:lvl1pPr>
          </a:lstStyle>
          <a:p>
            <a:pPr lvl="0" algn="r"/>
            <a:r>
              <a:rPr lang="en-US" dirty="0"/>
              <a:t>Insert background picture</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bg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bg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7616948" y="600364"/>
            <a:ext cx="4117848" cy="5253711"/>
          </a:xfrm>
          <a:prstGeom prst="roundRect">
            <a:avLst>
              <a:gd name="adj" fmla="val 3500"/>
            </a:avLst>
          </a:prstGeom>
          <a:solidFill>
            <a:schemeClr val="bg2"/>
          </a:solidFill>
          <a:ln>
            <a:noFill/>
          </a:ln>
        </p:spPr>
        <p:txBody>
          <a:bodyPr lIns="274320" tIns="182880" rIns="274320" bIns="182880"/>
          <a:lstStyle>
            <a:lvl1pPr>
              <a:lnSpc>
                <a:spcPct val="90000"/>
              </a:lnSpc>
              <a:spcBef>
                <a:spcPts val="1800"/>
              </a:spcBef>
              <a:defRPr sz="4000" b="0" i="0">
                <a:solidFill>
                  <a:schemeClr val="tx1"/>
                </a:solidFill>
                <a:latin typeface="Zebra Sans Cnd ExtraBold" pitchFamily="2" charset="77"/>
              </a:defRPr>
            </a:lvl1pPr>
          </a:lstStyle>
          <a:p>
            <a:pPr lvl="0"/>
            <a:r>
              <a:rPr lang="en-US" dirty="0"/>
              <a:t>Click to edit text</a:t>
            </a:r>
          </a:p>
        </p:txBody>
      </p:sp>
      <p:sp>
        <p:nvSpPr>
          <p:cNvPr id="2" name="Text Placeholder 8">
            <a:extLst>
              <a:ext uri="{FF2B5EF4-FFF2-40B4-BE49-F238E27FC236}">
                <a16:creationId xmlns:a16="http://schemas.microsoft.com/office/drawing/2014/main" id="{012F6554-D64F-EC2F-C38A-1A39BFEB5934}"/>
              </a:ext>
            </a:extLst>
          </p:cNvPr>
          <p:cNvSpPr>
            <a:spLocks noGrp="1"/>
          </p:cNvSpPr>
          <p:nvPr>
            <p:ph type="body" sz="quarter" idx="19"/>
          </p:nvPr>
        </p:nvSpPr>
        <p:spPr>
          <a:xfrm>
            <a:off x="10932788" y="6325191"/>
            <a:ext cx="816297" cy="251167"/>
          </a:xfrm>
          <a:custGeom>
            <a:avLst/>
            <a:gdLst>
              <a:gd name="connsiteX0" fmla="*/ 640336 w 2722469"/>
              <a:gd name="connsiteY0" fmla="*/ 467287 h 838507"/>
              <a:gd name="connsiteX1" fmla="*/ 706411 w 2722469"/>
              <a:gd name="connsiteY1" fmla="*/ 467287 h 838507"/>
              <a:gd name="connsiteX2" fmla="*/ 774198 w 2722469"/>
              <a:gd name="connsiteY2" fmla="*/ 534455 h 838507"/>
              <a:gd name="connsiteX3" fmla="*/ 774198 w 2722469"/>
              <a:gd name="connsiteY3" fmla="*/ 534596 h 838507"/>
              <a:gd name="connsiteX4" fmla="*/ 676442 w 2722469"/>
              <a:gd name="connsiteY4" fmla="*/ 631469 h 838507"/>
              <a:gd name="connsiteX5" fmla="*/ 578686 w 2722469"/>
              <a:gd name="connsiteY5" fmla="*/ 534596 h 838507"/>
              <a:gd name="connsiteX6" fmla="*/ 640003 w 2722469"/>
              <a:gd name="connsiteY6" fmla="*/ 534596 h 838507"/>
              <a:gd name="connsiteX7" fmla="*/ 640289 w 2722469"/>
              <a:gd name="connsiteY7" fmla="*/ 467334 h 838507"/>
              <a:gd name="connsiteX8" fmla="*/ 1746430 w 2722469"/>
              <a:gd name="connsiteY8" fmla="*/ 445103 h 838507"/>
              <a:gd name="connsiteX9" fmla="*/ 1746382 w 2722469"/>
              <a:gd name="connsiteY9" fmla="*/ 545287 h 838507"/>
              <a:gd name="connsiteX10" fmla="*/ 1785342 w 2722469"/>
              <a:gd name="connsiteY10" fmla="*/ 545287 h 838507"/>
              <a:gd name="connsiteX11" fmla="*/ 1785342 w 2722469"/>
              <a:gd name="connsiteY11" fmla="*/ 545240 h 838507"/>
              <a:gd name="connsiteX12" fmla="*/ 1849371 w 2722469"/>
              <a:gd name="connsiteY12" fmla="*/ 496094 h 838507"/>
              <a:gd name="connsiteX13" fmla="*/ 1825586 w 2722469"/>
              <a:gd name="connsiteY13" fmla="*/ 452719 h 838507"/>
              <a:gd name="connsiteX14" fmla="*/ 1770786 w 2722469"/>
              <a:gd name="connsiteY14" fmla="*/ 445103 h 838507"/>
              <a:gd name="connsiteX15" fmla="*/ 601187 w 2722469"/>
              <a:gd name="connsiteY15" fmla="*/ 376942 h 838507"/>
              <a:gd name="connsiteX16" fmla="*/ 601282 w 2722469"/>
              <a:gd name="connsiteY16" fmla="*/ 376942 h 838507"/>
              <a:gd name="connsiteX17" fmla="*/ 601282 w 2722469"/>
              <a:gd name="connsiteY17" fmla="*/ 377037 h 838507"/>
              <a:gd name="connsiteX18" fmla="*/ 517036 w 2722469"/>
              <a:gd name="connsiteY18" fmla="*/ 376942 h 838507"/>
              <a:gd name="connsiteX19" fmla="*/ 578686 w 2722469"/>
              <a:gd name="connsiteY19" fmla="*/ 437914 h 838507"/>
              <a:gd name="connsiteX20" fmla="*/ 578686 w 2722469"/>
              <a:gd name="connsiteY20" fmla="*/ 530443 h 838507"/>
              <a:gd name="connsiteX21" fmla="*/ 578686 w 2722469"/>
              <a:gd name="connsiteY21" fmla="*/ 534596 h 838507"/>
              <a:gd name="connsiteX22" fmla="*/ 578686 w 2722469"/>
              <a:gd name="connsiteY22" fmla="*/ 534597 h 838507"/>
              <a:gd name="connsiteX23" fmla="*/ 517036 w 2722469"/>
              <a:gd name="connsiteY23" fmla="*/ 534597 h 838507"/>
              <a:gd name="connsiteX24" fmla="*/ 0 w 2722469"/>
              <a:gd name="connsiteY24" fmla="*/ 364833 h 838507"/>
              <a:gd name="connsiteX25" fmla="*/ 393926 w 2722469"/>
              <a:gd name="connsiteY25" fmla="*/ 755304 h 838507"/>
              <a:gd name="connsiteX26" fmla="*/ 393926 w 2722469"/>
              <a:gd name="connsiteY26" fmla="*/ 838507 h 838507"/>
              <a:gd name="connsiteX27" fmla="*/ 0 w 2722469"/>
              <a:gd name="connsiteY27" fmla="*/ 448130 h 838507"/>
              <a:gd name="connsiteX28" fmla="*/ 455575 w 2722469"/>
              <a:gd name="connsiteY28" fmla="*/ 315829 h 838507"/>
              <a:gd name="connsiteX29" fmla="*/ 539726 w 2722469"/>
              <a:gd name="connsiteY29" fmla="*/ 315829 h 838507"/>
              <a:gd name="connsiteX30" fmla="*/ 591664 w 2722469"/>
              <a:gd name="connsiteY30" fmla="*/ 367473 h 838507"/>
              <a:gd name="connsiteX31" fmla="*/ 601187 w 2722469"/>
              <a:gd name="connsiteY31" fmla="*/ 376942 h 838507"/>
              <a:gd name="connsiteX32" fmla="*/ 517036 w 2722469"/>
              <a:gd name="connsiteY32" fmla="*/ 376942 h 838507"/>
              <a:gd name="connsiteX33" fmla="*/ 455528 w 2722469"/>
              <a:gd name="connsiteY33" fmla="*/ 315782 h 838507"/>
              <a:gd name="connsiteX34" fmla="*/ 455575 w 2722469"/>
              <a:gd name="connsiteY34" fmla="*/ 315829 h 838507"/>
              <a:gd name="connsiteX35" fmla="*/ 455528 w 2722469"/>
              <a:gd name="connsiteY35" fmla="*/ 315829 h 838507"/>
              <a:gd name="connsiteX36" fmla="*/ 2516015 w 2722469"/>
              <a:gd name="connsiteY36" fmla="*/ 315640 h 838507"/>
              <a:gd name="connsiteX37" fmla="*/ 2473488 w 2722469"/>
              <a:gd name="connsiteY37" fmla="*/ 451347 h 838507"/>
              <a:gd name="connsiteX38" fmla="*/ 2558496 w 2722469"/>
              <a:gd name="connsiteY38" fmla="*/ 451347 h 838507"/>
              <a:gd name="connsiteX39" fmla="*/ 2106820 w 2722469"/>
              <a:gd name="connsiteY39" fmla="*/ 270988 h 838507"/>
              <a:gd name="connsiteX40" fmla="*/ 2106820 w 2722469"/>
              <a:gd name="connsiteY40" fmla="*/ 378314 h 838507"/>
              <a:gd name="connsiteX41" fmla="*/ 2139453 w 2722469"/>
              <a:gd name="connsiteY41" fmla="*/ 378314 h 838507"/>
              <a:gd name="connsiteX42" fmla="*/ 2211426 w 2722469"/>
              <a:gd name="connsiteY42" fmla="*/ 322688 h 838507"/>
              <a:gd name="connsiteX43" fmla="*/ 2138264 w 2722469"/>
              <a:gd name="connsiteY43" fmla="*/ 270988 h 838507"/>
              <a:gd name="connsiteX44" fmla="*/ 1746478 w 2722469"/>
              <a:gd name="connsiteY44" fmla="*/ 270940 h 838507"/>
              <a:gd name="connsiteX45" fmla="*/ 1746478 w 2722469"/>
              <a:gd name="connsiteY45" fmla="*/ 369800 h 838507"/>
              <a:gd name="connsiteX46" fmla="*/ 1772831 w 2722469"/>
              <a:gd name="connsiteY46" fmla="*/ 369800 h 838507"/>
              <a:gd name="connsiteX47" fmla="*/ 1842093 w 2722469"/>
              <a:gd name="connsiteY47" fmla="*/ 320086 h 838507"/>
              <a:gd name="connsiteX48" fmla="*/ 1771499 w 2722469"/>
              <a:gd name="connsiteY48" fmla="*/ 270940 h 838507"/>
              <a:gd name="connsiteX49" fmla="*/ 477743 w 2722469"/>
              <a:gd name="connsiteY49" fmla="*/ 254716 h 838507"/>
              <a:gd name="connsiteX50" fmla="*/ 477791 w 2722469"/>
              <a:gd name="connsiteY50" fmla="*/ 254716 h 838507"/>
              <a:gd name="connsiteX51" fmla="*/ 477791 w 2722469"/>
              <a:gd name="connsiteY51" fmla="*/ 254763 h 838507"/>
              <a:gd name="connsiteX52" fmla="*/ 393877 w 2722469"/>
              <a:gd name="connsiteY52" fmla="*/ 254716 h 838507"/>
              <a:gd name="connsiteX53" fmla="*/ 455528 w 2722469"/>
              <a:gd name="connsiteY53" fmla="*/ 315829 h 838507"/>
              <a:gd name="connsiteX54" fmla="*/ 455528 w 2722469"/>
              <a:gd name="connsiteY54" fmla="*/ 534597 h 838507"/>
              <a:gd name="connsiteX55" fmla="*/ 393877 w 2722469"/>
              <a:gd name="connsiteY55" fmla="*/ 534597 h 838507"/>
              <a:gd name="connsiteX56" fmla="*/ 1999978 w 2722469"/>
              <a:gd name="connsiteY56" fmla="*/ 193840 h 838507"/>
              <a:gd name="connsiteX57" fmla="*/ 2152772 w 2722469"/>
              <a:gd name="connsiteY57" fmla="*/ 193840 h 838507"/>
              <a:gd name="connsiteX58" fmla="*/ 2316032 w 2722469"/>
              <a:gd name="connsiteY58" fmla="*/ 323445 h 838507"/>
              <a:gd name="connsiteX59" fmla="*/ 2223223 w 2722469"/>
              <a:gd name="connsiteY59" fmla="*/ 445151 h 838507"/>
              <a:gd name="connsiteX60" fmla="*/ 2223271 w 2722469"/>
              <a:gd name="connsiteY60" fmla="*/ 445151 h 838507"/>
              <a:gd name="connsiteX61" fmla="*/ 2317935 w 2722469"/>
              <a:gd name="connsiteY61" fmla="*/ 604414 h 838507"/>
              <a:gd name="connsiteX62" fmla="*/ 2452653 w 2722469"/>
              <a:gd name="connsiteY62" fmla="*/ 193840 h 838507"/>
              <a:gd name="connsiteX63" fmla="*/ 2583660 w 2722469"/>
              <a:gd name="connsiteY63" fmla="*/ 193840 h 838507"/>
              <a:gd name="connsiteX64" fmla="*/ 2722469 w 2722469"/>
              <a:gd name="connsiteY64" fmla="*/ 619503 h 838507"/>
              <a:gd name="connsiteX65" fmla="*/ 2610584 w 2722469"/>
              <a:gd name="connsiteY65" fmla="*/ 619503 h 838507"/>
              <a:gd name="connsiteX66" fmla="*/ 2584564 w 2722469"/>
              <a:gd name="connsiteY66" fmla="*/ 535733 h 838507"/>
              <a:gd name="connsiteX67" fmla="*/ 2447515 w 2722469"/>
              <a:gd name="connsiteY67" fmla="*/ 535733 h 838507"/>
              <a:gd name="connsiteX68" fmla="*/ 2421494 w 2722469"/>
              <a:gd name="connsiteY68" fmla="*/ 619503 h 838507"/>
              <a:gd name="connsiteX69" fmla="*/ 2203339 w 2722469"/>
              <a:gd name="connsiteY69" fmla="*/ 619503 h 838507"/>
              <a:gd name="connsiteX70" fmla="*/ 2106963 w 2722469"/>
              <a:gd name="connsiteY70" fmla="*/ 442975 h 838507"/>
              <a:gd name="connsiteX71" fmla="*/ 2106963 w 2722469"/>
              <a:gd name="connsiteY71" fmla="*/ 619503 h 838507"/>
              <a:gd name="connsiteX72" fmla="*/ 1999978 w 2722469"/>
              <a:gd name="connsiteY72" fmla="*/ 619503 h 838507"/>
              <a:gd name="connsiteX73" fmla="*/ 1319301 w 2722469"/>
              <a:gd name="connsiteY73" fmla="*/ 193840 h 838507"/>
              <a:gd name="connsiteX74" fmla="*/ 1587167 w 2722469"/>
              <a:gd name="connsiteY74" fmla="*/ 193840 h 838507"/>
              <a:gd name="connsiteX75" fmla="*/ 1587167 w 2722469"/>
              <a:gd name="connsiteY75" fmla="*/ 277421 h 838507"/>
              <a:gd name="connsiteX76" fmla="*/ 1422528 w 2722469"/>
              <a:gd name="connsiteY76" fmla="*/ 277421 h 838507"/>
              <a:gd name="connsiteX77" fmla="*/ 1422528 w 2722469"/>
              <a:gd name="connsiteY77" fmla="*/ 364455 h 838507"/>
              <a:gd name="connsiteX78" fmla="*/ 1562097 w 2722469"/>
              <a:gd name="connsiteY78" fmla="*/ 364455 h 838507"/>
              <a:gd name="connsiteX79" fmla="*/ 1562097 w 2722469"/>
              <a:gd name="connsiteY79" fmla="*/ 447989 h 838507"/>
              <a:gd name="connsiteX80" fmla="*/ 1422528 w 2722469"/>
              <a:gd name="connsiteY80" fmla="*/ 447989 h 838507"/>
              <a:gd name="connsiteX81" fmla="*/ 1422528 w 2722469"/>
              <a:gd name="connsiteY81" fmla="*/ 535874 h 838507"/>
              <a:gd name="connsiteX82" fmla="*/ 1587167 w 2722469"/>
              <a:gd name="connsiteY82" fmla="*/ 535874 h 838507"/>
              <a:gd name="connsiteX83" fmla="*/ 1587167 w 2722469"/>
              <a:gd name="connsiteY83" fmla="*/ 619456 h 838507"/>
              <a:gd name="connsiteX84" fmla="*/ 1319301 w 2722469"/>
              <a:gd name="connsiteY84" fmla="*/ 619456 h 838507"/>
              <a:gd name="connsiteX85" fmla="*/ 998443 w 2722469"/>
              <a:gd name="connsiteY85" fmla="*/ 193840 h 838507"/>
              <a:gd name="connsiteX86" fmla="*/ 1281864 w 2722469"/>
              <a:gd name="connsiteY86" fmla="*/ 193840 h 838507"/>
              <a:gd name="connsiteX87" fmla="*/ 1097626 w 2722469"/>
              <a:gd name="connsiteY87" fmla="*/ 535922 h 838507"/>
              <a:gd name="connsiteX88" fmla="*/ 1260743 w 2722469"/>
              <a:gd name="connsiteY88" fmla="*/ 535922 h 838507"/>
              <a:gd name="connsiteX89" fmla="*/ 1215266 w 2722469"/>
              <a:gd name="connsiteY89" fmla="*/ 619456 h 838507"/>
              <a:gd name="connsiteX90" fmla="*/ 931845 w 2722469"/>
              <a:gd name="connsiteY90" fmla="*/ 619456 h 838507"/>
              <a:gd name="connsiteX91" fmla="*/ 1116131 w 2722469"/>
              <a:gd name="connsiteY91" fmla="*/ 277421 h 838507"/>
              <a:gd name="connsiteX92" fmla="*/ 953014 w 2722469"/>
              <a:gd name="connsiteY92" fmla="*/ 277421 h 838507"/>
              <a:gd name="connsiteX93" fmla="*/ 1639493 w 2722469"/>
              <a:gd name="connsiteY93" fmla="*/ 193745 h 838507"/>
              <a:gd name="connsiteX94" fmla="*/ 1766446 w 2722469"/>
              <a:gd name="connsiteY94" fmla="*/ 193745 h 838507"/>
              <a:gd name="connsiteX95" fmla="*/ 1789909 w 2722469"/>
              <a:gd name="connsiteY95" fmla="*/ 193745 h 838507"/>
              <a:gd name="connsiteX96" fmla="*/ 1902126 w 2722469"/>
              <a:gd name="connsiteY96" fmla="*/ 214179 h 838507"/>
              <a:gd name="connsiteX97" fmla="*/ 1950980 w 2722469"/>
              <a:gd name="connsiteY97" fmla="*/ 309254 h 838507"/>
              <a:gd name="connsiteX98" fmla="*/ 1913312 w 2722469"/>
              <a:gd name="connsiteY98" fmla="*/ 390498 h 838507"/>
              <a:gd name="connsiteX99" fmla="*/ 1875150 w 2722469"/>
              <a:gd name="connsiteY99" fmla="*/ 408094 h 838507"/>
              <a:gd name="connsiteX100" fmla="*/ 1875059 w 2722469"/>
              <a:gd name="connsiteY100" fmla="*/ 408066 h 838507"/>
              <a:gd name="connsiteX101" fmla="*/ 1875106 w 2722469"/>
              <a:gd name="connsiteY101" fmla="*/ 408114 h 838507"/>
              <a:gd name="connsiteX102" fmla="*/ 1875150 w 2722469"/>
              <a:gd name="connsiteY102" fmla="*/ 408094 h 838507"/>
              <a:gd name="connsiteX103" fmla="*/ 1906401 w 2722469"/>
              <a:gd name="connsiteY103" fmla="*/ 417556 h 838507"/>
              <a:gd name="connsiteX104" fmla="*/ 1927861 w 2722469"/>
              <a:gd name="connsiteY104" fmla="*/ 432332 h 838507"/>
              <a:gd name="connsiteX105" fmla="*/ 1957592 w 2722469"/>
              <a:gd name="connsiteY105" fmla="*/ 506358 h 838507"/>
              <a:gd name="connsiteX106" fmla="*/ 1912734 w 2722469"/>
              <a:gd name="connsiteY106" fmla="*/ 599447 h 838507"/>
              <a:gd name="connsiteX107" fmla="*/ 1819688 w 2722469"/>
              <a:gd name="connsiteY107" fmla="*/ 619408 h 838507"/>
              <a:gd name="connsiteX108" fmla="*/ 1639493 w 2722469"/>
              <a:gd name="connsiteY108" fmla="*/ 619408 h 838507"/>
              <a:gd name="connsiteX109" fmla="*/ 73590 w 2722469"/>
              <a:gd name="connsiteY109" fmla="*/ 103778 h 838507"/>
              <a:gd name="connsiteX110" fmla="*/ 209069 w 2722469"/>
              <a:gd name="connsiteY110" fmla="*/ 238066 h 838507"/>
              <a:gd name="connsiteX111" fmla="*/ 209069 w 2722469"/>
              <a:gd name="connsiteY111" fmla="*/ 488478 h 838507"/>
              <a:gd name="connsiteX112" fmla="*/ 209022 w 2722469"/>
              <a:gd name="connsiteY112" fmla="*/ 488478 h 838507"/>
              <a:gd name="connsiteX113" fmla="*/ 523 w 2722469"/>
              <a:gd name="connsiteY113" fmla="*/ 281772 h 838507"/>
              <a:gd name="connsiteX114" fmla="*/ 13367 w 2722469"/>
              <a:gd name="connsiteY114" fmla="*/ 211246 h 838507"/>
              <a:gd name="connsiteX115" fmla="*/ 147466 w 2722469"/>
              <a:gd name="connsiteY115" fmla="*/ 344162 h 838507"/>
              <a:gd name="connsiteX116" fmla="*/ 147466 w 2722469"/>
              <a:gd name="connsiteY116" fmla="*/ 260439 h 838507"/>
              <a:gd name="connsiteX117" fmla="*/ 38864 w 2722469"/>
              <a:gd name="connsiteY117" fmla="*/ 152687 h 838507"/>
              <a:gd name="connsiteX118" fmla="*/ 73590 w 2722469"/>
              <a:gd name="connsiteY118" fmla="*/ 103778 h 838507"/>
              <a:gd name="connsiteX119" fmla="*/ 167873 w 2722469"/>
              <a:gd name="connsiteY119" fmla="*/ 31313 h 838507"/>
              <a:gd name="connsiteX120" fmla="*/ 332227 w 2722469"/>
              <a:gd name="connsiteY120" fmla="*/ 193840 h 838507"/>
              <a:gd name="connsiteX121" fmla="*/ 416711 w 2722469"/>
              <a:gd name="connsiteY121" fmla="*/ 193698 h 838507"/>
              <a:gd name="connsiteX122" fmla="*/ 477695 w 2722469"/>
              <a:gd name="connsiteY122" fmla="*/ 254716 h 838507"/>
              <a:gd name="connsiteX123" fmla="*/ 393877 w 2722469"/>
              <a:gd name="connsiteY123" fmla="*/ 254716 h 838507"/>
              <a:gd name="connsiteX124" fmla="*/ 393877 w 2722469"/>
              <a:gd name="connsiteY124" fmla="*/ 254669 h 838507"/>
              <a:gd name="connsiteX125" fmla="*/ 332179 w 2722469"/>
              <a:gd name="connsiteY125" fmla="*/ 254669 h 838507"/>
              <a:gd name="connsiteX126" fmla="*/ 332179 w 2722469"/>
              <a:gd name="connsiteY126" fmla="*/ 526982 h 838507"/>
              <a:gd name="connsiteX127" fmla="*/ 393877 w 2722469"/>
              <a:gd name="connsiteY127" fmla="*/ 588095 h 838507"/>
              <a:gd name="connsiteX128" fmla="*/ 393877 w 2722469"/>
              <a:gd name="connsiteY128" fmla="*/ 671439 h 838507"/>
              <a:gd name="connsiteX129" fmla="*/ 270624 w 2722469"/>
              <a:gd name="connsiteY129" fmla="*/ 549308 h 838507"/>
              <a:gd name="connsiteX130" fmla="*/ 270624 w 2722469"/>
              <a:gd name="connsiteY130" fmla="*/ 215977 h 838507"/>
              <a:gd name="connsiteX131" fmla="*/ 116688 w 2722469"/>
              <a:gd name="connsiteY131" fmla="*/ 63336 h 838507"/>
              <a:gd name="connsiteX132" fmla="*/ 167873 w 2722469"/>
              <a:gd name="connsiteY132" fmla="*/ 31313 h 838507"/>
              <a:gd name="connsiteX133" fmla="*/ 332322 w 2722469"/>
              <a:gd name="connsiteY133" fmla="*/ 0 h 838507"/>
              <a:gd name="connsiteX134" fmla="*/ 430078 w 2722469"/>
              <a:gd name="connsiteY134" fmla="*/ 96873 h 838507"/>
              <a:gd name="connsiteX135" fmla="*/ 430078 w 2722469"/>
              <a:gd name="connsiteY135" fmla="*/ 96920 h 838507"/>
              <a:gd name="connsiteX136" fmla="*/ 332322 w 2722469"/>
              <a:gd name="connsiteY136" fmla="*/ 193793 h 83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22469" h="838507">
                <a:moveTo>
                  <a:pt x="640336" y="467287"/>
                </a:moveTo>
                <a:lnTo>
                  <a:pt x="706411" y="467287"/>
                </a:lnTo>
                <a:lnTo>
                  <a:pt x="774198" y="534455"/>
                </a:lnTo>
                <a:lnTo>
                  <a:pt x="774198" y="534596"/>
                </a:lnTo>
                <a:cubicBezTo>
                  <a:pt x="774198" y="588094"/>
                  <a:pt x="730481" y="631469"/>
                  <a:pt x="676442" y="631469"/>
                </a:cubicBezTo>
                <a:cubicBezTo>
                  <a:pt x="622403" y="631469"/>
                  <a:pt x="578686" y="588141"/>
                  <a:pt x="578686" y="534596"/>
                </a:cubicBezTo>
                <a:lnTo>
                  <a:pt x="640003" y="534596"/>
                </a:lnTo>
                <a:lnTo>
                  <a:pt x="640289" y="467334"/>
                </a:lnTo>
                <a:close/>
                <a:moveTo>
                  <a:pt x="1746430" y="445103"/>
                </a:moveTo>
                <a:cubicBezTo>
                  <a:pt x="1746430" y="445103"/>
                  <a:pt x="1746382" y="545287"/>
                  <a:pt x="1746382" y="545287"/>
                </a:cubicBezTo>
                <a:lnTo>
                  <a:pt x="1785342" y="545287"/>
                </a:lnTo>
                <a:lnTo>
                  <a:pt x="1785342" y="545240"/>
                </a:lnTo>
                <a:cubicBezTo>
                  <a:pt x="1830200" y="545240"/>
                  <a:pt x="1849371" y="530529"/>
                  <a:pt x="1849371" y="496094"/>
                </a:cubicBezTo>
                <a:cubicBezTo>
                  <a:pt x="1849371" y="475660"/>
                  <a:pt x="1841427" y="461044"/>
                  <a:pt x="1825586" y="452719"/>
                </a:cubicBezTo>
                <a:cubicBezTo>
                  <a:pt x="1813741" y="446333"/>
                  <a:pt x="1803133" y="445103"/>
                  <a:pt x="1770786" y="445103"/>
                </a:cubicBezTo>
                <a:close/>
                <a:moveTo>
                  <a:pt x="601187" y="376942"/>
                </a:moveTo>
                <a:lnTo>
                  <a:pt x="601282" y="376942"/>
                </a:lnTo>
                <a:lnTo>
                  <a:pt x="601282" y="377037"/>
                </a:lnTo>
                <a:close/>
                <a:moveTo>
                  <a:pt x="517036" y="376942"/>
                </a:moveTo>
                <a:lnTo>
                  <a:pt x="578686" y="437914"/>
                </a:lnTo>
                <a:cubicBezTo>
                  <a:pt x="578686" y="437914"/>
                  <a:pt x="578686" y="511937"/>
                  <a:pt x="578686" y="530443"/>
                </a:cubicBezTo>
                <a:lnTo>
                  <a:pt x="578686" y="534596"/>
                </a:lnTo>
                <a:lnTo>
                  <a:pt x="578686" y="534597"/>
                </a:lnTo>
                <a:lnTo>
                  <a:pt x="517036" y="534597"/>
                </a:lnTo>
                <a:close/>
                <a:moveTo>
                  <a:pt x="0" y="364833"/>
                </a:moveTo>
                <a:lnTo>
                  <a:pt x="393926" y="755304"/>
                </a:lnTo>
                <a:lnTo>
                  <a:pt x="393926" y="838507"/>
                </a:lnTo>
                <a:lnTo>
                  <a:pt x="0" y="448130"/>
                </a:lnTo>
                <a:close/>
                <a:moveTo>
                  <a:pt x="455575" y="315829"/>
                </a:moveTo>
                <a:lnTo>
                  <a:pt x="539726" y="315829"/>
                </a:lnTo>
                <a:cubicBezTo>
                  <a:pt x="539726" y="315829"/>
                  <a:pt x="574351" y="350259"/>
                  <a:pt x="591664" y="367473"/>
                </a:cubicBezTo>
                <a:lnTo>
                  <a:pt x="601187" y="376942"/>
                </a:lnTo>
                <a:lnTo>
                  <a:pt x="517036" y="376942"/>
                </a:lnTo>
                <a:close/>
                <a:moveTo>
                  <a:pt x="455528" y="315782"/>
                </a:moveTo>
                <a:lnTo>
                  <a:pt x="455575" y="315829"/>
                </a:lnTo>
                <a:lnTo>
                  <a:pt x="455528" y="315829"/>
                </a:lnTo>
                <a:close/>
                <a:moveTo>
                  <a:pt x="2516015" y="315640"/>
                </a:moveTo>
                <a:lnTo>
                  <a:pt x="2473488" y="451347"/>
                </a:lnTo>
                <a:lnTo>
                  <a:pt x="2558496" y="451347"/>
                </a:lnTo>
                <a:close/>
                <a:moveTo>
                  <a:pt x="2106820" y="270988"/>
                </a:moveTo>
                <a:lnTo>
                  <a:pt x="2106820" y="378314"/>
                </a:lnTo>
                <a:lnTo>
                  <a:pt x="2139453" y="378314"/>
                </a:lnTo>
                <a:cubicBezTo>
                  <a:pt x="2183598" y="378314"/>
                  <a:pt x="2211426" y="372354"/>
                  <a:pt x="2211426" y="322688"/>
                </a:cubicBezTo>
                <a:cubicBezTo>
                  <a:pt x="2211426" y="281678"/>
                  <a:pt x="2183598" y="270988"/>
                  <a:pt x="2138264" y="270988"/>
                </a:cubicBezTo>
                <a:close/>
                <a:moveTo>
                  <a:pt x="1746478" y="270940"/>
                </a:moveTo>
                <a:lnTo>
                  <a:pt x="1746478" y="369800"/>
                </a:lnTo>
                <a:lnTo>
                  <a:pt x="1772831" y="369800"/>
                </a:lnTo>
                <a:cubicBezTo>
                  <a:pt x="1821638" y="369800"/>
                  <a:pt x="1842093" y="355184"/>
                  <a:pt x="1842093" y="320086"/>
                </a:cubicBezTo>
                <a:cubicBezTo>
                  <a:pt x="1842093" y="284989"/>
                  <a:pt x="1821590" y="270940"/>
                  <a:pt x="1771499" y="270940"/>
                </a:cubicBezTo>
                <a:close/>
                <a:moveTo>
                  <a:pt x="477743" y="254716"/>
                </a:moveTo>
                <a:lnTo>
                  <a:pt x="477791" y="254716"/>
                </a:lnTo>
                <a:lnTo>
                  <a:pt x="477791" y="254763"/>
                </a:lnTo>
                <a:close/>
                <a:moveTo>
                  <a:pt x="393877" y="254716"/>
                </a:moveTo>
                <a:cubicBezTo>
                  <a:pt x="393877" y="254716"/>
                  <a:pt x="455528" y="315829"/>
                  <a:pt x="455528" y="315829"/>
                </a:cubicBezTo>
                <a:lnTo>
                  <a:pt x="455528" y="534597"/>
                </a:lnTo>
                <a:lnTo>
                  <a:pt x="393877" y="534597"/>
                </a:lnTo>
                <a:close/>
                <a:moveTo>
                  <a:pt x="1999978" y="193840"/>
                </a:moveTo>
                <a:lnTo>
                  <a:pt x="2152772" y="193840"/>
                </a:lnTo>
                <a:cubicBezTo>
                  <a:pt x="2210808" y="193840"/>
                  <a:pt x="2316032" y="207888"/>
                  <a:pt x="2316032" y="323445"/>
                </a:cubicBezTo>
                <a:cubicBezTo>
                  <a:pt x="2316032" y="377699"/>
                  <a:pt x="2287823" y="425190"/>
                  <a:pt x="2223223" y="445151"/>
                </a:cubicBezTo>
                <a:lnTo>
                  <a:pt x="2223271" y="445151"/>
                </a:lnTo>
                <a:lnTo>
                  <a:pt x="2317935" y="604414"/>
                </a:lnTo>
                <a:lnTo>
                  <a:pt x="2452653" y="193840"/>
                </a:lnTo>
                <a:lnTo>
                  <a:pt x="2583660" y="193840"/>
                </a:lnTo>
                <a:lnTo>
                  <a:pt x="2722469" y="619503"/>
                </a:lnTo>
                <a:lnTo>
                  <a:pt x="2610584" y="619503"/>
                </a:lnTo>
                <a:lnTo>
                  <a:pt x="2584564" y="535733"/>
                </a:lnTo>
                <a:lnTo>
                  <a:pt x="2447515" y="535733"/>
                </a:lnTo>
                <a:lnTo>
                  <a:pt x="2421494" y="619503"/>
                </a:lnTo>
                <a:lnTo>
                  <a:pt x="2203339" y="619503"/>
                </a:lnTo>
                <a:lnTo>
                  <a:pt x="2106963" y="442975"/>
                </a:lnTo>
                <a:lnTo>
                  <a:pt x="2106963" y="619503"/>
                </a:lnTo>
                <a:lnTo>
                  <a:pt x="1999978" y="619503"/>
                </a:lnTo>
                <a:close/>
                <a:moveTo>
                  <a:pt x="1319301" y="193840"/>
                </a:moveTo>
                <a:lnTo>
                  <a:pt x="1587167" y="193840"/>
                </a:lnTo>
                <a:lnTo>
                  <a:pt x="1587167" y="277421"/>
                </a:lnTo>
                <a:lnTo>
                  <a:pt x="1422528" y="277421"/>
                </a:lnTo>
                <a:lnTo>
                  <a:pt x="1422528" y="364455"/>
                </a:lnTo>
                <a:lnTo>
                  <a:pt x="1562097" y="364455"/>
                </a:lnTo>
                <a:lnTo>
                  <a:pt x="1562097" y="447989"/>
                </a:lnTo>
                <a:lnTo>
                  <a:pt x="1422528" y="447989"/>
                </a:lnTo>
                <a:lnTo>
                  <a:pt x="1422528" y="535874"/>
                </a:lnTo>
                <a:lnTo>
                  <a:pt x="1587167" y="535874"/>
                </a:lnTo>
                <a:lnTo>
                  <a:pt x="1587167" y="619456"/>
                </a:lnTo>
                <a:lnTo>
                  <a:pt x="1319301" y="619456"/>
                </a:lnTo>
                <a:close/>
                <a:moveTo>
                  <a:pt x="998443" y="193840"/>
                </a:moveTo>
                <a:lnTo>
                  <a:pt x="1281864" y="193840"/>
                </a:lnTo>
                <a:lnTo>
                  <a:pt x="1097626" y="535922"/>
                </a:lnTo>
                <a:lnTo>
                  <a:pt x="1260743" y="535922"/>
                </a:lnTo>
                <a:lnTo>
                  <a:pt x="1215266" y="619456"/>
                </a:lnTo>
                <a:lnTo>
                  <a:pt x="931845" y="619456"/>
                </a:lnTo>
                <a:lnTo>
                  <a:pt x="1116131" y="277421"/>
                </a:lnTo>
                <a:lnTo>
                  <a:pt x="953014" y="277421"/>
                </a:lnTo>
                <a:close/>
                <a:moveTo>
                  <a:pt x="1639493" y="193745"/>
                </a:moveTo>
                <a:cubicBezTo>
                  <a:pt x="1639493" y="193745"/>
                  <a:pt x="1724129" y="193745"/>
                  <a:pt x="1766446" y="193745"/>
                </a:cubicBezTo>
                <a:lnTo>
                  <a:pt x="1789909" y="193745"/>
                </a:lnTo>
                <a:cubicBezTo>
                  <a:pt x="1846041" y="193745"/>
                  <a:pt x="1878341" y="199468"/>
                  <a:pt x="1902126" y="214179"/>
                </a:cubicBezTo>
                <a:cubicBezTo>
                  <a:pt x="1932523" y="232059"/>
                  <a:pt x="1950980" y="268339"/>
                  <a:pt x="1950980" y="309254"/>
                </a:cubicBezTo>
                <a:cubicBezTo>
                  <a:pt x="1950980" y="331746"/>
                  <a:pt x="1943435" y="367594"/>
                  <a:pt x="1913312" y="390498"/>
                </a:cubicBezTo>
                <a:lnTo>
                  <a:pt x="1875150" y="408094"/>
                </a:lnTo>
                <a:lnTo>
                  <a:pt x="1875059" y="408066"/>
                </a:lnTo>
                <a:lnTo>
                  <a:pt x="1875106" y="408114"/>
                </a:lnTo>
                <a:lnTo>
                  <a:pt x="1875150" y="408094"/>
                </a:lnTo>
                <a:lnTo>
                  <a:pt x="1906401" y="417556"/>
                </a:lnTo>
                <a:cubicBezTo>
                  <a:pt x="1914494" y="421311"/>
                  <a:pt x="1920940" y="425947"/>
                  <a:pt x="1927861" y="432332"/>
                </a:cubicBezTo>
                <a:cubicBezTo>
                  <a:pt x="1947746" y="450212"/>
                  <a:pt x="1957592" y="475092"/>
                  <a:pt x="1957592" y="506358"/>
                </a:cubicBezTo>
                <a:cubicBezTo>
                  <a:pt x="1957592" y="545902"/>
                  <a:pt x="1941133" y="580952"/>
                  <a:pt x="1912734" y="599447"/>
                </a:cubicBezTo>
                <a:cubicBezTo>
                  <a:pt x="1890947" y="613495"/>
                  <a:pt x="1864546" y="619408"/>
                  <a:pt x="1819688" y="619408"/>
                </a:cubicBezTo>
                <a:lnTo>
                  <a:pt x="1639493" y="619408"/>
                </a:lnTo>
                <a:close/>
                <a:moveTo>
                  <a:pt x="73590" y="103778"/>
                </a:moveTo>
                <a:cubicBezTo>
                  <a:pt x="73590" y="103778"/>
                  <a:pt x="209069" y="238066"/>
                  <a:pt x="209069" y="238066"/>
                </a:cubicBezTo>
                <a:lnTo>
                  <a:pt x="209069" y="488478"/>
                </a:lnTo>
                <a:lnTo>
                  <a:pt x="209022" y="488478"/>
                </a:lnTo>
                <a:lnTo>
                  <a:pt x="523" y="281772"/>
                </a:lnTo>
                <a:cubicBezTo>
                  <a:pt x="1807" y="257270"/>
                  <a:pt x="6041" y="236505"/>
                  <a:pt x="13367" y="211246"/>
                </a:cubicBezTo>
                <a:lnTo>
                  <a:pt x="147466" y="344162"/>
                </a:lnTo>
                <a:lnTo>
                  <a:pt x="147466" y="260439"/>
                </a:lnTo>
                <a:lnTo>
                  <a:pt x="38864" y="152687"/>
                </a:lnTo>
                <a:cubicBezTo>
                  <a:pt x="47665" y="137315"/>
                  <a:pt x="60937" y="118016"/>
                  <a:pt x="73590" y="103778"/>
                </a:cubicBezTo>
                <a:close/>
                <a:moveTo>
                  <a:pt x="167873" y="31313"/>
                </a:moveTo>
                <a:lnTo>
                  <a:pt x="332227" y="193840"/>
                </a:lnTo>
                <a:lnTo>
                  <a:pt x="416711" y="193698"/>
                </a:lnTo>
                <a:lnTo>
                  <a:pt x="477695" y="254716"/>
                </a:lnTo>
                <a:lnTo>
                  <a:pt x="393877" y="254716"/>
                </a:lnTo>
                <a:lnTo>
                  <a:pt x="393877" y="254669"/>
                </a:lnTo>
                <a:lnTo>
                  <a:pt x="332179" y="254669"/>
                </a:lnTo>
                <a:lnTo>
                  <a:pt x="332179" y="526982"/>
                </a:lnTo>
                <a:lnTo>
                  <a:pt x="393877" y="588095"/>
                </a:lnTo>
                <a:lnTo>
                  <a:pt x="393877" y="671439"/>
                </a:lnTo>
                <a:lnTo>
                  <a:pt x="270624" y="549308"/>
                </a:lnTo>
                <a:lnTo>
                  <a:pt x="270624" y="215977"/>
                </a:lnTo>
                <a:lnTo>
                  <a:pt x="116688" y="63336"/>
                </a:lnTo>
                <a:cubicBezTo>
                  <a:pt x="125251" y="55815"/>
                  <a:pt x="154887" y="36705"/>
                  <a:pt x="167873" y="31313"/>
                </a:cubicBezTo>
                <a:close/>
                <a:moveTo>
                  <a:pt x="332322" y="0"/>
                </a:moveTo>
                <a:cubicBezTo>
                  <a:pt x="386361" y="0"/>
                  <a:pt x="430078" y="43328"/>
                  <a:pt x="430078" y="96873"/>
                </a:cubicBezTo>
                <a:lnTo>
                  <a:pt x="430078" y="96920"/>
                </a:lnTo>
                <a:cubicBezTo>
                  <a:pt x="430078" y="150418"/>
                  <a:pt x="386314" y="193793"/>
                  <a:pt x="332322" y="193793"/>
                </a:cubicBezTo>
                <a:close/>
              </a:path>
            </a:pathLst>
          </a:custGeom>
          <a:solidFill>
            <a:schemeClr val="bg1"/>
          </a:solidFill>
        </p:spPr>
        <p:txBody>
          <a:bodyPr wrap="square">
            <a:noAutofit/>
          </a:bodyPr>
          <a:lstStyle>
            <a:lvl1pPr>
              <a:defRPr sz="100" b="0" i="0">
                <a:solidFill>
                  <a:schemeClr val="bg1">
                    <a:alpha val="0"/>
                  </a:schemeClr>
                </a:solidFill>
                <a:latin typeface="Zebra Sans" pitchFamily="2" charset="77"/>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dirty="0"/>
          </a:p>
        </p:txBody>
      </p:sp>
    </p:spTree>
    <p:extLst>
      <p:ext uri="{BB962C8B-B14F-4D97-AF65-F5344CB8AC3E}">
        <p14:creationId xmlns:p14="http://schemas.microsoft.com/office/powerpoint/2010/main" val="251208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2E969-3AC0-AF8F-0564-1900D0C2BC72}"/>
              </a:ext>
            </a:extLst>
          </p:cNvPr>
          <p:cNvSpPr>
            <a:spLocks noGrp="1"/>
          </p:cNvSpPr>
          <p:nvPr>
            <p:ph type="title" hasCustomPrompt="1"/>
          </p:nvPr>
        </p:nvSpPr>
        <p:spPr/>
        <p:txBody>
          <a:bodyPr/>
          <a:lstStyle>
            <a:lvl1pPr>
              <a:defRPr>
                <a:solidFill>
                  <a:schemeClr val="tx1"/>
                </a:solidFill>
              </a:defRPr>
            </a:lvl1pPr>
          </a:lstStyle>
          <a:p>
            <a:r>
              <a:rPr lang="en-US" dirty="0"/>
              <a:t>Headline only</a:t>
            </a:r>
          </a:p>
        </p:txBody>
      </p:sp>
      <p:cxnSp>
        <p:nvCxnSpPr>
          <p:cNvPr id="6" name="Straight Connector 5">
            <a:extLst>
              <a:ext uri="{FF2B5EF4-FFF2-40B4-BE49-F238E27FC236}">
                <a16:creationId xmlns:a16="http://schemas.microsoft.com/office/drawing/2014/main" id="{88D3DF23-B69C-741F-5B58-4CCA58953476}"/>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 Placeholder 8">
            <a:extLst>
              <a:ext uri="{FF2B5EF4-FFF2-40B4-BE49-F238E27FC236}">
                <a16:creationId xmlns:a16="http://schemas.microsoft.com/office/drawing/2014/main" id="{417344FB-101B-6E81-7F78-ACBF1ACF8C90}"/>
              </a:ext>
            </a:extLst>
          </p:cNvPr>
          <p:cNvSpPr>
            <a:spLocks noGrp="1"/>
          </p:cNvSpPr>
          <p:nvPr>
            <p:ph type="body" sz="quarter" idx="15" hasCustomPrompt="1"/>
          </p:nvPr>
        </p:nvSpPr>
        <p:spPr>
          <a:xfrm>
            <a:off x="457200" y="1060704"/>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231808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Tru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26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pact">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457198" y="1828800"/>
            <a:ext cx="11277600" cy="3886200"/>
          </a:xfrm>
        </p:spPr>
        <p:txBody>
          <a:bodyPr anchor="b" anchorCtr="0"/>
          <a:lstStyle>
            <a:lvl1pPr marL="0" indent="0">
              <a:spcBef>
                <a:spcPts val="0"/>
              </a:spcBef>
              <a:tabLst/>
              <a:defRPr sz="1400" b="0" i="0">
                <a:solidFill>
                  <a:schemeClr val="tx1"/>
                </a:solidFill>
                <a:latin typeface="Zebra Mono Medium" pitchFamily="2" charset="77"/>
              </a:defRPr>
            </a:lvl1pPr>
            <a:lvl2pPr marL="0" indent="0">
              <a:lnSpc>
                <a:spcPct val="90000"/>
              </a:lnSpc>
              <a:spcBef>
                <a:spcPts val="300"/>
              </a:spcBef>
              <a:buNone/>
              <a:defRPr sz="7200" b="0" i="0" spc="-50" baseline="0">
                <a:solidFill>
                  <a:schemeClr val="tx2"/>
                </a:solidFill>
                <a:latin typeface="Zebra Sans Cnd ExtraBold" pitchFamily="2" charset="77"/>
              </a:defRPr>
            </a:lvl2pPr>
            <a:lvl3pPr marL="165100" indent="-165100">
              <a:spcBef>
                <a:spcPts val="600"/>
              </a:spcBef>
              <a:tabLst/>
              <a:defRPr b="0" i="0">
                <a:solidFill>
                  <a:schemeClr val="tx1"/>
                </a:solidFill>
                <a:latin typeface="Zebra Sans" pitchFamily="2" charset="77"/>
              </a:defRPr>
            </a:lvl3pPr>
            <a:lvl4pPr marL="165100" indent="-165100">
              <a:spcBef>
                <a:spcPts val="600"/>
              </a:spcBef>
              <a:tabLst/>
              <a:defRPr b="0" i="0">
                <a:solidFill>
                  <a:schemeClr val="tx1"/>
                </a:solidFill>
                <a:latin typeface="Zebra Sans" pitchFamily="2" charset="77"/>
              </a:defRPr>
            </a:lvl4pPr>
            <a:lvl5pPr marL="165100" indent="-165100">
              <a:spcBef>
                <a:spcPts val="600"/>
              </a:spcBef>
              <a:tabLst/>
              <a:defRPr b="0" i="0">
                <a:solidFill>
                  <a:schemeClr val="tx1"/>
                </a:solidFill>
                <a:latin typeface="Zebra Sans" pitchFamily="2" charset="77"/>
              </a:defRPr>
            </a:lvl5pPr>
          </a:lstStyle>
          <a:p>
            <a:pPr lvl="0"/>
            <a:r>
              <a:rPr lang="en-US" dirty="0"/>
              <a:t>EYEBROW TEXT GOES HERE</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B5C90A5D-1A3D-12A4-6412-5F373CD4FEB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3" name="Straight Connector 2">
            <a:extLst>
              <a:ext uri="{FF2B5EF4-FFF2-40B4-BE49-F238E27FC236}">
                <a16:creationId xmlns:a16="http://schemas.microsoft.com/office/drawing/2014/main" id="{D26472BB-856F-9FB5-C370-2163D2AD50C4}"/>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83056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2E969-3AC0-AF8F-0564-1900D0C2BC72}"/>
              </a:ext>
            </a:extLst>
          </p:cNvPr>
          <p:cNvSpPr>
            <a:spLocks noGrp="1"/>
          </p:cNvSpPr>
          <p:nvPr>
            <p:ph type="title" hasCustomPrompt="1"/>
          </p:nvPr>
        </p:nvSpPr>
        <p:spPr/>
        <p:txBody>
          <a:bodyPr/>
          <a:lstStyle>
            <a:lvl1pPr>
              <a:defRPr>
                <a:solidFill>
                  <a:schemeClr val="bg1"/>
                </a:solidFill>
              </a:defRPr>
            </a:lvl1pPr>
          </a:lstStyle>
          <a:p>
            <a:r>
              <a:rPr lang="en-US" dirty="0"/>
              <a:t>Headline only</a:t>
            </a:r>
          </a:p>
        </p:txBody>
      </p:sp>
      <p:cxnSp>
        <p:nvCxnSpPr>
          <p:cNvPr id="6" name="Straight Connector 5">
            <a:extLst>
              <a:ext uri="{FF2B5EF4-FFF2-40B4-BE49-F238E27FC236}">
                <a16:creationId xmlns:a16="http://schemas.microsoft.com/office/drawing/2014/main" id="{4D42D072-56D4-6ADB-EBE4-91E571C65774}"/>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Text Placeholder 8">
            <a:extLst>
              <a:ext uri="{FF2B5EF4-FFF2-40B4-BE49-F238E27FC236}">
                <a16:creationId xmlns:a16="http://schemas.microsoft.com/office/drawing/2014/main" id="{BE23BEAB-5296-2928-99DA-AEC7F4E5AC61}"/>
              </a:ext>
            </a:extLst>
          </p:cNvPr>
          <p:cNvSpPr>
            <a:spLocks noGrp="1"/>
          </p:cNvSpPr>
          <p:nvPr>
            <p:ph type="body" sz="quarter" idx="15" hasCustomPrompt="1"/>
          </p:nvPr>
        </p:nvSpPr>
        <p:spPr>
          <a:xfrm>
            <a:off x="457200" y="1060704"/>
            <a:ext cx="11277600" cy="317500"/>
          </a:xfrm>
        </p:spPr>
        <p:txBody>
          <a:bodyPr/>
          <a:lstStyle>
            <a:lvl1pPr marL="0" indent="0" algn="l" defTabSz="914400" rtl="0" eaLnBrk="1" latinLnBrk="0" hangingPunct="1">
              <a:lnSpc>
                <a:spcPct val="100000"/>
              </a:lnSpc>
              <a:spcBef>
                <a:spcPts val="1800"/>
              </a:spcBef>
              <a:buFont typeface="Arial" panose="020B0604020202020204" pitchFamily="34" charset="0"/>
              <a:buNone/>
              <a:defRPr lang="en-US" sz="1400" b="0" i="0" kern="1200" cap="all" spc="100" baseline="0" dirty="0">
                <a:solidFill>
                  <a:schemeClr val="tx1"/>
                </a:solidFill>
                <a:latin typeface="Zebra Mono Medium" pitchFamily="2" charset="77"/>
                <a:ea typeface="+mn-ea"/>
                <a:cs typeface="+mn-cs"/>
              </a:defRPr>
            </a:lvl1pPr>
          </a:lstStyle>
          <a:p>
            <a:pPr lvl="0"/>
            <a:r>
              <a:rPr lang="en-US" dirty="0"/>
              <a:t>Subtitle Here If You Need It</a:t>
            </a:r>
          </a:p>
        </p:txBody>
      </p:sp>
    </p:spTree>
    <p:extLst>
      <p:ext uri="{BB962C8B-B14F-4D97-AF65-F5344CB8AC3E}">
        <p14:creationId xmlns:p14="http://schemas.microsoft.com/office/powerpoint/2010/main" val="105357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True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39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pact Black">
    <p:bg>
      <p:bgPr>
        <a:solidFill>
          <a:schemeClr val="tx1"/>
        </a:solid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hasCustomPrompt="1"/>
          </p:nvPr>
        </p:nvSpPr>
        <p:spPr>
          <a:xfrm>
            <a:off x="457198" y="1828800"/>
            <a:ext cx="11277600" cy="3886200"/>
          </a:xfrm>
        </p:spPr>
        <p:txBody>
          <a:bodyPr anchor="b" anchorCtr="0"/>
          <a:lstStyle>
            <a:lvl1pPr marL="0" indent="0">
              <a:spcBef>
                <a:spcPts val="0"/>
              </a:spcBef>
              <a:tabLst/>
              <a:defRPr sz="1400" b="0" i="0">
                <a:solidFill>
                  <a:schemeClr val="bg1"/>
                </a:solidFill>
                <a:latin typeface="Zebra Mono Medium" pitchFamily="2" charset="77"/>
              </a:defRPr>
            </a:lvl1pPr>
            <a:lvl2pPr marL="0" indent="0">
              <a:lnSpc>
                <a:spcPct val="90000"/>
              </a:lnSpc>
              <a:spcBef>
                <a:spcPts val="300"/>
              </a:spcBef>
              <a:buNone/>
              <a:defRPr sz="7200" b="0" i="0" spc="-50" baseline="0">
                <a:solidFill>
                  <a:schemeClr val="bg1"/>
                </a:solidFill>
                <a:latin typeface="Zebra Sans Cnd ExtraBold" pitchFamily="2" charset="77"/>
              </a:defRPr>
            </a:lvl2pPr>
            <a:lvl3pPr marL="165100" indent="-165100">
              <a:spcBef>
                <a:spcPts val="600"/>
              </a:spcBef>
              <a:tabLst/>
              <a:defRPr b="0" i="0">
                <a:solidFill>
                  <a:schemeClr val="bg1"/>
                </a:solidFill>
                <a:latin typeface="Zebra Sans" pitchFamily="2" charset="77"/>
              </a:defRPr>
            </a:lvl3pPr>
            <a:lvl4pPr marL="165100" indent="-165100">
              <a:spcBef>
                <a:spcPts val="600"/>
              </a:spcBef>
              <a:tabLst/>
              <a:defRPr b="0" i="0">
                <a:solidFill>
                  <a:schemeClr val="bg1"/>
                </a:solidFill>
                <a:latin typeface="Zebra Sans" pitchFamily="2" charset="77"/>
              </a:defRPr>
            </a:lvl4pPr>
            <a:lvl5pPr marL="165100" indent="-165100">
              <a:spcBef>
                <a:spcPts val="600"/>
              </a:spcBef>
              <a:tabLst/>
              <a:defRPr b="0" i="0">
                <a:solidFill>
                  <a:schemeClr val="bg1"/>
                </a:solidFill>
                <a:latin typeface="Zebra Sans" pitchFamily="2" charset="77"/>
              </a:defRPr>
            </a:lvl5pPr>
          </a:lstStyle>
          <a:p>
            <a:pPr lvl="0"/>
            <a:r>
              <a:rPr lang="en-US" dirty="0"/>
              <a:t>EYEBROW TEXT GOES HERE</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a:extLst>
              <a:ext uri="{FF2B5EF4-FFF2-40B4-BE49-F238E27FC236}">
                <a16:creationId xmlns:a16="http://schemas.microsoft.com/office/drawing/2014/main" id="{EA5553ED-3DF8-C2DE-8E6B-3F750584D0AF}"/>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655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ble Fu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Table full</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7" name="Table Placeholder 6">
            <a:extLst>
              <a:ext uri="{FF2B5EF4-FFF2-40B4-BE49-F238E27FC236}">
                <a16:creationId xmlns:a16="http://schemas.microsoft.com/office/drawing/2014/main" id="{1A9F9AEC-777A-1D1D-2F3C-9F269BC0CD6D}"/>
              </a:ext>
            </a:extLst>
          </p:cNvPr>
          <p:cNvSpPr>
            <a:spLocks noGrp="1"/>
          </p:cNvSpPr>
          <p:nvPr>
            <p:ph type="tbl" sz="quarter" idx="14"/>
          </p:nvPr>
        </p:nvSpPr>
        <p:spPr>
          <a:xfrm>
            <a:off x="457198" y="1330036"/>
            <a:ext cx="11277600" cy="4389812"/>
          </a:xfrm>
        </p:spPr>
        <p:txBody>
          <a:bodyPr bIns="1097280" anchor="ctr" anchorCtr="1"/>
          <a:lstStyle>
            <a:lvl1pPr>
              <a:defRPr sz="1400" b="0" i="0">
                <a:solidFill>
                  <a:schemeClr val="tx1"/>
                </a:solidFill>
                <a:latin typeface="Zebra Sans" pitchFamily="2" charset="77"/>
              </a:defRPr>
            </a:lvl1pPr>
          </a:lstStyle>
          <a:p>
            <a:endParaRPr lang="en-US" dirty="0"/>
          </a:p>
        </p:txBody>
      </p:sp>
      <p:cxnSp>
        <p:nvCxnSpPr>
          <p:cNvPr id="10" name="Straight Connector 9">
            <a:extLst>
              <a:ext uri="{FF2B5EF4-FFF2-40B4-BE49-F238E27FC236}">
                <a16:creationId xmlns:a16="http://schemas.microsoft.com/office/drawing/2014/main" id="{FAB80E41-93A2-EAD1-2A05-2B4D5AC8BF5A}"/>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4E062E07-5301-C781-0A7A-F97E78E6E85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69049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 Third">
    <p:spTree>
      <p:nvGrpSpPr>
        <p:cNvPr id="1" name=""/>
        <p:cNvGrpSpPr/>
        <p:nvPr/>
      </p:nvGrpSpPr>
      <p:grpSpPr>
        <a:xfrm>
          <a:off x="0" y="0"/>
          <a:ext cx="0" cy="0"/>
          <a:chOff x="0" y="0"/>
          <a:chExt cx="0" cy="0"/>
        </a:xfrm>
      </p:grpSpPr>
      <p:sp>
        <p:nvSpPr>
          <p:cNvPr id="7" name="Table Placeholder 6">
            <a:extLst>
              <a:ext uri="{FF2B5EF4-FFF2-40B4-BE49-F238E27FC236}">
                <a16:creationId xmlns:a16="http://schemas.microsoft.com/office/drawing/2014/main" id="{1A9F9AEC-777A-1D1D-2F3C-9F269BC0CD6D}"/>
              </a:ext>
            </a:extLst>
          </p:cNvPr>
          <p:cNvSpPr>
            <a:spLocks noGrp="1"/>
          </p:cNvSpPr>
          <p:nvPr>
            <p:ph type="tbl" sz="quarter" idx="14"/>
          </p:nvPr>
        </p:nvSpPr>
        <p:spPr>
          <a:xfrm>
            <a:off x="4368796" y="600365"/>
            <a:ext cx="7366001" cy="5119484"/>
          </a:xfrm>
        </p:spPr>
        <p:txBody>
          <a:bodyPr bIns="1097280" anchor="ctr" anchorCtr="1"/>
          <a:lstStyle>
            <a:lvl1pPr>
              <a:defRPr sz="1400" b="0" i="0">
                <a:solidFill>
                  <a:schemeClr val="tx1"/>
                </a:solidFill>
                <a:latin typeface="Zebra Sans" pitchFamily="2" charset="77"/>
              </a:defRPr>
            </a:lvl1pPr>
          </a:lstStyle>
          <a:p>
            <a:endParaRPr lang="en-US" dirty="0"/>
          </a:p>
        </p:txBody>
      </p:sp>
      <p:sp>
        <p:nvSpPr>
          <p:cNvPr id="12" name="Text Placeholder 7">
            <a:extLst>
              <a:ext uri="{FF2B5EF4-FFF2-40B4-BE49-F238E27FC236}">
                <a16:creationId xmlns:a16="http://schemas.microsoft.com/office/drawing/2014/main" id="{4DC700E3-AD88-3157-A054-A0BD7A2280D9}"/>
              </a:ext>
            </a:extLst>
          </p:cNvPr>
          <p:cNvSpPr>
            <a:spLocks noGrp="1"/>
          </p:cNvSpPr>
          <p:nvPr>
            <p:ph type="body" sz="quarter" idx="13" hasCustomPrompt="1"/>
          </p:nvPr>
        </p:nvSpPr>
        <p:spPr>
          <a:xfrm>
            <a:off x="457198" y="1828800"/>
            <a:ext cx="3454401" cy="3886200"/>
          </a:xfrm>
        </p:spPr>
        <p:txBody>
          <a:bodyPr/>
          <a:lstStyle>
            <a:lvl1pPr>
              <a:defRPr b="0" i="0">
                <a:solidFill>
                  <a:schemeClr val="tx1"/>
                </a:solidFill>
                <a:latin typeface="Zebra Sans" pitchFamily="2" charset="77"/>
              </a:defRPr>
            </a:lvl1pPr>
            <a:lvl2pPr>
              <a:defRPr b="0" i="0">
                <a:solidFill>
                  <a:schemeClr val="tx1"/>
                </a:solidFill>
                <a:latin typeface="Zebra Sans" pitchFamily="2" charset="77"/>
              </a:defRPr>
            </a:lvl2pPr>
            <a:lvl3pPr>
              <a:defRPr b="0" i="0">
                <a:solidFill>
                  <a:schemeClr val="tx1"/>
                </a:solidFill>
                <a:latin typeface="Zebra Sans" pitchFamily="2" charset="77"/>
              </a:defRPr>
            </a:lvl3pPr>
            <a:lvl4pPr>
              <a:defRPr b="0" i="0">
                <a:solidFill>
                  <a:schemeClr val="tx1"/>
                </a:solidFill>
                <a:latin typeface="Zebra Sans" pitchFamily="2" charset="77"/>
              </a:defRPr>
            </a:lvl4pPr>
            <a:lvl5pPr>
              <a:defRPr b="0" i="0">
                <a:solidFill>
                  <a:schemeClr val="tx1"/>
                </a:solidFill>
                <a:latin typeface="Zebra Sans" pitchFamily="2" charset="77"/>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BFFB157B-8792-AC7A-4D95-9066BF27A3D5}"/>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itle 12">
            <a:extLst>
              <a:ext uri="{FF2B5EF4-FFF2-40B4-BE49-F238E27FC236}">
                <a16:creationId xmlns:a16="http://schemas.microsoft.com/office/drawing/2014/main" id="{6C516945-6B64-BF9C-73B1-2F19B9127E32}"/>
              </a:ext>
            </a:extLst>
          </p:cNvPr>
          <p:cNvSpPr>
            <a:spLocks noGrp="1"/>
          </p:cNvSpPr>
          <p:nvPr>
            <p:ph type="title" hasCustomPrompt="1"/>
          </p:nvPr>
        </p:nvSpPr>
        <p:spPr>
          <a:xfrm>
            <a:off x="457200" y="556011"/>
            <a:ext cx="3454399" cy="369947"/>
          </a:xfrm>
        </p:spPr>
        <p:txBody>
          <a:bodyPr/>
          <a:lstStyle/>
          <a:p>
            <a:r>
              <a:rPr lang="en-US" dirty="0"/>
              <a:t>Table half</a:t>
            </a:r>
          </a:p>
        </p:txBody>
      </p:sp>
    </p:spTree>
    <p:extLst>
      <p:ext uri="{BB962C8B-B14F-4D97-AF65-F5344CB8AC3E}">
        <p14:creationId xmlns:p14="http://schemas.microsoft.com/office/powerpoint/2010/main" val="366210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able Hal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Table half</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7" name="Table Placeholder 6">
            <a:extLst>
              <a:ext uri="{FF2B5EF4-FFF2-40B4-BE49-F238E27FC236}">
                <a16:creationId xmlns:a16="http://schemas.microsoft.com/office/drawing/2014/main" id="{1A9F9AEC-777A-1D1D-2F3C-9F269BC0CD6D}"/>
              </a:ext>
            </a:extLst>
          </p:cNvPr>
          <p:cNvSpPr>
            <a:spLocks noGrp="1"/>
          </p:cNvSpPr>
          <p:nvPr>
            <p:ph type="tbl" sz="quarter" idx="14"/>
          </p:nvPr>
        </p:nvSpPr>
        <p:spPr>
          <a:xfrm>
            <a:off x="6324596" y="1823950"/>
            <a:ext cx="5410201" cy="3895898"/>
          </a:xfrm>
        </p:spPr>
        <p:txBody>
          <a:bodyPr bIns="1097280" anchor="ctr" anchorCtr="1"/>
          <a:lstStyle>
            <a:lvl1pPr>
              <a:defRPr sz="1400" b="0" i="0">
                <a:solidFill>
                  <a:schemeClr val="tx1"/>
                </a:solidFill>
                <a:latin typeface="Zebra Sans" pitchFamily="2" charset="77"/>
              </a:defRPr>
            </a:lvl1pPr>
          </a:lstStyle>
          <a:p>
            <a:endParaRPr lang="en-US" dirty="0"/>
          </a:p>
        </p:txBody>
      </p:sp>
      <p:sp>
        <p:nvSpPr>
          <p:cNvPr id="3" name="Text Placeholder 7">
            <a:extLst>
              <a:ext uri="{FF2B5EF4-FFF2-40B4-BE49-F238E27FC236}">
                <a16:creationId xmlns:a16="http://schemas.microsoft.com/office/drawing/2014/main" id="{F750C606-EB74-A016-275C-8E428EC7C412}"/>
              </a:ext>
            </a:extLst>
          </p:cNvPr>
          <p:cNvSpPr>
            <a:spLocks noGrp="1"/>
          </p:cNvSpPr>
          <p:nvPr>
            <p:ph type="body" sz="quarter" idx="13"/>
          </p:nvPr>
        </p:nvSpPr>
        <p:spPr>
          <a:xfrm>
            <a:off x="457198" y="1828800"/>
            <a:ext cx="5410201" cy="3886200"/>
          </a:xfrm>
        </p:spPr>
        <p:txBody>
          <a:bodyPr/>
          <a:lstStyle>
            <a:lvl1pPr>
              <a:defRPr b="0" i="0">
                <a:solidFill>
                  <a:schemeClr val="tx1"/>
                </a:solidFill>
                <a:latin typeface="Zebra Sans" pitchFamily="2" charset="77"/>
              </a:defRPr>
            </a:lvl1pPr>
            <a:lvl2pPr>
              <a:defRPr b="0" i="0">
                <a:solidFill>
                  <a:schemeClr val="tx1"/>
                </a:solidFill>
                <a:latin typeface="Zebra Sans" pitchFamily="2" charset="77"/>
              </a:defRPr>
            </a:lvl2pPr>
            <a:lvl3pPr>
              <a:defRPr b="0" i="0">
                <a:solidFill>
                  <a:schemeClr val="tx1"/>
                </a:solidFill>
                <a:latin typeface="Zebra Sans" pitchFamily="2" charset="77"/>
              </a:defRPr>
            </a:lvl3pPr>
            <a:lvl4pPr>
              <a:defRPr b="0" i="0">
                <a:solidFill>
                  <a:schemeClr val="tx1"/>
                </a:solidFill>
                <a:latin typeface="Zebra Sans" pitchFamily="2" charset="77"/>
              </a:defRPr>
            </a:lvl4pPr>
            <a:lvl5pPr>
              <a:defRPr b="0" i="0">
                <a:solidFill>
                  <a:schemeClr val="tx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4F4E5303-3E60-DA20-DEBD-3ECCC0D1647E}"/>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700BBF0D-CD50-CA1E-7AA6-D45FD3FD7A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5911096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8">
    <p:bg>
      <p:bgPr>
        <a:solidFill>
          <a:schemeClr val="tx1"/>
        </a:solidFill>
        <a:effectLst/>
      </p:bgPr>
    </p:bg>
    <p:spTree>
      <p:nvGrpSpPr>
        <p:cNvPr id="1" name=""/>
        <p:cNvGrpSpPr/>
        <p:nvPr/>
      </p:nvGrpSpPr>
      <p:grpSpPr>
        <a:xfrm>
          <a:off x="0" y="0"/>
          <a:ext cx="0" cy="0"/>
          <a:chOff x="0" y="0"/>
          <a:chExt cx="0" cy="0"/>
        </a:xfrm>
      </p:grpSpPr>
      <p:pic>
        <p:nvPicPr>
          <p:cNvPr id="8" name="Picture 7" descr="A colorful lines on a black background&#10;&#10;AI-generated content may be incorrect.">
            <a:extLst>
              <a:ext uri="{FF2B5EF4-FFF2-40B4-BE49-F238E27FC236}">
                <a16:creationId xmlns:a16="http://schemas.microsoft.com/office/drawing/2014/main" id="{78AFFC92-4550-675B-6FD4-C969D35C77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506"/>
          <a:stretch/>
        </p:blipFill>
        <p:spPr>
          <a:xfrm rot="10800000" flipH="1" flipV="1">
            <a:off x="4417403" y="0"/>
            <a:ext cx="7774598" cy="6858001"/>
          </a:xfrm>
          <a:prstGeom prst="rect">
            <a:avLst/>
          </a:prstGeom>
        </p:spPr>
      </p:pic>
      <p:sp>
        <p:nvSpPr>
          <p:cNvPr id="16" name="TextBox 15">
            <a:extLst>
              <a:ext uri="{FF2B5EF4-FFF2-40B4-BE49-F238E27FC236}">
                <a16:creationId xmlns:a16="http://schemas.microsoft.com/office/drawing/2014/main" id="{ACCDEE44-DBEA-2B30-EA13-4701DB566D6F}"/>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7" name="Straight Connector 6">
            <a:extLst>
              <a:ext uri="{FF2B5EF4-FFF2-40B4-BE49-F238E27FC236}">
                <a16:creationId xmlns:a16="http://schemas.microsoft.com/office/drawing/2014/main" id="{A8B88CB9-00B9-4CD4-58C5-9EBBD44DFD0E}"/>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B4C6AA54-F83A-748F-99A9-260A734D003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55D5ACBC-5424-B1C1-AEAE-0853852BAF1F}"/>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6600">
                <a:solidFill>
                  <a:schemeClr val="bg1"/>
                </a:solidFill>
              </a:defRPr>
            </a:lvl1pPr>
          </a:lstStyle>
          <a:p>
            <a:r>
              <a:rPr lang="en-US" dirty="0"/>
              <a:t>Slide Title Goes</a:t>
            </a:r>
            <a:br>
              <a:rPr lang="en-US" dirty="0"/>
            </a:br>
            <a:r>
              <a:rPr lang="en-US" dirty="0"/>
              <a:t>In This Spot Here</a:t>
            </a:r>
          </a:p>
        </p:txBody>
      </p:sp>
      <p:sp>
        <p:nvSpPr>
          <p:cNvPr id="11" name="Subtitle 2">
            <a:extLst>
              <a:ext uri="{FF2B5EF4-FFF2-40B4-BE49-F238E27FC236}">
                <a16:creationId xmlns:a16="http://schemas.microsoft.com/office/drawing/2014/main" id="{288093FF-F104-AB83-014F-6F5AB78A3DF8}"/>
              </a:ext>
            </a:extLst>
          </p:cNvPr>
          <p:cNvSpPr>
            <a:spLocks noGrp="1"/>
          </p:cNvSpPr>
          <p:nvPr>
            <p:ph type="subTitle" idx="1"/>
          </p:nvPr>
        </p:nvSpPr>
        <p:spPr>
          <a:xfrm>
            <a:off x="457200" y="4895999"/>
            <a:ext cx="6400800" cy="365760"/>
          </a:xfrm>
        </p:spPr>
        <p:txBody>
          <a:bodyPr/>
          <a:lstStyle>
            <a:lvl1pPr marL="0" indent="0" algn="l">
              <a:buNone/>
              <a:defRPr sz="2000" b="0" i="0">
                <a:solidFill>
                  <a:schemeClr val="bg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55908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Chart full</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Chart Placeholder 7">
            <a:extLst>
              <a:ext uri="{FF2B5EF4-FFF2-40B4-BE49-F238E27FC236}">
                <a16:creationId xmlns:a16="http://schemas.microsoft.com/office/drawing/2014/main" id="{4CACF0D4-7050-8955-163A-74910AFB2540}"/>
              </a:ext>
            </a:extLst>
          </p:cNvPr>
          <p:cNvSpPr>
            <a:spLocks noGrp="1"/>
          </p:cNvSpPr>
          <p:nvPr>
            <p:ph type="chart" sz="quarter" idx="15"/>
          </p:nvPr>
        </p:nvSpPr>
        <p:spPr>
          <a:xfrm>
            <a:off x="457199" y="1330036"/>
            <a:ext cx="11277600" cy="4389727"/>
          </a:xfrm>
        </p:spPr>
        <p:txBody>
          <a:bodyPr vert="horz" lIns="0" tIns="0" rIns="0" bIns="1097280" rtlCol="0" anchor="ctr" anchorCtr="1">
            <a:noAutofit/>
          </a:bodyPr>
          <a:lstStyle>
            <a:lvl1pPr>
              <a:defRPr lang="en-US" sz="1400" b="0" i="0">
                <a:solidFill>
                  <a:schemeClr val="tx1"/>
                </a:solidFill>
                <a:latin typeface="Zebra Sans" pitchFamily="2" charset="77"/>
              </a:defRPr>
            </a:lvl1pPr>
          </a:lstStyle>
          <a:p>
            <a:pPr lvl="0"/>
            <a:endParaRPr lang="en-US" dirty="0"/>
          </a:p>
        </p:txBody>
      </p:sp>
      <p:cxnSp>
        <p:nvCxnSpPr>
          <p:cNvPr id="9" name="Straight Connector 8">
            <a:extLst>
              <a:ext uri="{FF2B5EF4-FFF2-40B4-BE49-F238E27FC236}">
                <a16:creationId xmlns:a16="http://schemas.microsoft.com/office/drawing/2014/main" id="{50A245F3-635C-40FC-DBC2-64B161FDED0B}"/>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EEADFE9F-FD93-1FE8-3863-E29E94E4014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2564958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hart Half">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Chart Placeholder 7">
            <a:extLst>
              <a:ext uri="{FF2B5EF4-FFF2-40B4-BE49-F238E27FC236}">
                <a16:creationId xmlns:a16="http://schemas.microsoft.com/office/drawing/2014/main" id="{C54E3C6D-83DC-A03F-F2A7-41CF273C7CF6}"/>
              </a:ext>
            </a:extLst>
          </p:cNvPr>
          <p:cNvSpPr>
            <a:spLocks noGrp="1"/>
          </p:cNvSpPr>
          <p:nvPr>
            <p:ph type="chart" sz="quarter" idx="15"/>
          </p:nvPr>
        </p:nvSpPr>
        <p:spPr>
          <a:xfrm>
            <a:off x="4368797" y="600364"/>
            <a:ext cx="7366002" cy="5119399"/>
          </a:xfrm>
        </p:spPr>
        <p:txBody>
          <a:bodyPr vert="horz" lIns="0" tIns="0" rIns="0" bIns="1097280" rtlCol="0" anchor="ctr" anchorCtr="1">
            <a:noAutofit/>
          </a:bodyPr>
          <a:lstStyle>
            <a:lvl1pPr>
              <a:defRPr lang="en-US" sz="1400" b="0" i="0">
                <a:solidFill>
                  <a:schemeClr val="tx1"/>
                </a:solidFill>
                <a:latin typeface="Zebra Sans" pitchFamily="2" charset="77"/>
              </a:defRPr>
            </a:lvl1pPr>
          </a:lstStyle>
          <a:p>
            <a:pPr lvl="0"/>
            <a:endParaRPr lang="en-US" dirty="0"/>
          </a:p>
        </p:txBody>
      </p:sp>
      <p:sp>
        <p:nvSpPr>
          <p:cNvPr id="10" name="Text Placeholder 7">
            <a:extLst>
              <a:ext uri="{FF2B5EF4-FFF2-40B4-BE49-F238E27FC236}">
                <a16:creationId xmlns:a16="http://schemas.microsoft.com/office/drawing/2014/main" id="{3075F183-6324-62D6-31E7-305FB8B6610F}"/>
              </a:ext>
            </a:extLst>
          </p:cNvPr>
          <p:cNvSpPr>
            <a:spLocks noGrp="1"/>
          </p:cNvSpPr>
          <p:nvPr>
            <p:ph type="body" sz="quarter" idx="13" hasCustomPrompt="1"/>
          </p:nvPr>
        </p:nvSpPr>
        <p:spPr>
          <a:xfrm>
            <a:off x="457198" y="1828800"/>
            <a:ext cx="3454401" cy="3886200"/>
          </a:xfrm>
        </p:spPr>
        <p:txBody>
          <a:bodyPr/>
          <a:lstStyle>
            <a:lvl1pPr>
              <a:defRPr b="0" i="0">
                <a:solidFill>
                  <a:schemeClr val="tx1"/>
                </a:solidFill>
                <a:latin typeface="Zebra Sans" pitchFamily="2" charset="77"/>
              </a:defRPr>
            </a:lvl1pPr>
            <a:lvl2pPr>
              <a:defRPr b="0" i="0">
                <a:solidFill>
                  <a:schemeClr val="tx1"/>
                </a:solidFill>
                <a:latin typeface="Zebra Sans" pitchFamily="2" charset="77"/>
              </a:defRPr>
            </a:lvl2pPr>
            <a:lvl3pPr>
              <a:defRPr b="0" i="0">
                <a:solidFill>
                  <a:schemeClr val="tx1"/>
                </a:solidFill>
                <a:latin typeface="Zebra Sans" pitchFamily="2" charset="77"/>
              </a:defRPr>
            </a:lvl3pPr>
            <a:lvl4pPr>
              <a:defRPr b="0" i="0">
                <a:solidFill>
                  <a:schemeClr val="tx1"/>
                </a:solidFill>
                <a:latin typeface="Zebra Sans" pitchFamily="2" charset="77"/>
              </a:defRPr>
            </a:lvl4pPr>
            <a:lvl5pPr>
              <a:defRPr b="0" i="0">
                <a:solidFill>
                  <a:schemeClr val="tx1"/>
                </a:solidFill>
                <a:latin typeface="Zebra Sans" pitchFamily="2" charset="77"/>
              </a:defRPr>
            </a:lvl5pPr>
          </a:lstStyle>
          <a:p>
            <a:pPr lvl="0"/>
            <a:r>
              <a:rPr lang="en-US" dirty="0"/>
              <a:t>Click to edit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 name="Straight Connector 1">
            <a:extLst>
              <a:ext uri="{FF2B5EF4-FFF2-40B4-BE49-F238E27FC236}">
                <a16:creationId xmlns:a16="http://schemas.microsoft.com/office/drawing/2014/main" id="{0BF83E17-A413-636E-085D-2C25BB5347FD}"/>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itle 10">
            <a:extLst>
              <a:ext uri="{FF2B5EF4-FFF2-40B4-BE49-F238E27FC236}">
                <a16:creationId xmlns:a16="http://schemas.microsoft.com/office/drawing/2014/main" id="{11E3F9C1-A429-F4C5-B3C6-D0BEE7F5F9E2}"/>
              </a:ext>
            </a:extLst>
          </p:cNvPr>
          <p:cNvSpPr>
            <a:spLocks noGrp="1"/>
          </p:cNvSpPr>
          <p:nvPr>
            <p:ph type="title" hasCustomPrompt="1"/>
          </p:nvPr>
        </p:nvSpPr>
        <p:spPr>
          <a:xfrm>
            <a:off x="457200" y="556011"/>
            <a:ext cx="3454399" cy="369947"/>
          </a:xfrm>
        </p:spPr>
        <p:txBody>
          <a:bodyPr/>
          <a:lstStyle/>
          <a:p>
            <a:r>
              <a:rPr lang="en-US" dirty="0"/>
              <a:t>Chart</a:t>
            </a:r>
          </a:p>
        </p:txBody>
      </p:sp>
      <p:pic>
        <p:nvPicPr>
          <p:cNvPr id="12" name="Graphic 11">
            <a:extLst>
              <a:ext uri="{FF2B5EF4-FFF2-40B4-BE49-F238E27FC236}">
                <a16:creationId xmlns:a16="http://schemas.microsoft.com/office/drawing/2014/main" id="{0676B996-ECF1-A134-A68E-7BA404F53BE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2451582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 Proces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Timeline / Process 1</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7" name="Text Placeholder 117">
            <a:extLst>
              <a:ext uri="{FF2B5EF4-FFF2-40B4-BE49-F238E27FC236}">
                <a16:creationId xmlns:a16="http://schemas.microsoft.com/office/drawing/2014/main" id="{674F00F9-D910-BB49-AB7C-A3BC91EB5B9F}"/>
              </a:ext>
            </a:extLst>
          </p:cNvPr>
          <p:cNvSpPr>
            <a:spLocks noGrp="1"/>
          </p:cNvSpPr>
          <p:nvPr>
            <p:ph type="body" sz="quarter" idx="116"/>
          </p:nvPr>
        </p:nvSpPr>
        <p:spPr>
          <a:xfrm>
            <a:off x="0" y="3257674"/>
            <a:ext cx="11694145" cy="1028458"/>
          </a:xfrm>
          <a:custGeom>
            <a:avLst/>
            <a:gdLst>
              <a:gd name="connsiteX0" fmla="*/ 0 w 11548263"/>
              <a:gd name="connsiteY0" fmla="*/ 0 h 1028458"/>
              <a:gd name="connsiteX1" fmla="*/ 1327759 w 11548263"/>
              <a:gd name="connsiteY1" fmla="*/ 0 h 1028458"/>
              <a:gd name="connsiteX2" fmla="*/ 4956395 w 11548263"/>
              <a:gd name="connsiteY2" fmla="*/ 0 h 1028458"/>
              <a:gd name="connsiteX3" fmla="*/ 6028464 w 11548263"/>
              <a:gd name="connsiteY3" fmla="*/ 0 h 1028458"/>
              <a:gd name="connsiteX4" fmla="*/ 6284154 w 11548263"/>
              <a:gd name="connsiteY4" fmla="*/ 0 h 1028458"/>
              <a:gd name="connsiteX5" fmla="*/ 10984859 w 11548263"/>
              <a:gd name="connsiteY5" fmla="*/ 0 h 1028458"/>
              <a:gd name="connsiteX6" fmla="*/ 11548263 w 11548263"/>
              <a:gd name="connsiteY6" fmla="*/ 514229 h 1028458"/>
              <a:gd name="connsiteX7" fmla="*/ 10984859 w 11548263"/>
              <a:gd name="connsiteY7" fmla="*/ 1028458 h 1028458"/>
              <a:gd name="connsiteX8" fmla="*/ 6284154 w 11548263"/>
              <a:gd name="connsiteY8" fmla="*/ 1028458 h 1028458"/>
              <a:gd name="connsiteX9" fmla="*/ 6028464 w 11548263"/>
              <a:gd name="connsiteY9" fmla="*/ 1028458 h 1028458"/>
              <a:gd name="connsiteX10" fmla="*/ 4956395 w 11548263"/>
              <a:gd name="connsiteY10" fmla="*/ 1028458 h 1028458"/>
              <a:gd name="connsiteX11" fmla="*/ 1327759 w 11548263"/>
              <a:gd name="connsiteY11" fmla="*/ 1028458 h 1028458"/>
              <a:gd name="connsiteX12" fmla="*/ 0 w 11548263"/>
              <a:gd name="connsiteY12" fmla="*/ 1028458 h 102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48263" h="1028458">
                <a:moveTo>
                  <a:pt x="0" y="0"/>
                </a:moveTo>
                <a:lnTo>
                  <a:pt x="1327759" y="0"/>
                </a:lnTo>
                <a:lnTo>
                  <a:pt x="4956395" y="0"/>
                </a:lnTo>
                <a:lnTo>
                  <a:pt x="6028464" y="0"/>
                </a:lnTo>
                <a:lnTo>
                  <a:pt x="6284154" y="0"/>
                </a:lnTo>
                <a:lnTo>
                  <a:pt x="10984859" y="0"/>
                </a:lnTo>
                <a:lnTo>
                  <a:pt x="11548263" y="514229"/>
                </a:lnTo>
                <a:lnTo>
                  <a:pt x="10984859" y="1028458"/>
                </a:lnTo>
                <a:lnTo>
                  <a:pt x="6284154" y="1028458"/>
                </a:lnTo>
                <a:lnTo>
                  <a:pt x="6028464" y="1028458"/>
                </a:lnTo>
                <a:lnTo>
                  <a:pt x="4956395" y="1028458"/>
                </a:lnTo>
                <a:lnTo>
                  <a:pt x="1327759" y="1028458"/>
                </a:lnTo>
                <a:lnTo>
                  <a:pt x="0" y="1028458"/>
                </a:lnTo>
                <a:close/>
              </a:path>
            </a:pathLst>
          </a:custGeom>
          <a:solidFill>
            <a:schemeClr val="accent2"/>
          </a:solidFill>
          <a:ln w="31750">
            <a:noFill/>
          </a:ln>
          <a:scene3d>
            <a:camera prst="orthographicFront"/>
            <a:lightRig rig="balanced" dir="t"/>
          </a:scene3d>
          <a:sp3d/>
        </p:spPr>
        <p:txBody>
          <a:bodyPr vert="horz" wrap="square" lIns="0" tIns="0" rIns="0" bIns="0" rtlCol="0" anchor="ctr" anchorCtr="1">
            <a:noAutofit/>
          </a:bodyPr>
          <a:lstStyle>
            <a:lvl1pPr>
              <a:defRPr lang="en-US" sz="100" b="0" i="0" dirty="0">
                <a:solidFill>
                  <a:schemeClr val="accent3">
                    <a:alpha val="0"/>
                  </a:schemeClr>
                </a:solidFill>
                <a:latin typeface="Zebra Sans" pitchFamily="2" charset="77"/>
              </a:defRPr>
            </a:lvl1pPr>
          </a:lstStyle>
          <a:p>
            <a:pPr lvl="0"/>
            <a:endParaRPr lang="en-US" dirty="0"/>
          </a:p>
        </p:txBody>
      </p:sp>
      <p:sp>
        <p:nvSpPr>
          <p:cNvPr id="9" name="Text Placeholder 42">
            <a:extLst>
              <a:ext uri="{FF2B5EF4-FFF2-40B4-BE49-F238E27FC236}">
                <a16:creationId xmlns:a16="http://schemas.microsoft.com/office/drawing/2014/main" id="{DC3F4E3D-BE74-E2F7-977C-EA3A86064935}"/>
              </a:ext>
            </a:extLst>
          </p:cNvPr>
          <p:cNvSpPr>
            <a:spLocks noGrp="1" noChangeAspect="1"/>
          </p:cNvSpPr>
          <p:nvPr>
            <p:ph type="body" sz="quarter" idx="120" hasCustomPrompt="1"/>
          </p:nvPr>
        </p:nvSpPr>
        <p:spPr>
          <a:xfrm>
            <a:off x="5435891" y="3403053"/>
            <a:ext cx="737702" cy="737700"/>
          </a:xfrm>
          <a:prstGeom prst="ellipse">
            <a:avLst/>
          </a:prstGeom>
          <a:solidFill>
            <a:schemeClr val="tx1"/>
          </a:solidFill>
          <a:ln w="31750">
            <a:noFill/>
          </a:ln>
        </p:spPr>
        <p:txBody>
          <a:bodyPr vert="horz" lIns="0" tIns="0" rIns="0" bIns="0" rtlCol="0" anchor="ctr" anchorCtr="1">
            <a:noAutofit/>
          </a:bodyPr>
          <a:lstStyle>
            <a:lvl1pPr algn="ctr">
              <a:defRPr lang="en-US" sz="1400" b="1" i="0" dirty="0">
                <a:solidFill>
                  <a:schemeClr val="bg1"/>
                </a:solidFill>
                <a:latin typeface="Zebra Sans Cnd ExtraBold" pitchFamily="2" charset="77"/>
              </a:defRPr>
            </a:lvl1pPr>
          </a:lstStyle>
          <a:p>
            <a:pPr lvl="0" algn="ctr">
              <a:lnSpc>
                <a:spcPct val="90000"/>
              </a:lnSpc>
            </a:pPr>
            <a:r>
              <a:rPr lang="en-US" dirty="0"/>
              <a:t>XXX</a:t>
            </a:r>
          </a:p>
        </p:txBody>
      </p:sp>
      <p:sp>
        <p:nvSpPr>
          <p:cNvPr id="10" name="Text Placeholder 42">
            <a:extLst>
              <a:ext uri="{FF2B5EF4-FFF2-40B4-BE49-F238E27FC236}">
                <a16:creationId xmlns:a16="http://schemas.microsoft.com/office/drawing/2014/main" id="{803C94F0-66B9-376D-9661-269563341303}"/>
              </a:ext>
            </a:extLst>
          </p:cNvPr>
          <p:cNvSpPr>
            <a:spLocks noGrp="1" noChangeAspect="1"/>
          </p:cNvSpPr>
          <p:nvPr>
            <p:ph type="body" sz="quarter" idx="31" hasCustomPrompt="1"/>
          </p:nvPr>
        </p:nvSpPr>
        <p:spPr>
          <a:xfrm>
            <a:off x="407651" y="3403053"/>
            <a:ext cx="737702" cy="737700"/>
          </a:xfrm>
          <a:prstGeom prst="ellipse">
            <a:avLst/>
          </a:prstGeom>
          <a:solidFill>
            <a:schemeClr val="tx1"/>
          </a:solidFill>
          <a:ln w="31750">
            <a:noFill/>
          </a:ln>
        </p:spPr>
        <p:txBody>
          <a:bodyPr lIns="0" tIns="0" rIns="0" anchor="ctr" anchorCtr="1"/>
          <a:lstStyle>
            <a:lvl1pPr algn="ctr">
              <a:lnSpc>
                <a:spcPct val="90000"/>
              </a:lnSpc>
              <a:defRPr sz="1400" b="1" i="0">
                <a:solidFill>
                  <a:schemeClr val="bg1"/>
                </a:solidFill>
                <a:latin typeface="Zebra Sans Cnd ExtraBold" pitchFamily="2" charset="77"/>
              </a:defRPr>
            </a:lvl1pPr>
            <a:lvl2pPr marL="6350" indent="0" algn="ctr">
              <a:lnSpc>
                <a:spcPct val="90000"/>
              </a:lnSpc>
              <a:spcBef>
                <a:spcPts val="600"/>
              </a:spcBef>
              <a:buNone/>
              <a:defRPr sz="1000">
                <a:solidFill>
                  <a:schemeClr val="tx1">
                    <a:lumMod val="75000"/>
                    <a:lumOff val="25000"/>
                  </a:schemeClr>
                </a:solidFill>
              </a:defRPr>
            </a:lvl2pPr>
            <a:lvl3pPr marL="173037" indent="0" algn="ctr">
              <a:buNone/>
              <a:defRPr>
                <a:solidFill>
                  <a:schemeClr val="bg1"/>
                </a:solidFill>
              </a:defRPr>
            </a:lvl3pPr>
            <a:lvl4pPr marL="346075" indent="0" algn="ctr">
              <a:buNone/>
              <a:defRPr>
                <a:solidFill>
                  <a:schemeClr val="bg1"/>
                </a:solidFill>
              </a:defRPr>
            </a:lvl4pPr>
            <a:lvl5pPr marL="346075" indent="0" algn="ctr">
              <a:buNone/>
              <a:defRPr>
                <a:solidFill>
                  <a:schemeClr val="bg1"/>
                </a:solidFill>
              </a:defRPr>
            </a:lvl5pPr>
          </a:lstStyle>
          <a:p>
            <a:pPr lvl="0"/>
            <a:r>
              <a:rPr lang="en-US" dirty="0"/>
              <a:t>XXX</a:t>
            </a:r>
          </a:p>
        </p:txBody>
      </p:sp>
      <p:sp>
        <p:nvSpPr>
          <p:cNvPr id="11" name="Text Placeholder 42">
            <a:extLst>
              <a:ext uri="{FF2B5EF4-FFF2-40B4-BE49-F238E27FC236}">
                <a16:creationId xmlns:a16="http://schemas.microsoft.com/office/drawing/2014/main" id="{878C9BF8-5A2A-134F-1B97-7A49E00E8918}"/>
              </a:ext>
            </a:extLst>
          </p:cNvPr>
          <p:cNvSpPr>
            <a:spLocks noGrp="1" noChangeAspect="1"/>
          </p:cNvSpPr>
          <p:nvPr>
            <p:ph type="body" sz="quarter" idx="117" hasCustomPrompt="1"/>
          </p:nvPr>
        </p:nvSpPr>
        <p:spPr>
          <a:xfrm>
            <a:off x="1664711" y="3403053"/>
            <a:ext cx="737702" cy="737700"/>
          </a:xfrm>
          <a:prstGeom prst="ellipse">
            <a:avLst/>
          </a:prstGeom>
          <a:solidFill>
            <a:schemeClr val="tx1"/>
          </a:solidFill>
          <a:ln w="31750">
            <a:noFill/>
          </a:ln>
        </p:spPr>
        <p:txBody>
          <a:bodyPr vert="horz" lIns="0" tIns="0" rIns="0" bIns="0" rtlCol="0" anchor="ctr" anchorCtr="1">
            <a:noAutofit/>
          </a:bodyPr>
          <a:lstStyle>
            <a:lvl1pPr algn="ctr">
              <a:defRPr lang="en-US" sz="1400" b="1" i="0" dirty="0">
                <a:solidFill>
                  <a:schemeClr val="bg1"/>
                </a:solidFill>
                <a:latin typeface="Zebra Sans Cnd ExtraBold" pitchFamily="2" charset="77"/>
              </a:defRPr>
            </a:lvl1pPr>
          </a:lstStyle>
          <a:p>
            <a:pPr lvl="0" algn="ctr">
              <a:lnSpc>
                <a:spcPct val="90000"/>
              </a:lnSpc>
            </a:pPr>
            <a:r>
              <a:rPr lang="en-US" dirty="0"/>
              <a:t>XXX</a:t>
            </a:r>
          </a:p>
        </p:txBody>
      </p:sp>
      <p:sp>
        <p:nvSpPr>
          <p:cNvPr id="12" name="Text Placeholder 42">
            <a:extLst>
              <a:ext uri="{FF2B5EF4-FFF2-40B4-BE49-F238E27FC236}">
                <a16:creationId xmlns:a16="http://schemas.microsoft.com/office/drawing/2014/main" id="{1ED6C3D5-A64C-8F66-6DB9-A54EC8A34047}"/>
              </a:ext>
            </a:extLst>
          </p:cNvPr>
          <p:cNvSpPr>
            <a:spLocks noGrp="1" noChangeAspect="1"/>
          </p:cNvSpPr>
          <p:nvPr>
            <p:ph type="body" sz="quarter" idx="118" hasCustomPrompt="1"/>
          </p:nvPr>
        </p:nvSpPr>
        <p:spPr>
          <a:xfrm>
            <a:off x="2921771" y="3403053"/>
            <a:ext cx="737702" cy="737700"/>
          </a:xfrm>
          <a:prstGeom prst="ellipse">
            <a:avLst/>
          </a:prstGeom>
          <a:solidFill>
            <a:schemeClr val="tx1"/>
          </a:solidFill>
          <a:ln w="31750">
            <a:noFill/>
          </a:ln>
        </p:spPr>
        <p:txBody>
          <a:bodyPr vert="horz" lIns="0" tIns="0" rIns="0" bIns="0" rtlCol="0" anchor="ctr" anchorCtr="1">
            <a:noAutofit/>
          </a:bodyPr>
          <a:lstStyle>
            <a:lvl1pPr algn="ctr">
              <a:defRPr lang="en-US" sz="1400" b="1" i="0" dirty="0">
                <a:solidFill>
                  <a:schemeClr val="bg1"/>
                </a:solidFill>
                <a:latin typeface="Zebra Sans Cnd ExtraBold" pitchFamily="2" charset="77"/>
              </a:defRPr>
            </a:lvl1pPr>
          </a:lstStyle>
          <a:p>
            <a:pPr lvl="0" algn="ctr">
              <a:lnSpc>
                <a:spcPct val="90000"/>
              </a:lnSpc>
            </a:pPr>
            <a:r>
              <a:rPr lang="en-US" dirty="0"/>
              <a:t>XXX</a:t>
            </a:r>
          </a:p>
        </p:txBody>
      </p:sp>
      <p:sp>
        <p:nvSpPr>
          <p:cNvPr id="13" name="Text Placeholder 42">
            <a:extLst>
              <a:ext uri="{FF2B5EF4-FFF2-40B4-BE49-F238E27FC236}">
                <a16:creationId xmlns:a16="http://schemas.microsoft.com/office/drawing/2014/main" id="{03FD814B-16E1-256B-CF8B-28A4A9BCC475}"/>
              </a:ext>
            </a:extLst>
          </p:cNvPr>
          <p:cNvSpPr>
            <a:spLocks noGrp="1" noChangeAspect="1"/>
          </p:cNvSpPr>
          <p:nvPr>
            <p:ph type="body" sz="quarter" idx="119" hasCustomPrompt="1"/>
          </p:nvPr>
        </p:nvSpPr>
        <p:spPr>
          <a:xfrm>
            <a:off x="4178831" y="3403053"/>
            <a:ext cx="737702" cy="737700"/>
          </a:xfrm>
          <a:prstGeom prst="ellipse">
            <a:avLst/>
          </a:prstGeom>
          <a:solidFill>
            <a:schemeClr val="tx1"/>
          </a:solidFill>
          <a:ln w="31750">
            <a:noFill/>
          </a:ln>
        </p:spPr>
        <p:txBody>
          <a:bodyPr vert="horz" lIns="0" tIns="0" rIns="0" bIns="0" rtlCol="0" anchor="ctr" anchorCtr="1">
            <a:noAutofit/>
          </a:bodyPr>
          <a:lstStyle>
            <a:lvl1pPr algn="ctr">
              <a:defRPr lang="en-US" sz="1400" b="1" i="0" dirty="0">
                <a:solidFill>
                  <a:schemeClr val="bg1"/>
                </a:solidFill>
                <a:latin typeface="Zebra Sans Cnd ExtraBold" pitchFamily="2" charset="77"/>
              </a:defRPr>
            </a:lvl1pPr>
          </a:lstStyle>
          <a:p>
            <a:pPr lvl="0" algn="ctr">
              <a:lnSpc>
                <a:spcPct val="90000"/>
              </a:lnSpc>
            </a:pPr>
            <a:r>
              <a:rPr lang="en-US" dirty="0"/>
              <a:t>XXX</a:t>
            </a:r>
          </a:p>
        </p:txBody>
      </p:sp>
      <p:sp>
        <p:nvSpPr>
          <p:cNvPr id="14" name="Text Placeholder 42">
            <a:extLst>
              <a:ext uri="{FF2B5EF4-FFF2-40B4-BE49-F238E27FC236}">
                <a16:creationId xmlns:a16="http://schemas.microsoft.com/office/drawing/2014/main" id="{6C95C2F0-793E-A1D5-8B2A-3F9F241C273D}"/>
              </a:ext>
            </a:extLst>
          </p:cNvPr>
          <p:cNvSpPr>
            <a:spLocks noGrp="1" noChangeAspect="1"/>
          </p:cNvSpPr>
          <p:nvPr>
            <p:ph type="body" sz="quarter" idx="121" hasCustomPrompt="1"/>
          </p:nvPr>
        </p:nvSpPr>
        <p:spPr>
          <a:xfrm>
            <a:off x="6692951" y="3403053"/>
            <a:ext cx="737702" cy="737700"/>
          </a:xfrm>
          <a:prstGeom prst="ellipse">
            <a:avLst/>
          </a:prstGeom>
          <a:solidFill>
            <a:schemeClr val="tx1"/>
          </a:solidFill>
          <a:ln w="31750">
            <a:noFill/>
          </a:ln>
        </p:spPr>
        <p:txBody>
          <a:bodyPr vert="horz" lIns="0" tIns="0" rIns="0" bIns="0" rtlCol="0" anchor="ctr" anchorCtr="1">
            <a:noAutofit/>
          </a:bodyPr>
          <a:lstStyle>
            <a:lvl1pPr algn="ctr">
              <a:defRPr lang="en-US" sz="1400" b="1" i="0" dirty="0">
                <a:solidFill>
                  <a:schemeClr val="bg1"/>
                </a:solidFill>
                <a:latin typeface="Zebra Sans Cnd ExtraBold" pitchFamily="2" charset="77"/>
              </a:defRPr>
            </a:lvl1pPr>
          </a:lstStyle>
          <a:p>
            <a:pPr lvl="0" algn="ctr">
              <a:lnSpc>
                <a:spcPct val="90000"/>
              </a:lnSpc>
            </a:pPr>
            <a:r>
              <a:rPr lang="en-US" dirty="0"/>
              <a:t>XXX</a:t>
            </a:r>
          </a:p>
        </p:txBody>
      </p:sp>
      <p:sp>
        <p:nvSpPr>
          <p:cNvPr id="15" name="Text Placeholder 42">
            <a:extLst>
              <a:ext uri="{FF2B5EF4-FFF2-40B4-BE49-F238E27FC236}">
                <a16:creationId xmlns:a16="http://schemas.microsoft.com/office/drawing/2014/main" id="{D214864A-A101-C108-F37E-CE0FF412B2C9}"/>
              </a:ext>
            </a:extLst>
          </p:cNvPr>
          <p:cNvSpPr>
            <a:spLocks noGrp="1" noChangeAspect="1"/>
          </p:cNvSpPr>
          <p:nvPr>
            <p:ph type="body" sz="quarter" idx="122" hasCustomPrompt="1"/>
          </p:nvPr>
        </p:nvSpPr>
        <p:spPr>
          <a:xfrm>
            <a:off x="7950011" y="3403053"/>
            <a:ext cx="737702" cy="737700"/>
          </a:xfrm>
          <a:prstGeom prst="ellipse">
            <a:avLst/>
          </a:prstGeom>
          <a:solidFill>
            <a:schemeClr val="tx1"/>
          </a:solidFill>
          <a:ln w="31750">
            <a:noFill/>
          </a:ln>
        </p:spPr>
        <p:txBody>
          <a:bodyPr vert="horz" lIns="0" tIns="0" rIns="0" bIns="0" rtlCol="0" anchor="ctr" anchorCtr="1">
            <a:noAutofit/>
          </a:bodyPr>
          <a:lstStyle>
            <a:lvl1pPr algn="ctr">
              <a:defRPr lang="en-US" sz="1400" b="1" i="0" dirty="0">
                <a:solidFill>
                  <a:schemeClr val="bg1"/>
                </a:solidFill>
                <a:latin typeface="Zebra Sans Cnd ExtraBold" pitchFamily="2" charset="77"/>
              </a:defRPr>
            </a:lvl1pPr>
          </a:lstStyle>
          <a:p>
            <a:pPr lvl="0" algn="ctr">
              <a:lnSpc>
                <a:spcPct val="90000"/>
              </a:lnSpc>
            </a:pPr>
            <a:r>
              <a:rPr lang="en-US" dirty="0"/>
              <a:t>XXX</a:t>
            </a:r>
          </a:p>
        </p:txBody>
      </p:sp>
      <p:sp>
        <p:nvSpPr>
          <p:cNvPr id="16" name="Text Placeholder 42">
            <a:extLst>
              <a:ext uri="{FF2B5EF4-FFF2-40B4-BE49-F238E27FC236}">
                <a16:creationId xmlns:a16="http://schemas.microsoft.com/office/drawing/2014/main" id="{5F11D196-1933-55CF-A1F8-A26797BA2988}"/>
              </a:ext>
            </a:extLst>
          </p:cNvPr>
          <p:cNvSpPr>
            <a:spLocks noGrp="1" noChangeAspect="1"/>
          </p:cNvSpPr>
          <p:nvPr>
            <p:ph type="body" sz="quarter" idx="123" hasCustomPrompt="1"/>
          </p:nvPr>
        </p:nvSpPr>
        <p:spPr>
          <a:xfrm>
            <a:off x="9207071" y="3403053"/>
            <a:ext cx="737702" cy="737700"/>
          </a:xfrm>
          <a:prstGeom prst="ellipse">
            <a:avLst/>
          </a:prstGeom>
          <a:solidFill>
            <a:schemeClr val="tx1"/>
          </a:solidFill>
          <a:ln w="31750">
            <a:noFill/>
          </a:ln>
        </p:spPr>
        <p:txBody>
          <a:bodyPr vert="horz" lIns="0" tIns="0" rIns="0" bIns="0" rtlCol="0" anchor="ctr" anchorCtr="1">
            <a:noAutofit/>
          </a:bodyPr>
          <a:lstStyle>
            <a:lvl1pPr algn="ctr">
              <a:defRPr lang="en-US" sz="1400" b="1" i="0" dirty="0">
                <a:solidFill>
                  <a:schemeClr val="bg1"/>
                </a:solidFill>
                <a:latin typeface="Zebra Sans Cnd ExtraBold" pitchFamily="2" charset="77"/>
              </a:defRPr>
            </a:lvl1pPr>
          </a:lstStyle>
          <a:p>
            <a:pPr lvl="0" algn="ctr">
              <a:lnSpc>
                <a:spcPct val="90000"/>
              </a:lnSpc>
            </a:pPr>
            <a:r>
              <a:rPr lang="en-US" dirty="0"/>
              <a:t>XXX</a:t>
            </a:r>
          </a:p>
        </p:txBody>
      </p:sp>
      <p:sp>
        <p:nvSpPr>
          <p:cNvPr id="18" name="Text Placeholder 29">
            <a:extLst>
              <a:ext uri="{FF2B5EF4-FFF2-40B4-BE49-F238E27FC236}">
                <a16:creationId xmlns:a16="http://schemas.microsoft.com/office/drawing/2014/main" id="{B6FF8C0D-D5DA-EF25-B22C-F6CE2D9AF850}"/>
              </a:ext>
            </a:extLst>
          </p:cNvPr>
          <p:cNvSpPr>
            <a:spLocks noGrp="1"/>
          </p:cNvSpPr>
          <p:nvPr>
            <p:ph type="body" sz="quarter" idx="141" hasCustomPrompt="1"/>
          </p:nvPr>
        </p:nvSpPr>
        <p:spPr>
          <a:xfrm>
            <a:off x="7203565" y="4603972"/>
            <a:ext cx="1938528" cy="1337940"/>
          </a:xfrm>
          <a:prstGeom prst="rect">
            <a:avLst/>
          </a:prstGeom>
        </p:spPr>
        <p:txBody>
          <a:bodyPr anchor="t" anchorCtr="0"/>
          <a:lstStyle>
            <a:lvl1pPr algn="l">
              <a:lnSpc>
                <a:spcPct val="100000"/>
              </a:lnSpc>
              <a:spcBef>
                <a:spcPts val="0"/>
              </a:spcBef>
              <a:defRPr sz="1400" b="0" i="0">
                <a:solidFill>
                  <a:schemeClr val="tx1"/>
                </a:solidFill>
                <a:latin typeface="Zebra Sans" pitchFamily="2" charset="77"/>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dirty="0"/>
              <a:t>Click to edit text</a:t>
            </a:r>
          </a:p>
        </p:txBody>
      </p:sp>
      <p:sp>
        <p:nvSpPr>
          <p:cNvPr id="19" name="Text Placeholder 29">
            <a:extLst>
              <a:ext uri="{FF2B5EF4-FFF2-40B4-BE49-F238E27FC236}">
                <a16:creationId xmlns:a16="http://schemas.microsoft.com/office/drawing/2014/main" id="{6772B915-AAD4-029E-3280-F78A7E46F484}"/>
              </a:ext>
            </a:extLst>
          </p:cNvPr>
          <p:cNvSpPr>
            <a:spLocks noGrp="1"/>
          </p:cNvSpPr>
          <p:nvPr>
            <p:ph type="body" sz="quarter" idx="142" hasCustomPrompt="1"/>
          </p:nvPr>
        </p:nvSpPr>
        <p:spPr>
          <a:xfrm>
            <a:off x="4686403" y="4603972"/>
            <a:ext cx="1938528" cy="1337940"/>
          </a:xfrm>
          <a:prstGeom prst="rect">
            <a:avLst/>
          </a:prstGeom>
        </p:spPr>
        <p:txBody>
          <a:bodyPr anchor="t" anchorCtr="0"/>
          <a:lstStyle>
            <a:lvl1pPr algn="l">
              <a:lnSpc>
                <a:spcPct val="100000"/>
              </a:lnSpc>
              <a:spcBef>
                <a:spcPts val="0"/>
              </a:spcBef>
              <a:defRPr sz="1400" b="0" i="0">
                <a:solidFill>
                  <a:schemeClr val="tx1"/>
                </a:solidFill>
                <a:latin typeface="Zebra Sans" pitchFamily="2" charset="77"/>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dirty="0"/>
              <a:t>Click to edit text</a:t>
            </a:r>
          </a:p>
        </p:txBody>
      </p:sp>
      <p:sp>
        <p:nvSpPr>
          <p:cNvPr id="20" name="Text Placeholder 29">
            <a:extLst>
              <a:ext uri="{FF2B5EF4-FFF2-40B4-BE49-F238E27FC236}">
                <a16:creationId xmlns:a16="http://schemas.microsoft.com/office/drawing/2014/main" id="{985444AC-3928-E4BD-D3F7-CCA87FCE32E9}"/>
              </a:ext>
            </a:extLst>
          </p:cNvPr>
          <p:cNvSpPr>
            <a:spLocks noGrp="1"/>
          </p:cNvSpPr>
          <p:nvPr>
            <p:ph type="body" sz="quarter" idx="143" hasCustomPrompt="1"/>
          </p:nvPr>
        </p:nvSpPr>
        <p:spPr>
          <a:xfrm>
            <a:off x="2175272" y="4603972"/>
            <a:ext cx="1938528" cy="1337940"/>
          </a:xfrm>
          <a:prstGeom prst="rect">
            <a:avLst/>
          </a:prstGeom>
        </p:spPr>
        <p:txBody>
          <a:bodyPr anchor="t" anchorCtr="0"/>
          <a:lstStyle>
            <a:lvl1pPr algn="l">
              <a:lnSpc>
                <a:spcPct val="100000"/>
              </a:lnSpc>
              <a:spcBef>
                <a:spcPts val="0"/>
              </a:spcBef>
              <a:defRPr sz="1400" b="0" i="0">
                <a:solidFill>
                  <a:schemeClr val="tx1"/>
                </a:solidFill>
                <a:latin typeface="Zebra Sans" pitchFamily="2" charset="77"/>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dirty="0"/>
              <a:t>Click to edit text</a:t>
            </a:r>
          </a:p>
        </p:txBody>
      </p:sp>
      <p:sp>
        <p:nvSpPr>
          <p:cNvPr id="21" name="Text Placeholder 29">
            <a:extLst>
              <a:ext uri="{FF2B5EF4-FFF2-40B4-BE49-F238E27FC236}">
                <a16:creationId xmlns:a16="http://schemas.microsoft.com/office/drawing/2014/main" id="{118D9CDC-08CB-D892-27C6-7C894F1E220F}"/>
              </a:ext>
            </a:extLst>
          </p:cNvPr>
          <p:cNvSpPr>
            <a:spLocks noGrp="1"/>
          </p:cNvSpPr>
          <p:nvPr>
            <p:ph type="body" sz="quarter" idx="146" hasCustomPrompt="1"/>
          </p:nvPr>
        </p:nvSpPr>
        <p:spPr>
          <a:xfrm>
            <a:off x="8446047" y="1559769"/>
            <a:ext cx="1938131" cy="1417320"/>
          </a:xfrm>
          <a:prstGeom prst="rect">
            <a:avLst/>
          </a:prstGeom>
        </p:spPr>
        <p:txBody>
          <a:bodyPr anchor="b" anchorCtr="0"/>
          <a:lstStyle>
            <a:lvl1pPr algn="l">
              <a:lnSpc>
                <a:spcPct val="100000"/>
              </a:lnSpc>
              <a:spcBef>
                <a:spcPts val="0"/>
              </a:spcBef>
              <a:defRPr sz="1400" b="0" i="0">
                <a:solidFill>
                  <a:schemeClr val="tx1"/>
                </a:solidFill>
                <a:latin typeface="Zebra Sans" pitchFamily="2" charset="77"/>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dirty="0"/>
              <a:t>Click to edit text</a:t>
            </a:r>
          </a:p>
        </p:txBody>
      </p:sp>
      <p:sp>
        <p:nvSpPr>
          <p:cNvPr id="22" name="Text Placeholder 29">
            <a:extLst>
              <a:ext uri="{FF2B5EF4-FFF2-40B4-BE49-F238E27FC236}">
                <a16:creationId xmlns:a16="http://schemas.microsoft.com/office/drawing/2014/main" id="{8518E24D-BDE3-AD88-0491-4B4E3C07D3D6}"/>
              </a:ext>
            </a:extLst>
          </p:cNvPr>
          <p:cNvSpPr>
            <a:spLocks noGrp="1"/>
          </p:cNvSpPr>
          <p:nvPr>
            <p:ph type="body" sz="quarter" idx="147" hasCustomPrompt="1"/>
          </p:nvPr>
        </p:nvSpPr>
        <p:spPr>
          <a:xfrm>
            <a:off x="5943476" y="1559769"/>
            <a:ext cx="1938131" cy="1417320"/>
          </a:xfrm>
          <a:prstGeom prst="rect">
            <a:avLst/>
          </a:prstGeom>
        </p:spPr>
        <p:txBody>
          <a:bodyPr anchor="b" anchorCtr="0"/>
          <a:lstStyle>
            <a:lvl1pPr algn="l">
              <a:lnSpc>
                <a:spcPct val="100000"/>
              </a:lnSpc>
              <a:spcBef>
                <a:spcPts val="0"/>
              </a:spcBef>
              <a:defRPr sz="1400" b="0" i="0">
                <a:solidFill>
                  <a:schemeClr val="tx1"/>
                </a:solidFill>
                <a:latin typeface="Zebra Sans" pitchFamily="2" charset="77"/>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dirty="0"/>
              <a:t>Click to edit text</a:t>
            </a:r>
          </a:p>
        </p:txBody>
      </p:sp>
      <p:sp>
        <p:nvSpPr>
          <p:cNvPr id="23" name="Text Placeholder 29">
            <a:extLst>
              <a:ext uri="{FF2B5EF4-FFF2-40B4-BE49-F238E27FC236}">
                <a16:creationId xmlns:a16="http://schemas.microsoft.com/office/drawing/2014/main" id="{BD7B5024-420A-A318-1F90-9CDE6E7AE3B6}"/>
              </a:ext>
            </a:extLst>
          </p:cNvPr>
          <p:cNvSpPr>
            <a:spLocks noGrp="1"/>
          </p:cNvSpPr>
          <p:nvPr>
            <p:ph type="body" sz="quarter" idx="148" hasCustomPrompt="1"/>
          </p:nvPr>
        </p:nvSpPr>
        <p:spPr>
          <a:xfrm>
            <a:off x="3429330" y="1559769"/>
            <a:ext cx="1938131" cy="1417320"/>
          </a:xfrm>
          <a:prstGeom prst="rect">
            <a:avLst/>
          </a:prstGeom>
        </p:spPr>
        <p:txBody>
          <a:bodyPr anchor="b" anchorCtr="0"/>
          <a:lstStyle>
            <a:lvl1pPr algn="l">
              <a:lnSpc>
                <a:spcPct val="100000"/>
              </a:lnSpc>
              <a:spcBef>
                <a:spcPts val="0"/>
              </a:spcBef>
              <a:defRPr sz="1400" b="0" i="0">
                <a:solidFill>
                  <a:schemeClr val="tx1"/>
                </a:solidFill>
                <a:latin typeface="Zebra Sans" pitchFamily="2" charset="77"/>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dirty="0"/>
              <a:t>Click to edit text</a:t>
            </a:r>
          </a:p>
        </p:txBody>
      </p:sp>
      <p:sp>
        <p:nvSpPr>
          <p:cNvPr id="24" name="Text Placeholder 29">
            <a:extLst>
              <a:ext uri="{FF2B5EF4-FFF2-40B4-BE49-F238E27FC236}">
                <a16:creationId xmlns:a16="http://schemas.microsoft.com/office/drawing/2014/main" id="{BB8488A8-2782-DFFA-2835-FD33A102F280}"/>
              </a:ext>
            </a:extLst>
          </p:cNvPr>
          <p:cNvSpPr>
            <a:spLocks noGrp="1"/>
          </p:cNvSpPr>
          <p:nvPr>
            <p:ph type="body" sz="quarter" idx="149" hasCustomPrompt="1"/>
          </p:nvPr>
        </p:nvSpPr>
        <p:spPr>
          <a:xfrm>
            <a:off x="903609" y="1567939"/>
            <a:ext cx="1938131" cy="1417320"/>
          </a:xfrm>
          <a:prstGeom prst="rect">
            <a:avLst/>
          </a:prstGeom>
        </p:spPr>
        <p:txBody>
          <a:bodyPr anchor="b" anchorCtr="0"/>
          <a:lstStyle>
            <a:lvl1pPr algn="l">
              <a:lnSpc>
                <a:spcPct val="100000"/>
              </a:lnSpc>
              <a:spcBef>
                <a:spcPts val="0"/>
              </a:spcBef>
              <a:defRPr sz="1400" b="0" i="0">
                <a:solidFill>
                  <a:schemeClr val="tx1"/>
                </a:solidFill>
                <a:latin typeface="Zebra Sans" pitchFamily="2" charset="77"/>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dirty="0"/>
              <a:t>Click to edit text</a:t>
            </a:r>
          </a:p>
        </p:txBody>
      </p:sp>
      <p:cxnSp>
        <p:nvCxnSpPr>
          <p:cNvPr id="33" name="Straight Connector 32">
            <a:extLst>
              <a:ext uri="{FF2B5EF4-FFF2-40B4-BE49-F238E27FC236}">
                <a16:creationId xmlns:a16="http://schemas.microsoft.com/office/drawing/2014/main" id="{737C083F-8A8F-457A-D377-B9C55064EA73}"/>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34" name="Graphic 33">
            <a:extLst>
              <a:ext uri="{FF2B5EF4-FFF2-40B4-BE49-F238E27FC236}">
                <a16:creationId xmlns:a16="http://schemas.microsoft.com/office/drawing/2014/main" id="{FDE77A30-6E0C-C53F-BBDC-BA5C3A914A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3" name="Text Placeholder 29">
            <a:extLst>
              <a:ext uri="{FF2B5EF4-FFF2-40B4-BE49-F238E27FC236}">
                <a16:creationId xmlns:a16="http://schemas.microsoft.com/office/drawing/2014/main" id="{D82BE684-BE3F-1624-8356-D19CBC97DEBC}"/>
              </a:ext>
            </a:extLst>
          </p:cNvPr>
          <p:cNvSpPr>
            <a:spLocks noGrp="1"/>
          </p:cNvSpPr>
          <p:nvPr>
            <p:ph type="body" sz="quarter" idx="159" hasCustomPrompt="1"/>
          </p:nvPr>
        </p:nvSpPr>
        <p:spPr>
          <a:xfrm>
            <a:off x="9718295" y="4603972"/>
            <a:ext cx="1938528" cy="1337940"/>
          </a:xfrm>
          <a:prstGeom prst="rect">
            <a:avLst/>
          </a:prstGeom>
        </p:spPr>
        <p:txBody>
          <a:bodyPr anchor="t" anchorCtr="0"/>
          <a:lstStyle>
            <a:lvl1pPr algn="l">
              <a:lnSpc>
                <a:spcPct val="100000"/>
              </a:lnSpc>
              <a:spcBef>
                <a:spcPts val="0"/>
              </a:spcBef>
              <a:defRPr sz="1400" b="0" i="0">
                <a:solidFill>
                  <a:schemeClr val="tx1"/>
                </a:solidFill>
                <a:latin typeface="Zebra Sans" pitchFamily="2" charset="77"/>
              </a:defRPr>
            </a:lvl1pPr>
            <a:lvl2pPr marL="117475" indent="-111125" algn="l">
              <a:lnSpc>
                <a:spcPct val="100000"/>
              </a:lnSpc>
              <a:spcBef>
                <a:spcPts val="0"/>
              </a:spcBef>
              <a:buFont typeface="Arial" panose="020B0604020202020204" pitchFamily="34" charset="0"/>
              <a:buChar char="•"/>
              <a:tabLst/>
              <a:defRPr sz="1000">
                <a:solidFill>
                  <a:schemeClr val="tx1">
                    <a:lumMod val="85000"/>
                    <a:lumOff val="15000"/>
                  </a:schemeClr>
                </a:solidFill>
              </a:defRPr>
            </a:lvl2pPr>
          </a:lstStyle>
          <a:p>
            <a:pPr lvl="0"/>
            <a:r>
              <a:rPr lang="en-US" dirty="0"/>
              <a:t>Click to edit text</a:t>
            </a:r>
          </a:p>
        </p:txBody>
      </p:sp>
    </p:spTree>
    <p:extLst>
      <p:ext uri="{BB962C8B-B14F-4D97-AF65-F5344CB8AC3E}">
        <p14:creationId xmlns:p14="http://schemas.microsoft.com/office/powerpoint/2010/main" val="101977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meline / Proces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90C7-6C60-4290-A7AE-65AF2A9F35B6}"/>
              </a:ext>
            </a:extLst>
          </p:cNvPr>
          <p:cNvSpPr>
            <a:spLocks noGrp="1"/>
          </p:cNvSpPr>
          <p:nvPr>
            <p:ph type="title" hasCustomPrompt="1"/>
          </p:nvPr>
        </p:nvSpPr>
        <p:spPr/>
        <p:txBody>
          <a:bodyPr/>
          <a:lstStyle>
            <a:lvl1pPr>
              <a:defRPr>
                <a:solidFill>
                  <a:schemeClr val="tx1"/>
                </a:solidFill>
              </a:defRPr>
            </a:lvl1pPr>
          </a:lstStyle>
          <a:p>
            <a:r>
              <a:rPr lang="en-US" dirty="0"/>
              <a:t>Timeline / Process 2</a:t>
            </a:r>
          </a:p>
        </p:txBody>
      </p:sp>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3" name="Vertical Text Placeholder 31">
            <a:extLst>
              <a:ext uri="{FF2B5EF4-FFF2-40B4-BE49-F238E27FC236}">
                <a16:creationId xmlns:a16="http://schemas.microsoft.com/office/drawing/2014/main" id="{5004CE8D-E375-8C6B-B57F-DEF0BB9F36D8}"/>
              </a:ext>
            </a:extLst>
          </p:cNvPr>
          <p:cNvSpPr>
            <a:spLocks noGrp="1"/>
          </p:cNvSpPr>
          <p:nvPr>
            <p:ph type="body" orient="vert" sz="quarter" idx="13" hasCustomPrompt="1"/>
          </p:nvPr>
        </p:nvSpPr>
        <p:spPr>
          <a:xfrm>
            <a:off x="428625" y="3205927"/>
            <a:ext cx="1784223" cy="1481137"/>
          </a:xfrm>
          <a:prstGeom prst="rect">
            <a:avLst/>
          </a:prstGeom>
        </p:spPr>
        <p:txBody>
          <a:bodyPr vert="horz"/>
          <a:lstStyle>
            <a:lvl1pPr>
              <a:defRPr sz="1400" b="0" i="0">
                <a:solidFill>
                  <a:schemeClr val="tx1"/>
                </a:solidFill>
                <a:latin typeface="Zebra Sans" pitchFamily="2" charset="77"/>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dirty="0"/>
              <a:t>Click to edit text</a:t>
            </a:r>
          </a:p>
        </p:txBody>
      </p:sp>
      <p:sp>
        <p:nvSpPr>
          <p:cNvPr id="8" name="Text Placeholder 9">
            <a:extLst>
              <a:ext uri="{FF2B5EF4-FFF2-40B4-BE49-F238E27FC236}">
                <a16:creationId xmlns:a16="http://schemas.microsoft.com/office/drawing/2014/main" id="{C2F9AAD4-E695-78A1-FCDD-710A293250F1}"/>
              </a:ext>
            </a:extLst>
          </p:cNvPr>
          <p:cNvSpPr>
            <a:spLocks noGrp="1"/>
          </p:cNvSpPr>
          <p:nvPr>
            <p:ph type="body" sz="quarter" idx="36" hasCustomPrompt="1"/>
          </p:nvPr>
        </p:nvSpPr>
        <p:spPr>
          <a:xfrm>
            <a:off x="2106654" y="2497454"/>
            <a:ext cx="2034889" cy="457200"/>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2"/>
          </a:solidFill>
          <a:ln w="31750">
            <a:noFill/>
          </a:ln>
          <a:scene3d>
            <a:camera prst="orthographicFront"/>
            <a:lightRig rig="balanced" dir="t"/>
          </a:scene3d>
          <a:sp3d/>
        </p:spPr>
        <p:txBody>
          <a:bodyPr vert="horz" wrap="square" lIns="365760" tIns="0" rIns="365760" bIns="0" rtlCol="0" anchor="ctr" anchorCtr="0">
            <a:noAutofit/>
          </a:bodyPr>
          <a:lstStyle>
            <a:lvl1pPr algn="l">
              <a:defRPr lang="en-US" sz="1000" b="0" i="0" dirty="0">
                <a:solidFill>
                  <a:schemeClr val="tx1"/>
                </a:solidFill>
                <a:latin typeface="Zebra Sans" pitchFamily="2" charset="77"/>
              </a:defRPr>
            </a:lvl1pPr>
          </a:lstStyle>
          <a:p>
            <a:pPr lvl="0"/>
            <a:r>
              <a:rPr lang="en-US" dirty="0"/>
              <a:t>Click to add text</a:t>
            </a:r>
          </a:p>
        </p:txBody>
      </p:sp>
      <p:sp>
        <p:nvSpPr>
          <p:cNvPr id="33" name="Text Placeholder 16">
            <a:extLst>
              <a:ext uri="{FF2B5EF4-FFF2-40B4-BE49-F238E27FC236}">
                <a16:creationId xmlns:a16="http://schemas.microsoft.com/office/drawing/2014/main" id="{DA485CCF-9D13-C900-EF90-B9968F0915D3}"/>
              </a:ext>
            </a:extLst>
          </p:cNvPr>
          <p:cNvSpPr>
            <a:spLocks noGrp="1"/>
          </p:cNvSpPr>
          <p:nvPr>
            <p:ph type="body" sz="quarter" idx="37"/>
          </p:nvPr>
        </p:nvSpPr>
        <p:spPr>
          <a:xfrm>
            <a:off x="0" y="2496851"/>
            <a:ext cx="2204164" cy="457200"/>
          </a:xfrm>
          <a:custGeom>
            <a:avLst/>
            <a:gdLst>
              <a:gd name="connsiteX0" fmla="*/ 0 w 2204163"/>
              <a:gd name="connsiteY0" fmla="*/ 0 h 457200"/>
              <a:gd name="connsiteX1" fmla="*/ 169274 w 2204163"/>
              <a:gd name="connsiteY1" fmla="*/ 0 h 457200"/>
              <a:gd name="connsiteX2" fmla="*/ 1632247 w 2204163"/>
              <a:gd name="connsiteY2" fmla="*/ 0 h 457200"/>
              <a:gd name="connsiteX3" fmla="*/ 1975563 w 2204163"/>
              <a:gd name="connsiteY3" fmla="*/ 0 h 457200"/>
              <a:gd name="connsiteX4" fmla="*/ 2204163 w 2204163"/>
              <a:gd name="connsiteY4" fmla="*/ 228600 h 457200"/>
              <a:gd name="connsiteX5" fmla="*/ 1975563 w 2204163"/>
              <a:gd name="connsiteY5" fmla="*/ 457200 h 457200"/>
              <a:gd name="connsiteX6" fmla="*/ 1632247 w 2204163"/>
              <a:gd name="connsiteY6" fmla="*/ 457200 h 457200"/>
              <a:gd name="connsiteX7" fmla="*/ 169274 w 2204163"/>
              <a:gd name="connsiteY7" fmla="*/ 457200 h 457200"/>
              <a:gd name="connsiteX8" fmla="*/ 0 w 2204163"/>
              <a:gd name="connsiteY8"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4163" h="457200">
                <a:moveTo>
                  <a:pt x="0" y="0"/>
                </a:moveTo>
                <a:lnTo>
                  <a:pt x="169274" y="0"/>
                </a:lnTo>
                <a:lnTo>
                  <a:pt x="1632247" y="0"/>
                </a:lnTo>
                <a:lnTo>
                  <a:pt x="1975563" y="0"/>
                </a:lnTo>
                <a:lnTo>
                  <a:pt x="2204163" y="228600"/>
                </a:lnTo>
                <a:lnTo>
                  <a:pt x="1975563" y="457200"/>
                </a:lnTo>
                <a:lnTo>
                  <a:pt x="1632247" y="457200"/>
                </a:lnTo>
                <a:lnTo>
                  <a:pt x="169274" y="457200"/>
                </a:lnTo>
                <a:lnTo>
                  <a:pt x="0" y="457200"/>
                </a:lnTo>
                <a:close/>
              </a:path>
            </a:pathLst>
          </a:custGeom>
          <a:solidFill>
            <a:schemeClr val="accent2"/>
          </a:solidFill>
          <a:ln w="31750">
            <a:noFill/>
          </a:ln>
          <a:scene3d>
            <a:camera prst="orthographicFront"/>
            <a:lightRig rig="balanced" dir="t"/>
          </a:scene3d>
          <a:sp3d/>
        </p:spPr>
        <p:txBody>
          <a:bodyPr vert="horz" wrap="square" lIns="429768" tIns="0" rIns="365760" bIns="0" rtlCol="0" anchor="ctr" anchorCtr="0">
            <a:noAutofit/>
          </a:bodyPr>
          <a:lstStyle>
            <a:lvl1pPr>
              <a:defRPr lang="en-US" sz="1000" b="0" i="0" dirty="0">
                <a:solidFill>
                  <a:schemeClr val="tx1"/>
                </a:solidFill>
                <a:latin typeface="Zebra Sans" pitchFamily="2" charset="77"/>
              </a:defRPr>
            </a:lvl1pPr>
          </a:lstStyle>
          <a:p>
            <a:pPr lvl="0"/>
            <a:endParaRPr lang="en-US" dirty="0"/>
          </a:p>
        </p:txBody>
      </p:sp>
      <p:sp>
        <p:nvSpPr>
          <p:cNvPr id="34" name="Text Placeholder 10">
            <a:extLst>
              <a:ext uri="{FF2B5EF4-FFF2-40B4-BE49-F238E27FC236}">
                <a16:creationId xmlns:a16="http://schemas.microsoft.com/office/drawing/2014/main" id="{87897FEB-8909-E872-B2ED-60A5277CFB38}"/>
              </a:ext>
            </a:extLst>
          </p:cNvPr>
          <p:cNvSpPr>
            <a:spLocks noGrp="1"/>
          </p:cNvSpPr>
          <p:nvPr>
            <p:ph type="body" sz="quarter" idx="38"/>
          </p:nvPr>
        </p:nvSpPr>
        <p:spPr>
          <a:xfrm>
            <a:off x="4044034" y="2496851"/>
            <a:ext cx="2034889" cy="457200"/>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2"/>
          </a:solidFill>
          <a:ln w="31750">
            <a:noFill/>
          </a:ln>
          <a:scene3d>
            <a:camera prst="orthographicFront"/>
            <a:lightRig rig="balanced" dir="t"/>
          </a:scene3d>
          <a:sp3d/>
        </p:spPr>
        <p:txBody>
          <a:bodyPr vert="horz" wrap="square" lIns="365760" tIns="0" rIns="365760" bIns="0" rtlCol="0" anchor="ctr" anchorCtr="0">
            <a:noAutofit/>
          </a:bodyPr>
          <a:lstStyle>
            <a:lvl1pPr algn="l">
              <a:defRPr lang="en-US" sz="1000" b="0" i="0" dirty="0">
                <a:solidFill>
                  <a:schemeClr val="tx1"/>
                </a:solidFill>
                <a:latin typeface="Zebra Sans" pitchFamily="2" charset="77"/>
              </a:defRPr>
            </a:lvl1pPr>
          </a:lstStyle>
          <a:p>
            <a:pPr lvl="0"/>
            <a:endParaRPr lang="en-US" dirty="0"/>
          </a:p>
        </p:txBody>
      </p:sp>
      <p:sp>
        <p:nvSpPr>
          <p:cNvPr id="35" name="Text Placeholder 11">
            <a:extLst>
              <a:ext uri="{FF2B5EF4-FFF2-40B4-BE49-F238E27FC236}">
                <a16:creationId xmlns:a16="http://schemas.microsoft.com/office/drawing/2014/main" id="{8D471C3D-FBF7-3264-73B9-8D0E0A791276}"/>
              </a:ext>
            </a:extLst>
          </p:cNvPr>
          <p:cNvSpPr>
            <a:spLocks noGrp="1"/>
          </p:cNvSpPr>
          <p:nvPr>
            <p:ph type="body" sz="quarter" idx="39" hasCustomPrompt="1"/>
          </p:nvPr>
        </p:nvSpPr>
        <p:spPr>
          <a:xfrm>
            <a:off x="5981414" y="2496851"/>
            <a:ext cx="2034889" cy="457200"/>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2"/>
          </a:solidFill>
          <a:ln w="31750">
            <a:noFill/>
          </a:ln>
          <a:scene3d>
            <a:camera prst="orthographicFront"/>
            <a:lightRig rig="balanced" dir="t"/>
          </a:scene3d>
          <a:sp3d/>
        </p:spPr>
        <p:txBody>
          <a:bodyPr vert="horz" wrap="square" lIns="365760" tIns="0" rIns="365760" bIns="0" rtlCol="0" anchor="ctr" anchorCtr="0">
            <a:noAutofit/>
          </a:bodyPr>
          <a:lstStyle>
            <a:lvl1pPr algn="l">
              <a:defRPr lang="en-US" sz="1000" b="0" i="0" dirty="0">
                <a:solidFill>
                  <a:schemeClr val="tx1"/>
                </a:solidFill>
                <a:latin typeface="Zebra Sans" pitchFamily="2" charset="77"/>
              </a:defRPr>
            </a:lvl1pPr>
          </a:lstStyle>
          <a:p>
            <a:pPr lvl="0"/>
            <a:r>
              <a:rPr lang="en-US" dirty="0"/>
              <a:t>Click to add text</a:t>
            </a:r>
          </a:p>
        </p:txBody>
      </p:sp>
      <p:sp>
        <p:nvSpPr>
          <p:cNvPr id="36" name="Text Placeholder 12">
            <a:extLst>
              <a:ext uri="{FF2B5EF4-FFF2-40B4-BE49-F238E27FC236}">
                <a16:creationId xmlns:a16="http://schemas.microsoft.com/office/drawing/2014/main" id="{F3B5E327-A534-D101-128D-6A32A1365F78}"/>
              </a:ext>
            </a:extLst>
          </p:cNvPr>
          <p:cNvSpPr>
            <a:spLocks noGrp="1"/>
          </p:cNvSpPr>
          <p:nvPr>
            <p:ph type="body" sz="quarter" idx="40"/>
          </p:nvPr>
        </p:nvSpPr>
        <p:spPr>
          <a:xfrm>
            <a:off x="7918794" y="2496851"/>
            <a:ext cx="2034889" cy="457200"/>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2"/>
          </a:solidFill>
          <a:ln w="31750">
            <a:noFill/>
          </a:ln>
          <a:scene3d>
            <a:camera prst="orthographicFront"/>
            <a:lightRig rig="balanced" dir="t"/>
          </a:scene3d>
          <a:sp3d/>
        </p:spPr>
        <p:txBody>
          <a:bodyPr vert="horz" wrap="square" lIns="365760" tIns="0" rIns="365760" bIns="0" rtlCol="0" anchor="ctr" anchorCtr="0">
            <a:noAutofit/>
          </a:bodyPr>
          <a:lstStyle>
            <a:lvl1pPr algn="l">
              <a:defRPr lang="en-US" sz="1000" b="0" i="0" dirty="0">
                <a:solidFill>
                  <a:schemeClr val="tx1"/>
                </a:solidFill>
                <a:latin typeface="Zebra Sans" pitchFamily="2" charset="77"/>
              </a:defRPr>
            </a:lvl1pPr>
          </a:lstStyle>
          <a:p>
            <a:pPr lvl="0"/>
            <a:endParaRPr lang="en-US" dirty="0"/>
          </a:p>
        </p:txBody>
      </p:sp>
      <p:sp>
        <p:nvSpPr>
          <p:cNvPr id="37" name="Text Placeholder 13">
            <a:extLst>
              <a:ext uri="{FF2B5EF4-FFF2-40B4-BE49-F238E27FC236}">
                <a16:creationId xmlns:a16="http://schemas.microsoft.com/office/drawing/2014/main" id="{BB71F2D7-BEEF-128C-1619-32C029F12CC1}"/>
              </a:ext>
            </a:extLst>
          </p:cNvPr>
          <p:cNvSpPr>
            <a:spLocks noGrp="1"/>
          </p:cNvSpPr>
          <p:nvPr>
            <p:ph type="body" sz="quarter" idx="41"/>
          </p:nvPr>
        </p:nvSpPr>
        <p:spPr>
          <a:xfrm>
            <a:off x="9856172" y="2496851"/>
            <a:ext cx="2034889" cy="457200"/>
          </a:xfrm>
          <a:custGeom>
            <a:avLst/>
            <a:gdLst>
              <a:gd name="connsiteX0" fmla="*/ 0 w 2034889"/>
              <a:gd name="connsiteY0" fmla="*/ 0 h 457200"/>
              <a:gd name="connsiteX1" fmla="*/ 1806289 w 2034889"/>
              <a:gd name="connsiteY1" fmla="*/ 0 h 457200"/>
              <a:gd name="connsiteX2" fmla="*/ 2034889 w 2034889"/>
              <a:gd name="connsiteY2" fmla="*/ 228600 h 457200"/>
              <a:gd name="connsiteX3" fmla="*/ 1806289 w 2034889"/>
              <a:gd name="connsiteY3" fmla="*/ 457200 h 457200"/>
              <a:gd name="connsiteX4" fmla="*/ 0 w 2034889"/>
              <a:gd name="connsiteY4" fmla="*/ 457200 h 457200"/>
              <a:gd name="connsiteX5" fmla="*/ 228600 w 2034889"/>
              <a:gd name="connsiteY5"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4889" h="457200">
                <a:moveTo>
                  <a:pt x="0" y="0"/>
                </a:moveTo>
                <a:lnTo>
                  <a:pt x="1806289" y="0"/>
                </a:lnTo>
                <a:lnTo>
                  <a:pt x="2034889" y="228600"/>
                </a:lnTo>
                <a:lnTo>
                  <a:pt x="1806289" y="457200"/>
                </a:lnTo>
                <a:lnTo>
                  <a:pt x="0" y="457200"/>
                </a:lnTo>
                <a:lnTo>
                  <a:pt x="228600" y="228600"/>
                </a:lnTo>
                <a:close/>
              </a:path>
            </a:pathLst>
          </a:custGeom>
          <a:solidFill>
            <a:schemeClr val="accent2"/>
          </a:solidFill>
          <a:ln w="31750">
            <a:noFill/>
          </a:ln>
          <a:scene3d>
            <a:camera prst="orthographicFront"/>
            <a:lightRig rig="balanced" dir="t"/>
          </a:scene3d>
          <a:sp3d/>
        </p:spPr>
        <p:txBody>
          <a:bodyPr vert="horz" wrap="square" lIns="365760" tIns="0" rIns="365760" bIns="0" rtlCol="0" anchor="ctr" anchorCtr="0">
            <a:noAutofit/>
          </a:bodyPr>
          <a:lstStyle>
            <a:lvl1pPr algn="l">
              <a:defRPr lang="en-US" sz="1000" b="0" i="0" dirty="0">
                <a:solidFill>
                  <a:schemeClr val="tx1"/>
                </a:solidFill>
                <a:latin typeface="Zebra Sans" pitchFamily="2" charset="77"/>
              </a:defRPr>
            </a:lvl1pPr>
          </a:lstStyle>
          <a:p>
            <a:pPr lvl="0"/>
            <a:endParaRPr lang="en-US" dirty="0"/>
          </a:p>
        </p:txBody>
      </p:sp>
      <p:sp>
        <p:nvSpPr>
          <p:cNvPr id="38" name="Text Placeholder 19">
            <a:extLst>
              <a:ext uri="{FF2B5EF4-FFF2-40B4-BE49-F238E27FC236}">
                <a16:creationId xmlns:a16="http://schemas.microsoft.com/office/drawing/2014/main" id="{F830ED09-8196-CA1A-C5AC-99252F0B1E6F}"/>
              </a:ext>
            </a:extLst>
          </p:cNvPr>
          <p:cNvSpPr>
            <a:spLocks noGrp="1"/>
          </p:cNvSpPr>
          <p:nvPr>
            <p:ph type="body" sz="quarter" idx="42" hasCustomPrompt="1"/>
          </p:nvPr>
        </p:nvSpPr>
        <p:spPr>
          <a:xfrm>
            <a:off x="428625" y="1701132"/>
            <a:ext cx="1144342" cy="619877"/>
          </a:xfrm>
          <a:prstGeom prst="rect">
            <a:avLst/>
          </a:prstGeom>
        </p:spPr>
        <p:txBody>
          <a:bodyPr/>
          <a:lstStyle>
            <a:lvl1pPr>
              <a:defRPr lang="en-US" sz="5400" b="1" i="0" dirty="0">
                <a:solidFill>
                  <a:schemeClr val="tx1"/>
                </a:solidFill>
                <a:latin typeface="Zebra Sans Cnd ExtraBold" pitchFamily="2" charset="77"/>
              </a:defRPr>
            </a:lvl1pPr>
          </a:lstStyle>
          <a:p>
            <a:pPr lvl="0"/>
            <a:r>
              <a:rPr lang="en-US" dirty="0"/>
              <a:t>01</a:t>
            </a:r>
          </a:p>
        </p:txBody>
      </p:sp>
      <p:sp>
        <p:nvSpPr>
          <p:cNvPr id="39" name="Text Placeholder 19">
            <a:extLst>
              <a:ext uri="{FF2B5EF4-FFF2-40B4-BE49-F238E27FC236}">
                <a16:creationId xmlns:a16="http://schemas.microsoft.com/office/drawing/2014/main" id="{6DDDEB5B-210D-7F55-899B-3EA4EF2F0FE1}"/>
              </a:ext>
            </a:extLst>
          </p:cNvPr>
          <p:cNvSpPr>
            <a:spLocks noGrp="1"/>
          </p:cNvSpPr>
          <p:nvPr>
            <p:ph type="body" sz="quarter" idx="43" hasCustomPrompt="1"/>
          </p:nvPr>
        </p:nvSpPr>
        <p:spPr>
          <a:xfrm>
            <a:off x="2326873" y="1701132"/>
            <a:ext cx="1144342" cy="619877"/>
          </a:xfrm>
          <a:prstGeom prst="rect">
            <a:avLst/>
          </a:prstGeom>
        </p:spPr>
        <p:txBody>
          <a:bodyPr/>
          <a:lstStyle>
            <a:lvl1pPr>
              <a:defRPr lang="en-US" sz="5400" b="1" i="0" dirty="0">
                <a:solidFill>
                  <a:schemeClr val="tx1"/>
                </a:solidFill>
                <a:latin typeface="Zebra Sans Cnd ExtraBold" pitchFamily="2" charset="77"/>
              </a:defRPr>
            </a:lvl1pPr>
          </a:lstStyle>
          <a:p>
            <a:pPr lvl="0"/>
            <a:r>
              <a:rPr lang="en-US" dirty="0"/>
              <a:t>02</a:t>
            </a:r>
          </a:p>
        </p:txBody>
      </p:sp>
      <p:sp>
        <p:nvSpPr>
          <p:cNvPr id="40" name="Text Placeholder 19">
            <a:extLst>
              <a:ext uri="{FF2B5EF4-FFF2-40B4-BE49-F238E27FC236}">
                <a16:creationId xmlns:a16="http://schemas.microsoft.com/office/drawing/2014/main" id="{90820B20-5430-DFE5-3554-88BDE4469022}"/>
              </a:ext>
            </a:extLst>
          </p:cNvPr>
          <p:cNvSpPr>
            <a:spLocks noGrp="1"/>
          </p:cNvSpPr>
          <p:nvPr>
            <p:ph type="body" sz="quarter" idx="44" hasCustomPrompt="1"/>
          </p:nvPr>
        </p:nvSpPr>
        <p:spPr>
          <a:xfrm>
            <a:off x="4225122" y="1701132"/>
            <a:ext cx="1144342" cy="619877"/>
          </a:xfrm>
          <a:prstGeom prst="rect">
            <a:avLst/>
          </a:prstGeom>
        </p:spPr>
        <p:txBody>
          <a:bodyPr/>
          <a:lstStyle>
            <a:lvl1pPr>
              <a:defRPr lang="en-US" sz="5400" b="1" i="0" dirty="0">
                <a:solidFill>
                  <a:schemeClr val="tx1"/>
                </a:solidFill>
                <a:latin typeface="Zebra Sans Cnd ExtraBold" pitchFamily="2" charset="77"/>
              </a:defRPr>
            </a:lvl1pPr>
          </a:lstStyle>
          <a:p>
            <a:pPr lvl="0"/>
            <a:r>
              <a:rPr lang="en-US" dirty="0"/>
              <a:t>03</a:t>
            </a:r>
          </a:p>
        </p:txBody>
      </p:sp>
      <p:sp>
        <p:nvSpPr>
          <p:cNvPr id="41" name="Text Placeholder 19">
            <a:extLst>
              <a:ext uri="{FF2B5EF4-FFF2-40B4-BE49-F238E27FC236}">
                <a16:creationId xmlns:a16="http://schemas.microsoft.com/office/drawing/2014/main" id="{AF1F6128-4EF1-2D50-2769-879803B78858}"/>
              </a:ext>
            </a:extLst>
          </p:cNvPr>
          <p:cNvSpPr>
            <a:spLocks noGrp="1"/>
          </p:cNvSpPr>
          <p:nvPr>
            <p:ph type="body" sz="quarter" idx="45" hasCustomPrompt="1"/>
          </p:nvPr>
        </p:nvSpPr>
        <p:spPr>
          <a:xfrm>
            <a:off x="6126665" y="1701132"/>
            <a:ext cx="1144342" cy="619877"/>
          </a:xfrm>
          <a:prstGeom prst="rect">
            <a:avLst/>
          </a:prstGeom>
        </p:spPr>
        <p:txBody>
          <a:bodyPr/>
          <a:lstStyle>
            <a:lvl1pPr>
              <a:defRPr lang="en-US" sz="5400" b="1" i="0" dirty="0">
                <a:solidFill>
                  <a:schemeClr val="tx1"/>
                </a:solidFill>
                <a:latin typeface="Zebra Sans Cnd ExtraBold" pitchFamily="2" charset="77"/>
              </a:defRPr>
            </a:lvl1pPr>
          </a:lstStyle>
          <a:p>
            <a:pPr lvl="0"/>
            <a:r>
              <a:rPr lang="en-US" dirty="0"/>
              <a:t>04</a:t>
            </a:r>
          </a:p>
        </p:txBody>
      </p:sp>
      <p:sp>
        <p:nvSpPr>
          <p:cNvPr id="42" name="Text Placeholder 19">
            <a:extLst>
              <a:ext uri="{FF2B5EF4-FFF2-40B4-BE49-F238E27FC236}">
                <a16:creationId xmlns:a16="http://schemas.microsoft.com/office/drawing/2014/main" id="{240E223A-53F0-DE16-BB4E-EAB5FDEDC43B}"/>
              </a:ext>
            </a:extLst>
          </p:cNvPr>
          <p:cNvSpPr>
            <a:spLocks noGrp="1"/>
          </p:cNvSpPr>
          <p:nvPr>
            <p:ph type="body" sz="quarter" idx="46" hasCustomPrompt="1"/>
          </p:nvPr>
        </p:nvSpPr>
        <p:spPr>
          <a:xfrm>
            <a:off x="8027442" y="1701132"/>
            <a:ext cx="1144342" cy="619877"/>
          </a:xfrm>
          <a:prstGeom prst="rect">
            <a:avLst/>
          </a:prstGeom>
        </p:spPr>
        <p:txBody>
          <a:bodyPr/>
          <a:lstStyle>
            <a:lvl1pPr>
              <a:defRPr lang="en-US" sz="5400" b="1" i="0" dirty="0">
                <a:solidFill>
                  <a:schemeClr val="tx1"/>
                </a:solidFill>
                <a:latin typeface="Zebra Sans Cnd ExtraBold" pitchFamily="2" charset="77"/>
              </a:defRPr>
            </a:lvl1pPr>
          </a:lstStyle>
          <a:p>
            <a:pPr lvl="0"/>
            <a:r>
              <a:rPr lang="en-US" dirty="0"/>
              <a:t>05</a:t>
            </a:r>
          </a:p>
        </p:txBody>
      </p:sp>
      <p:sp>
        <p:nvSpPr>
          <p:cNvPr id="43" name="Text Placeholder 19">
            <a:extLst>
              <a:ext uri="{FF2B5EF4-FFF2-40B4-BE49-F238E27FC236}">
                <a16:creationId xmlns:a16="http://schemas.microsoft.com/office/drawing/2014/main" id="{7B99A983-0936-668D-03D3-5F4792492EF8}"/>
              </a:ext>
            </a:extLst>
          </p:cNvPr>
          <p:cNvSpPr>
            <a:spLocks noGrp="1"/>
          </p:cNvSpPr>
          <p:nvPr>
            <p:ph type="body" sz="quarter" idx="47" hasCustomPrompt="1"/>
          </p:nvPr>
        </p:nvSpPr>
        <p:spPr>
          <a:xfrm>
            <a:off x="9942758" y="1701132"/>
            <a:ext cx="1144342" cy="619877"/>
          </a:xfrm>
          <a:prstGeom prst="rect">
            <a:avLst/>
          </a:prstGeom>
        </p:spPr>
        <p:txBody>
          <a:bodyPr/>
          <a:lstStyle>
            <a:lvl1pPr>
              <a:defRPr lang="en-US" sz="5400" b="1" i="0" dirty="0">
                <a:solidFill>
                  <a:schemeClr val="tx1"/>
                </a:solidFill>
                <a:latin typeface="Zebra Sans Cnd ExtraBold" pitchFamily="2" charset="77"/>
              </a:defRPr>
            </a:lvl1pPr>
          </a:lstStyle>
          <a:p>
            <a:pPr lvl="0"/>
            <a:r>
              <a:rPr lang="en-US" dirty="0"/>
              <a:t>06</a:t>
            </a:r>
          </a:p>
        </p:txBody>
      </p:sp>
      <p:sp>
        <p:nvSpPr>
          <p:cNvPr id="44" name="Vertical Text Placeholder 31">
            <a:extLst>
              <a:ext uri="{FF2B5EF4-FFF2-40B4-BE49-F238E27FC236}">
                <a16:creationId xmlns:a16="http://schemas.microsoft.com/office/drawing/2014/main" id="{BA643C25-41B7-69BF-EB92-A794F0AC7795}"/>
              </a:ext>
            </a:extLst>
          </p:cNvPr>
          <p:cNvSpPr>
            <a:spLocks noGrp="1"/>
          </p:cNvSpPr>
          <p:nvPr>
            <p:ph type="body" orient="vert" sz="quarter" idx="48" hasCustomPrompt="1"/>
          </p:nvPr>
        </p:nvSpPr>
        <p:spPr>
          <a:xfrm>
            <a:off x="2327972" y="3205927"/>
            <a:ext cx="1784223" cy="1481137"/>
          </a:xfrm>
          <a:prstGeom prst="rect">
            <a:avLst/>
          </a:prstGeom>
        </p:spPr>
        <p:txBody>
          <a:bodyPr vert="horz"/>
          <a:lstStyle>
            <a:lvl1pPr>
              <a:defRPr sz="1400" b="0" i="0">
                <a:solidFill>
                  <a:schemeClr val="tx1"/>
                </a:solidFill>
                <a:latin typeface="Zebra Sans" pitchFamily="2" charset="77"/>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dirty="0"/>
              <a:t>Click to edit text</a:t>
            </a:r>
          </a:p>
        </p:txBody>
      </p:sp>
      <p:sp>
        <p:nvSpPr>
          <p:cNvPr id="45" name="Vertical Text Placeholder 31">
            <a:extLst>
              <a:ext uri="{FF2B5EF4-FFF2-40B4-BE49-F238E27FC236}">
                <a16:creationId xmlns:a16="http://schemas.microsoft.com/office/drawing/2014/main" id="{DEF5DEF0-FE9D-1E8A-41A4-AC60D9C5BAD7}"/>
              </a:ext>
            </a:extLst>
          </p:cNvPr>
          <p:cNvSpPr>
            <a:spLocks noGrp="1"/>
          </p:cNvSpPr>
          <p:nvPr>
            <p:ph type="body" orient="vert" sz="quarter" idx="49" hasCustomPrompt="1"/>
          </p:nvPr>
        </p:nvSpPr>
        <p:spPr>
          <a:xfrm>
            <a:off x="4227319" y="3205927"/>
            <a:ext cx="1784223" cy="1481137"/>
          </a:xfrm>
          <a:prstGeom prst="rect">
            <a:avLst/>
          </a:prstGeom>
        </p:spPr>
        <p:txBody>
          <a:bodyPr vert="horz"/>
          <a:lstStyle>
            <a:lvl1pPr>
              <a:defRPr sz="1400" b="0" i="0">
                <a:solidFill>
                  <a:schemeClr val="tx1"/>
                </a:solidFill>
                <a:latin typeface="Zebra Sans" pitchFamily="2" charset="77"/>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dirty="0"/>
              <a:t>Click to edit text</a:t>
            </a:r>
          </a:p>
        </p:txBody>
      </p:sp>
      <p:sp>
        <p:nvSpPr>
          <p:cNvPr id="46" name="Vertical Text Placeholder 31">
            <a:extLst>
              <a:ext uri="{FF2B5EF4-FFF2-40B4-BE49-F238E27FC236}">
                <a16:creationId xmlns:a16="http://schemas.microsoft.com/office/drawing/2014/main" id="{C51AE6E3-939B-F6DC-0D90-8C93E434B6B5}"/>
              </a:ext>
            </a:extLst>
          </p:cNvPr>
          <p:cNvSpPr>
            <a:spLocks noGrp="1"/>
          </p:cNvSpPr>
          <p:nvPr>
            <p:ph type="body" orient="vert" sz="quarter" idx="50" hasCustomPrompt="1"/>
          </p:nvPr>
        </p:nvSpPr>
        <p:spPr>
          <a:xfrm>
            <a:off x="6126666" y="3205927"/>
            <a:ext cx="1784223" cy="1481137"/>
          </a:xfrm>
          <a:prstGeom prst="rect">
            <a:avLst/>
          </a:prstGeom>
        </p:spPr>
        <p:txBody>
          <a:bodyPr vert="horz"/>
          <a:lstStyle>
            <a:lvl1pPr>
              <a:defRPr sz="1400" b="0" i="0">
                <a:solidFill>
                  <a:schemeClr val="tx1"/>
                </a:solidFill>
                <a:latin typeface="Zebra Sans" pitchFamily="2" charset="77"/>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dirty="0"/>
              <a:t>Click to edit text</a:t>
            </a:r>
          </a:p>
        </p:txBody>
      </p:sp>
      <p:sp>
        <p:nvSpPr>
          <p:cNvPr id="47" name="Vertical Text Placeholder 31">
            <a:extLst>
              <a:ext uri="{FF2B5EF4-FFF2-40B4-BE49-F238E27FC236}">
                <a16:creationId xmlns:a16="http://schemas.microsoft.com/office/drawing/2014/main" id="{7BB69877-EFEB-5CD4-8628-82563F54E3BF}"/>
              </a:ext>
            </a:extLst>
          </p:cNvPr>
          <p:cNvSpPr>
            <a:spLocks noGrp="1"/>
          </p:cNvSpPr>
          <p:nvPr>
            <p:ph type="body" orient="vert" sz="quarter" idx="51" hasCustomPrompt="1"/>
          </p:nvPr>
        </p:nvSpPr>
        <p:spPr>
          <a:xfrm>
            <a:off x="8026013" y="3205927"/>
            <a:ext cx="1784223" cy="1481137"/>
          </a:xfrm>
          <a:prstGeom prst="rect">
            <a:avLst/>
          </a:prstGeom>
        </p:spPr>
        <p:txBody>
          <a:bodyPr vert="horz"/>
          <a:lstStyle>
            <a:lvl1pPr>
              <a:defRPr sz="1400" b="0" i="0">
                <a:solidFill>
                  <a:schemeClr val="tx1"/>
                </a:solidFill>
                <a:latin typeface="Zebra Sans" pitchFamily="2" charset="77"/>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dirty="0"/>
              <a:t>Click to edit text</a:t>
            </a:r>
          </a:p>
        </p:txBody>
      </p:sp>
      <p:sp>
        <p:nvSpPr>
          <p:cNvPr id="48" name="Vertical Text Placeholder 31">
            <a:extLst>
              <a:ext uri="{FF2B5EF4-FFF2-40B4-BE49-F238E27FC236}">
                <a16:creationId xmlns:a16="http://schemas.microsoft.com/office/drawing/2014/main" id="{1408E881-A84E-2243-DA74-92476BFABB16}"/>
              </a:ext>
            </a:extLst>
          </p:cNvPr>
          <p:cNvSpPr>
            <a:spLocks noGrp="1"/>
          </p:cNvSpPr>
          <p:nvPr>
            <p:ph type="body" orient="vert" sz="quarter" idx="52" hasCustomPrompt="1"/>
          </p:nvPr>
        </p:nvSpPr>
        <p:spPr>
          <a:xfrm>
            <a:off x="9925359" y="3205927"/>
            <a:ext cx="1784223" cy="1481137"/>
          </a:xfrm>
          <a:prstGeom prst="rect">
            <a:avLst/>
          </a:prstGeom>
        </p:spPr>
        <p:txBody>
          <a:bodyPr vert="horz"/>
          <a:lstStyle>
            <a:lvl1pPr>
              <a:defRPr sz="1400" b="0" i="0">
                <a:solidFill>
                  <a:schemeClr val="tx1"/>
                </a:solidFill>
                <a:latin typeface="Zebra Sans" pitchFamily="2" charset="77"/>
              </a:defRPr>
            </a:lvl1pPr>
            <a:lvl2pPr>
              <a:spcBef>
                <a:spcPts val="600"/>
              </a:spcBef>
              <a:defRPr sz="1400">
                <a:solidFill>
                  <a:schemeClr val="tx1">
                    <a:lumMod val="85000"/>
                    <a:lumOff val="15000"/>
                  </a:schemeClr>
                </a:solidFill>
              </a:defRPr>
            </a:lvl2pPr>
            <a:lvl3pPr>
              <a:defRPr sz="1200">
                <a:solidFill>
                  <a:schemeClr val="tx1">
                    <a:lumMod val="85000"/>
                    <a:lumOff val="15000"/>
                  </a:schemeClr>
                </a:solidFill>
              </a:defRPr>
            </a:lvl3pPr>
            <a:lvl4pPr>
              <a:defRPr sz="1050">
                <a:solidFill>
                  <a:schemeClr val="tx1">
                    <a:lumMod val="85000"/>
                    <a:lumOff val="15000"/>
                  </a:schemeClr>
                </a:solidFill>
              </a:defRPr>
            </a:lvl4pPr>
            <a:lvl5pPr>
              <a:defRPr sz="1050">
                <a:solidFill>
                  <a:schemeClr val="tx1">
                    <a:lumMod val="85000"/>
                    <a:lumOff val="15000"/>
                  </a:schemeClr>
                </a:solidFill>
              </a:defRPr>
            </a:lvl5pPr>
          </a:lstStyle>
          <a:p>
            <a:pPr lvl="0"/>
            <a:r>
              <a:rPr lang="en-US" dirty="0"/>
              <a:t>Click to edit text</a:t>
            </a:r>
          </a:p>
        </p:txBody>
      </p:sp>
      <p:cxnSp>
        <p:nvCxnSpPr>
          <p:cNvPr id="10" name="Straight Connector 9">
            <a:extLst>
              <a:ext uri="{FF2B5EF4-FFF2-40B4-BE49-F238E27FC236}">
                <a16:creationId xmlns:a16="http://schemas.microsoft.com/office/drawing/2014/main" id="{18141EB1-A7F5-0AB1-4739-69CAE41FF584}"/>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5123565C-27D5-0306-2516-89353FC87F1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4256560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meline / Process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20" name="Text Placeholder 2">
            <a:extLst>
              <a:ext uri="{FF2B5EF4-FFF2-40B4-BE49-F238E27FC236}">
                <a16:creationId xmlns:a16="http://schemas.microsoft.com/office/drawing/2014/main" id="{1399C482-C994-5F4F-E2B7-301B3A5A307C}"/>
              </a:ext>
            </a:extLst>
          </p:cNvPr>
          <p:cNvSpPr>
            <a:spLocks noGrp="1"/>
          </p:cNvSpPr>
          <p:nvPr>
            <p:ph type="body" sz="quarter" idx="17" hasCustomPrompt="1"/>
          </p:nvPr>
        </p:nvSpPr>
        <p:spPr>
          <a:xfrm>
            <a:off x="1388723"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dirty="0"/>
              <a:t>JAN</a:t>
            </a:r>
          </a:p>
        </p:txBody>
      </p:sp>
      <p:sp>
        <p:nvSpPr>
          <p:cNvPr id="21" name="Text Placeholder 2">
            <a:extLst>
              <a:ext uri="{FF2B5EF4-FFF2-40B4-BE49-F238E27FC236}">
                <a16:creationId xmlns:a16="http://schemas.microsoft.com/office/drawing/2014/main" id="{E4F0FE31-4E67-454C-8176-6D5B3ECAA7DD}"/>
              </a:ext>
            </a:extLst>
          </p:cNvPr>
          <p:cNvSpPr>
            <a:spLocks noGrp="1"/>
          </p:cNvSpPr>
          <p:nvPr>
            <p:ph type="body" sz="quarter" idx="18" hasCustomPrompt="1"/>
          </p:nvPr>
        </p:nvSpPr>
        <p:spPr>
          <a:xfrm>
            <a:off x="2257069"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dirty="0"/>
              <a:t>FEB</a:t>
            </a:r>
          </a:p>
        </p:txBody>
      </p:sp>
      <p:sp>
        <p:nvSpPr>
          <p:cNvPr id="22" name="Text Placeholder 2">
            <a:extLst>
              <a:ext uri="{FF2B5EF4-FFF2-40B4-BE49-F238E27FC236}">
                <a16:creationId xmlns:a16="http://schemas.microsoft.com/office/drawing/2014/main" id="{018D9D47-8D7D-FBBB-5073-E1805A7D8C82}"/>
              </a:ext>
            </a:extLst>
          </p:cNvPr>
          <p:cNvSpPr>
            <a:spLocks noGrp="1"/>
          </p:cNvSpPr>
          <p:nvPr>
            <p:ph type="body" sz="quarter" idx="19" hasCustomPrompt="1"/>
          </p:nvPr>
        </p:nvSpPr>
        <p:spPr>
          <a:xfrm>
            <a:off x="3125415"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dirty="0"/>
              <a:t>MAR</a:t>
            </a:r>
          </a:p>
        </p:txBody>
      </p:sp>
      <p:sp>
        <p:nvSpPr>
          <p:cNvPr id="23" name="Text Placeholder 2">
            <a:extLst>
              <a:ext uri="{FF2B5EF4-FFF2-40B4-BE49-F238E27FC236}">
                <a16:creationId xmlns:a16="http://schemas.microsoft.com/office/drawing/2014/main" id="{82EC6E46-42A8-04E8-777A-98EAC25EFD50}"/>
              </a:ext>
            </a:extLst>
          </p:cNvPr>
          <p:cNvSpPr>
            <a:spLocks noGrp="1"/>
          </p:cNvSpPr>
          <p:nvPr>
            <p:ph type="body" sz="quarter" idx="20" hasCustomPrompt="1"/>
          </p:nvPr>
        </p:nvSpPr>
        <p:spPr>
          <a:xfrm>
            <a:off x="3993761"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dirty="0"/>
              <a:t>APR</a:t>
            </a:r>
          </a:p>
        </p:txBody>
      </p:sp>
      <p:sp>
        <p:nvSpPr>
          <p:cNvPr id="24" name="Text Placeholder 2">
            <a:extLst>
              <a:ext uri="{FF2B5EF4-FFF2-40B4-BE49-F238E27FC236}">
                <a16:creationId xmlns:a16="http://schemas.microsoft.com/office/drawing/2014/main" id="{9079E495-4865-B510-E7A8-CF5A3BC26E7B}"/>
              </a:ext>
            </a:extLst>
          </p:cNvPr>
          <p:cNvSpPr>
            <a:spLocks noGrp="1"/>
          </p:cNvSpPr>
          <p:nvPr>
            <p:ph type="body" sz="quarter" idx="21" hasCustomPrompt="1"/>
          </p:nvPr>
        </p:nvSpPr>
        <p:spPr>
          <a:xfrm>
            <a:off x="4862107"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dirty="0"/>
              <a:t>MAY</a:t>
            </a:r>
          </a:p>
        </p:txBody>
      </p:sp>
      <p:sp>
        <p:nvSpPr>
          <p:cNvPr id="25" name="Text Placeholder 2">
            <a:extLst>
              <a:ext uri="{FF2B5EF4-FFF2-40B4-BE49-F238E27FC236}">
                <a16:creationId xmlns:a16="http://schemas.microsoft.com/office/drawing/2014/main" id="{E9D16885-3DA2-5BD9-55E2-68BA80D9C7A4}"/>
              </a:ext>
            </a:extLst>
          </p:cNvPr>
          <p:cNvSpPr>
            <a:spLocks noGrp="1"/>
          </p:cNvSpPr>
          <p:nvPr>
            <p:ph type="body" sz="quarter" idx="22" hasCustomPrompt="1"/>
          </p:nvPr>
        </p:nvSpPr>
        <p:spPr>
          <a:xfrm>
            <a:off x="5730453"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dirty="0"/>
              <a:t>JUN</a:t>
            </a:r>
          </a:p>
        </p:txBody>
      </p:sp>
      <p:sp>
        <p:nvSpPr>
          <p:cNvPr id="26" name="Text Placeholder 2">
            <a:extLst>
              <a:ext uri="{FF2B5EF4-FFF2-40B4-BE49-F238E27FC236}">
                <a16:creationId xmlns:a16="http://schemas.microsoft.com/office/drawing/2014/main" id="{D65BCF1C-7BDA-5474-0A0F-C23B58C21C6D}"/>
              </a:ext>
            </a:extLst>
          </p:cNvPr>
          <p:cNvSpPr>
            <a:spLocks noGrp="1"/>
          </p:cNvSpPr>
          <p:nvPr>
            <p:ph type="body" sz="quarter" idx="23" hasCustomPrompt="1"/>
          </p:nvPr>
        </p:nvSpPr>
        <p:spPr>
          <a:xfrm>
            <a:off x="6598799"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dirty="0"/>
              <a:t>JUL</a:t>
            </a:r>
          </a:p>
        </p:txBody>
      </p:sp>
      <p:sp>
        <p:nvSpPr>
          <p:cNvPr id="27" name="Text Placeholder 2">
            <a:extLst>
              <a:ext uri="{FF2B5EF4-FFF2-40B4-BE49-F238E27FC236}">
                <a16:creationId xmlns:a16="http://schemas.microsoft.com/office/drawing/2014/main" id="{AF2D6C35-BE2B-156A-B683-4FF793AF42C9}"/>
              </a:ext>
            </a:extLst>
          </p:cNvPr>
          <p:cNvSpPr>
            <a:spLocks noGrp="1"/>
          </p:cNvSpPr>
          <p:nvPr>
            <p:ph type="body" sz="quarter" idx="24" hasCustomPrompt="1"/>
          </p:nvPr>
        </p:nvSpPr>
        <p:spPr>
          <a:xfrm>
            <a:off x="7467145"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dirty="0"/>
              <a:t>AUG</a:t>
            </a:r>
          </a:p>
        </p:txBody>
      </p:sp>
      <p:sp>
        <p:nvSpPr>
          <p:cNvPr id="28" name="Text Placeholder 2">
            <a:extLst>
              <a:ext uri="{FF2B5EF4-FFF2-40B4-BE49-F238E27FC236}">
                <a16:creationId xmlns:a16="http://schemas.microsoft.com/office/drawing/2014/main" id="{3370C7EC-B3B0-7D72-4AEE-035CB66F3584}"/>
              </a:ext>
            </a:extLst>
          </p:cNvPr>
          <p:cNvSpPr>
            <a:spLocks noGrp="1"/>
          </p:cNvSpPr>
          <p:nvPr>
            <p:ph type="body" sz="quarter" idx="25" hasCustomPrompt="1"/>
          </p:nvPr>
        </p:nvSpPr>
        <p:spPr>
          <a:xfrm>
            <a:off x="8335491"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dirty="0"/>
              <a:t>SEP</a:t>
            </a:r>
          </a:p>
        </p:txBody>
      </p:sp>
      <p:sp>
        <p:nvSpPr>
          <p:cNvPr id="29" name="Text Placeholder 2">
            <a:extLst>
              <a:ext uri="{FF2B5EF4-FFF2-40B4-BE49-F238E27FC236}">
                <a16:creationId xmlns:a16="http://schemas.microsoft.com/office/drawing/2014/main" id="{F93D3626-9927-1FCC-91EA-40DCBBED5835}"/>
              </a:ext>
            </a:extLst>
          </p:cNvPr>
          <p:cNvSpPr>
            <a:spLocks noGrp="1"/>
          </p:cNvSpPr>
          <p:nvPr>
            <p:ph type="body" sz="quarter" idx="26" hasCustomPrompt="1"/>
          </p:nvPr>
        </p:nvSpPr>
        <p:spPr>
          <a:xfrm>
            <a:off x="9203837"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dirty="0"/>
              <a:t>OCT</a:t>
            </a:r>
          </a:p>
        </p:txBody>
      </p:sp>
      <p:sp>
        <p:nvSpPr>
          <p:cNvPr id="30" name="Text Placeholder 2">
            <a:extLst>
              <a:ext uri="{FF2B5EF4-FFF2-40B4-BE49-F238E27FC236}">
                <a16:creationId xmlns:a16="http://schemas.microsoft.com/office/drawing/2014/main" id="{2C44D95B-AA09-7F72-426A-F8593680699D}"/>
              </a:ext>
            </a:extLst>
          </p:cNvPr>
          <p:cNvSpPr>
            <a:spLocks noGrp="1"/>
          </p:cNvSpPr>
          <p:nvPr>
            <p:ph type="body" sz="quarter" idx="27" hasCustomPrompt="1"/>
          </p:nvPr>
        </p:nvSpPr>
        <p:spPr>
          <a:xfrm>
            <a:off x="10072183"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dirty="0"/>
              <a:t>NOV</a:t>
            </a:r>
          </a:p>
        </p:txBody>
      </p:sp>
      <p:sp>
        <p:nvSpPr>
          <p:cNvPr id="31" name="Text Placeholder 2">
            <a:extLst>
              <a:ext uri="{FF2B5EF4-FFF2-40B4-BE49-F238E27FC236}">
                <a16:creationId xmlns:a16="http://schemas.microsoft.com/office/drawing/2014/main" id="{8C16E968-AF1F-4684-E58A-32AD00B540F8}"/>
              </a:ext>
            </a:extLst>
          </p:cNvPr>
          <p:cNvSpPr>
            <a:spLocks noGrp="1"/>
          </p:cNvSpPr>
          <p:nvPr>
            <p:ph type="body" sz="quarter" idx="28" hasCustomPrompt="1"/>
          </p:nvPr>
        </p:nvSpPr>
        <p:spPr>
          <a:xfrm>
            <a:off x="10940527" y="1191668"/>
            <a:ext cx="730539" cy="124474"/>
          </a:xfrm>
          <a:prstGeom prst="rect">
            <a:avLst/>
          </a:prstGeom>
        </p:spPr>
        <p:txBody>
          <a:bodyPr anchor="ctr" anchorCtr="0"/>
          <a:lstStyle>
            <a:lvl1pPr algn="ctr">
              <a:defRPr sz="1200" b="0" i="0">
                <a:solidFill>
                  <a:schemeClr val="tx1"/>
                </a:solidFill>
                <a:latin typeface="Zebra Mono Medium" pitchFamily="2" charset="77"/>
              </a:defRPr>
            </a:lvl1pPr>
          </a:lstStyle>
          <a:p>
            <a:pPr lvl="0"/>
            <a:r>
              <a:rPr lang="en-US" dirty="0"/>
              <a:t>DEC</a:t>
            </a:r>
          </a:p>
        </p:txBody>
      </p:sp>
      <p:sp>
        <p:nvSpPr>
          <p:cNvPr id="32" name="Text Placeholder 2">
            <a:extLst>
              <a:ext uri="{FF2B5EF4-FFF2-40B4-BE49-F238E27FC236}">
                <a16:creationId xmlns:a16="http://schemas.microsoft.com/office/drawing/2014/main" id="{781D1D90-3F83-E518-C5DC-CFE7C42D2DF8}"/>
              </a:ext>
            </a:extLst>
          </p:cNvPr>
          <p:cNvSpPr>
            <a:spLocks noGrp="1"/>
          </p:cNvSpPr>
          <p:nvPr>
            <p:ph type="body" sz="quarter" idx="29" hasCustomPrompt="1"/>
          </p:nvPr>
        </p:nvSpPr>
        <p:spPr>
          <a:xfrm>
            <a:off x="492435" y="1700651"/>
            <a:ext cx="737251" cy="423117"/>
          </a:xfrm>
          <a:prstGeom prst="rect">
            <a:avLst/>
          </a:prstGeom>
        </p:spPr>
        <p:txBody>
          <a:bodyPr anchor="t" anchorCtr="0"/>
          <a:lstStyle>
            <a:lvl1pPr algn="l">
              <a:defRPr sz="1400" b="0" i="0">
                <a:solidFill>
                  <a:schemeClr val="tx1"/>
                </a:solidFill>
                <a:latin typeface="Zebra Mono Medium" pitchFamily="2" charset="77"/>
              </a:defRPr>
            </a:lvl1pPr>
          </a:lstStyle>
          <a:p>
            <a:pPr lvl="0"/>
            <a:r>
              <a:rPr lang="en-US" dirty="0"/>
              <a:t>Track 1</a:t>
            </a:r>
          </a:p>
        </p:txBody>
      </p:sp>
      <p:sp>
        <p:nvSpPr>
          <p:cNvPr id="49" name="Text Placeholder 2">
            <a:extLst>
              <a:ext uri="{FF2B5EF4-FFF2-40B4-BE49-F238E27FC236}">
                <a16:creationId xmlns:a16="http://schemas.microsoft.com/office/drawing/2014/main" id="{6AA0DF1A-EE46-31A8-1521-A02CB6AEB78D}"/>
              </a:ext>
            </a:extLst>
          </p:cNvPr>
          <p:cNvSpPr>
            <a:spLocks noGrp="1"/>
          </p:cNvSpPr>
          <p:nvPr>
            <p:ph type="body" sz="quarter" idx="30" hasCustomPrompt="1"/>
          </p:nvPr>
        </p:nvSpPr>
        <p:spPr>
          <a:xfrm>
            <a:off x="492435" y="2980327"/>
            <a:ext cx="737251" cy="423117"/>
          </a:xfrm>
          <a:prstGeom prst="rect">
            <a:avLst/>
          </a:prstGeom>
        </p:spPr>
        <p:txBody>
          <a:bodyPr anchor="t" anchorCtr="0"/>
          <a:lstStyle>
            <a:lvl1pPr algn="l">
              <a:defRPr sz="1400" b="0" i="0">
                <a:solidFill>
                  <a:schemeClr val="tx1"/>
                </a:solidFill>
                <a:latin typeface="Zebra Mono Medium" pitchFamily="2" charset="77"/>
              </a:defRPr>
            </a:lvl1pPr>
          </a:lstStyle>
          <a:p>
            <a:pPr lvl="0"/>
            <a:r>
              <a:rPr lang="en-US" dirty="0"/>
              <a:t>Track 2</a:t>
            </a:r>
          </a:p>
        </p:txBody>
      </p:sp>
      <p:sp>
        <p:nvSpPr>
          <p:cNvPr id="50" name="Text Placeholder 2">
            <a:extLst>
              <a:ext uri="{FF2B5EF4-FFF2-40B4-BE49-F238E27FC236}">
                <a16:creationId xmlns:a16="http://schemas.microsoft.com/office/drawing/2014/main" id="{544889AD-596B-E775-E60F-6C303B893B69}"/>
              </a:ext>
            </a:extLst>
          </p:cNvPr>
          <p:cNvSpPr>
            <a:spLocks noGrp="1"/>
          </p:cNvSpPr>
          <p:nvPr>
            <p:ph type="body" sz="quarter" idx="31" hasCustomPrompt="1"/>
          </p:nvPr>
        </p:nvSpPr>
        <p:spPr>
          <a:xfrm>
            <a:off x="492435" y="4230624"/>
            <a:ext cx="737251" cy="423117"/>
          </a:xfrm>
          <a:prstGeom prst="rect">
            <a:avLst/>
          </a:prstGeom>
        </p:spPr>
        <p:txBody>
          <a:bodyPr anchor="t" anchorCtr="0"/>
          <a:lstStyle>
            <a:lvl1pPr algn="l">
              <a:defRPr sz="1400" b="0" i="0">
                <a:solidFill>
                  <a:schemeClr val="tx1"/>
                </a:solidFill>
                <a:latin typeface="Zebra Mono Medium" pitchFamily="2" charset="77"/>
              </a:defRPr>
            </a:lvl1pPr>
          </a:lstStyle>
          <a:p>
            <a:pPr lvl="0"/>
            <a:r>
              <a:rPr lang="en-US" dirty="0"/>
              <a:t>Track 3</a:t>
            </a:r>
          </a:p>
        </p:txBody>
      </p:sp>
      <p:sp>
        <p:nvSpPr>
          <p:cNvPr id="51" name="Text Placeholder 2">
            <a:extLst>
              <a:ext uri="{FF2B5EF4-FFF2-40B4-BE49-F238E27FC236}">
                <a16:creationId xmlns:a16="http://schemas.microsoft.com/office/drawing/2014/main" id="{150E4C70-DF86-446E-E47D-4D1382E2A4D1}"/>
              </a:ext>
            </a:extLst>
          </p:cNvPr>
          <p:cNvSpPr>
            <a:spLocks noGrp="1"/>
          </p:cNvSpPr>
          <p:nvPr>
            <p:ph type="body" sz="quarter" idx="32" hasCustomPrompt="1"/>
          </p:nvPr>
        </p:nvSpPr>
        <p:spPr>
          <a:xfrm>
            <a:off x="492434" y="5188855"/>
            <a:ext cx="737251" cy="423117"/>
          </a:xfrm>
          <a:prstGeom prst="rect">
            <a:avLst/>
          </a:prstGeom>
        </p:spPr>
        <p:txBody>
          <a:bodyPr anchor="t" anchorCtr="0"/>
          <a:lstStyle>
            <a:lvl1pPr algn="l">
              <a:defRPr sz="1400" b="0" i="0">
                <a:solidFill>
                  <a:schemeClr val="tx1"/>
                </a:solidFill>
                <a:latin typeface="Zebra Mono Medium" pitchFamily="2" charset="77"/>
              </a:defRPr>
            </a:lvl1pPr>
          </a:lstStyle>
          <a:p>
            <a:pPr lvl="0"/>
            <a:r>
              <a:rPr lang="en-US" dirty="0"/>
              <a:t>Track 4</a:t>
            </a:r>
          </a:p>
        </p:txBody>
      </p:sp>
      <p:sp>
        <p:nvSpPr>
          <p:cNvPr id="55" name="Text Placeholder 12">
            <a:extLst>
              <a:ext uri="{FF2B5EF4-FFF2-40B4-BE49-F238E27FC236}">
                <a16:creationId xmlns:a16="http://schemas.microsoft.com/office/drawing/2014/main" id="{3C48522E-0641-F4C4-5F01-704CF791D41E}"/>
              </a:ext>
            </a:extLst>
          </p:cNvPr>
          <p:cNvSpPr>
            <a:spLocks noGrp="1"/>
          </p:cNvSpPr>
          <p:nvPr>
            <p:ph type="body" sz="quarter" idx="133"/>
          </p:nvPr>
        </p:nvSpPr>
        <p:spPr>
          <a:xfrm>
            <a:off x="1355270" y="1664872"/>
            <a:ext cx="4297680" cy="239387"/>
          </a:xfrm>
          <a:prstGeom prst="roundRect">
            <a:avLst>
              <a:gd name="adj" fmla="val 50000"/>
            </a:avLst>
          </a:prstGeom>
          <a:solidFill>
            <a:schemeClr val="accent2"/>
          </a:solidFill>
          <a:ln w="31750">
            <a:noFill/>
          </a:ln>
        </p:spPr>
        <p:txBody>
          <a:bodyPr lIns="91440" anchor="ctr" anchorCtr="0"/>
          <a:lstStyle>
            <a:lvl1pPr>
              <a:defRPr sz="1000" b="0" i="0">
                <a:solidFill>
                  <a:schemeClr val="tx1"/>
                </a:solidFill>
                <a:latin typeface="Zebra Sans" pitchFamily="2" charset="77"/>
              </a:defRPr>
            </a:lvl1pPr>
          </a:lstStyle>
          <a:p>
            <a:pPr lvl="0"/>
            <a:r>
              <a:rPr lang="en-US" dirty="0"/>
              <a:t>Click to edit Master text styles</a:t>
            </a:r>
          </a:p>
        </p:txBody>
      </p:sp>
      <p:sp>
        <p:nvSpPr>
          <p:cNvPr id="56" name="Text Placeholder 12">
            <a:extLst>
              <a:ext uri="{FF2B5EF4-FFF2-40B4-BE49-F238E27FC236}">
                <a16:creationId xmlns:a16="http://schemas.microsoft.com/office/drawing/2014/main" id="{1E3ACF0F-B5FD-1724-A54C-C3641D9AE82A}"/>
              </a:ext>
            </a:extLst>
          </p:cNvPr>
          <p:cNvSpPr>
            <a:spLocks noGrp="1"/>
          </p:cNvSpPr>
          <p:nvPr>
            <p:ph type="body" sz="quarter" idx="134"/>
          </p:nvPr>
        </p:nvSpPr>
        <p:spPr>
          <a:xfrm>
            <a:off x="2159147" y="1966760"/>
            <a:ext cx="4389120" cy="239387"/>
          </a:xfrm>
          <a:prstGeom prst="roundRect">
            <a:avLst>
              <a:gd name="adj" fmla="val 50000"/>
            </a:avLst>
          </a:prstGeom>
          <a:solidFill>
            <a:schemeClr val="accent2"/>
          </a:solidFill>
          <a:ln w="31750">
            <a:noFill/>
          </a:ln>
        </p:spPr>
        <p:txBody>
          <a:bodyPr lIns="91440" anchor="ctr" anchorCtr="0"/>
          <a:lstStyle>
            <a:lvl1pPr>
              <a:defRPr sz="1000" b="0" i="0">
                <a:solidFill>
                  <a:schemeClr val="tx1"/>
                </a:solidFill>
                <a:latin typeface="Zebra Sans" pitchFamily="2" charset="77"/>
              </a:defRPr>
            </a:lvl1pPr>
          </a:lstStyle>
          <a:p>
            <a:pPr lvl="0"/>
            <a:r>
              <a:rPr lang="en-US" dirty="0"/>
              <a:t>Click to edit Master text styles</a:t>
            </a:r>
          </a:p>
        </p:txBody>
      </p:sp>
      <p:sp>
        <p:nvSpPr>
          <p:cNvPr id="57" name="Text Placeholder 12">
            <a:extLst>
              <a:ext uri="{FF2B5EF4-FFF2-40B4-BE49-F238E27FC236}">
                <a16:creationId xmlns:a16="http://schemas.microsoft.com/office/drawing/2014/main" id="{A6050023-1CB8-E8DF-BC42-EB1BF42ED844}"/>
              </a:ext>
            </a:extLst>
          </p:cNvPr>
          <p:cNvSpPr>
            <a:spLocks noGrp="1"/>
          </p:cNvSpPr>
          <p:nvPr>
            <p:ph type="body" sz="quarter" idx="135"/>
          </p:nvPr>
        </p:nvSpPr>
        <p:spPr>
          <a:xfrm>
            <a:off x="2159148" y="2273648"/>
            <a:ext cx="2651760" cy="239387"/>
          </a:xfrm>
          <a:prstGeom prst="roundRect">
            <a:avLst>
              <a:gd name="adj" fmla="val 50000"/>
            </a:avLst>
          </a:prstGeom>
          <a:solidFill>
            <a:schemeClr val="accent2"/>
          </a:solidFill>
          <a:ln w="31750">
            <a:noFill/>
          </a:ln>
        </p:spPr>
        <p:txBody>
          <a:bodyPr lIns="91440" anchor="ctr" anchorCtr="0"/>
          <a:lstStyle>
            <a:lvl1pPr>
              <a:defRPr sz="1000" b="0" i="0">
                <a:solidFill>
                  <a:schemeClr val="tx1"/>
                </a:solidFill>
                <a:latin typeface="Zebra Sans" pitchFamily="2" charset="77"/>
              </a:defRPr>
            </a:lvl1pPr>
          </a:lstStyle>
          <a:p>
            <a:pPr lvl="0"/>
            <a:r>
              <a:rPr lang="en-US" dirty="0"/>
              <a:t>Click to edit Master text styles</a:t>
            </a:r>
          </a:p>
        </p:txBody>
      </p:sp>
      <p:sp>
        <p:nvSpPr>
          <p:cNvPr id="58" name="Text Placeholder 12">
            <a:extLst>
              <a:ext uri="{FF2B5EF4-FFF2-40B4-BE49-F238E27FC236}">
                <a16:creationId xmlns:a16="http://schemas.microsoft.com/office/drawing/2014/main" id="{A9B29D0D-ABE4-22E8-F883-AFE9878FFE75}"/>
              </a:ext>
            </a:extLst>
          </p:cNvPr>
          <p:cNvSpPr>
            <a:spLocks noGrp="1"/>
          </p:cNvSpPr>
          <p:nvPr>
            <p:ph type="body" sz="quarter" idx="137"/>
          </p:nvPr>
        </p:nvSpPr>
        <p:spPr>
          <a:xfrm>
            <a:off x="3766905" y="2942478"/>
            <a:ext cx="3657600" cy="239387"/>
          </a:xfrm>
          <a:prstGeom prst="roundRect">
            <a:avLst>
              <a:gd name="adj" fmla="val 50000"/>
            </a:avLst>
          </a:prstGeom>
          <a:solidFill>
            <a:schemeClr val="accent5"/>
          </a:solidFill>
          <a:ln w="31750">
            <a:noFill/>
          </a:ln>
        </p:spPr>
        <p:txBody>
          <a:bodyPr vert="horz" lIns="91440" tIns="0" rIns="0" bIns="0" rtlCol="0" anchor="ctr" anchorCtr="0">
            <a:noAutofit/>
          </a:bodyPr>
          <a:lstStyle>
            <a:lvl1pPr>
              <a:defRPr lang="en-US" sz="1000" b="0" i="0">
                <a:solidFill>
                  <a:schemeClr val="bg1"/>
                </a:solidFill>
                <a:latin typeface="Zebra Sans" pitchFamily="2" charset="77"/>
              </a:defRPr>
            </a:lvl1pPr>
          </a:lstStyle>
          <a:p>
            <a:pPr lvl="0"/>
            <a:r>
              <a:rPr lang="en-US" dirty="0"/>
              <a:t>Click to edit Master text styles</a:t>
            </a:r>
          </a:p>
        </p:txBody>
      </p:sp>
      <p:sp>
        <p:nvSpPr>
          <p:cNvPr id="59" name="Text Placeholder 12">
            <a:extLst>
              <a:ext uri="{FF2B5EF4-FFF2-40B4-BE49-F238E27FC236}">
                <a16:creationId xmlns:a16="http://schemas.microsoft.com/office/drawing/2014/main" id="{BBB68A35-DC4F-834E-A53C-94A90BA32368}"/>
              </a:ext>
            </a:extLst>
          </p:cNvPr>
          <p:cNvSpPr>
            <a:spLocks noGrp="1"/>
          </p:cNvSpPr>
          <p:nvPr>
            <p:ph type="body" sz="quarter" idx="138"/>
          </p:nvPr>
        </p:nvSpPr>
        <p:spPr>
          <a:xfrm>
            <a:off x="4570783" y="3249800"/>
            <a:ext cx="3657600" cy="239387"/>
          </a:xfrm>
          <a:prstGeom prst="roundRect">
            <a:avLst>
              <a:gd name="adj" fmla="val 50000"/>
            </a:avLst>
          </a:prstGeom>
          <a:solidFill>
            <a:schemeClr val="accent5"/>
          </a:solidFill>
          <a:ln w="31750">
            <a:noFill/>
          </a:ln>
        </p:spPr>
        <p:txBody>
          <a:bodyPr vert="horz" lIns="91440" tIns="0" rIns="0" bIns="0" rtlCol="0" anchor="ctr" anchorCtr="0">
            <a:noAutofit/>
          </a:bodyPr>
          <a:lstStyle>
            <a:lvl1pPr>
              <a:defRPr lang="en-US" sz="1000" b="0" i="0">
                <a:solidFill>
                  <a:schemeClr val="bg1"/>
                </a:solidFill>
                <a:latin typeface="Zebra Sans" pitchFamily="2" charset="77"/>
              </a:defRPr>
            </a:lvl1pPr>
          </a:lstStyle>
          <a:p>
            <a:pPr lvl="0"/>
            <a:r>
              <a:rPr lang="en-US" dirty="0"/>
              <a:t>Click to edit Master text styles</a:t>
            </a:r>
          </a:p>
        </p:txBody>
      </p:sp>
      <p:sp>
        <p:nvSpPr>
          <p:cNvPr id="60" name="Text Placeholder 12">
            <a:extLst>
              <a:ext uri="{FF2B5EF4-FFF2-40B4-BE49-F238E27FC236}">
                <a16:creationId xmlns:a16="http://schemas.microsoft.com/office/drawing/2014/main" id="{354E05F9-8BF2-670D-98FA-926DC4C75747}"/>
              </a:ext>
            </a:extLst>
          </p:cNvPr>
          <p:cNvSpPr>
            <a:spLocks noGrp="1"/>
          </p:cNvSpPr>
          <p:nvPr>
            <p:ph type="body" sz="quarter" idx="139"/>
          </p:nvPr>
        </p:nvSpPr>
        <p:spPr>
          <a:xfrm>
            <a:off x="5412825" y="3557122"/>
            <a:ext cx="2011680" cy="239387"/>
          </a:xfrm>
          <a:prstGeom prst="roundRect">
            <a:avLst>
              <a:gd name="adj" fmla="val 50000"/>
            </a:avLst>
          </a:prstGeom>
          <a:solidFill>
            <a:schemeClr val="accent5"/>
          </a:solidFill>
          <a:ln w="31750">
            <a:noFill/>
          </a:ln>
        </p:spPr>
        <p:txBody>
          <a:bodyPr vert="horz" lIns="91440" tIns="0" rIns="0" bIns="0" rtlCol="0" anchor="ctr" anchorCtr="0">
            <a:noAutofit/>
          </a:bodyPr>
          <a:lstStyle>
            <a:lvl1pPr>
              <a:defRPr lang="en-US" sz="1000" b="0" i="0" dirty="0">
                <a:solidFill>
                  <a:schemeClr val="bg1"/>
                </a:solidFill>
                <a:latin typeface="Zebra Sans" pitchFamily="2" charset="77"/>
              </a:defRPr>
            </a:lvl1pPr>
          </a:lstStyle>
          <a:p>
            <a:pPr lvl="0"/>
            <a:r>
              <a:rPr lang="en-US" dirty="0"/>
              <a:t>Click to edit Master text styles</a:t>
            </a:r>
          </a:p>
        </p:txBody>
      </p:sp>
      <p:sp>
        <p:nvSpPr>
          <p:cNvPr id="61" name="Text Placeholder 12">
            <a:extLst>
              <a:ext uri="{FF2B5EF4-FFF2-40B4-BE49-F238E27FC236}">
                <a16:creationId xmlns:a16="http://schemas.microsoft.com/office/drawing/2014/main" id="{8C106EFA-6E77-CC10-AC24-DA05A611E218}"/>
              </a:ext>
            </a:extLst>
          </p:cNvPr>
          <p:cNvSpPr>
            <a:spLocks noGrp="1"/>
          </p:cNvSpPr>
          <p:nvPr>
            <p:ph type="body" sz="quarter" idx="140"/>
          </p:nvPr>
        </p:nvSpPr>
        <p:spPr>
          <a:xfrm>
            <a:off x="7424504" y="4192775"/>
            <a:ext cx="2560320" cy="239387"/>
          </a:xfrm>
          <a:prstGeom prst="roundRect">
            <a:avLst>
              <a:gd name="adj" fmla="val 50000"/>
            </a:avLst>
          </a:prstGeom>
          <a:solidFill>
            <a:schemeClr val="tx2"/>
          </a:solidFill>
          <a:ln w="31750">
            <a:noFill/>
          </a:ln>
        </p:spPr>
        <p:txBody>
          <a:bodyPr vert="horz" lIns="91440" tIns="0" rIns="0" bIns="0" rtlCol="0" anchor="ctr" anchorCtr="0">
            <a:noAutofit/>
          </a:bodyPr>
          <a:lstStyle>
            <a:lvl1pPr>
              <a:defRPr lang="en-US" sz="1000" b="0" i="0" dirty="0">
                <a:solidFill>
                  <a:schemeClr val="bg1"/>
                </a:solidFill>
                <a:latin typeface="Zebra Sans" pitchFamily="2" charset="77"/>
              </a:defRPr>
            </a:lvl1pPr>
          </a:lstStyle>
          <a:p>
            <a:pPr lvl="0"/>
            <a:r>
              <a:rPr lang="en-US" dirty="0"/>
              <a:t>Click to edit Master text styles</a:t>
            </a:r>
          </a:p>
        </p:txBody>
      </p:sp>
      <p:sp>
        <p:nvSpPr>
          <p:cNvPr id="62" name="Text Placeholder 12">
            <a:extLst>
              <a:ext uri="{FF2B5EF4-FFF2-40B4-BE49-F238E27FC236}">
                <a16:creationId xmlns:a16="http://schemas.microsoft.com/office/drawing/2014/main" id="{7EFBEE76-FE71-2B27-DD24-F42F5C025104}"/>
              </a:ext>
            </a:extLst>
          </p:cNvPr>
          <p:cNvSpPr>
            <a:spLocks noGrp="1"/>
          </p:cNvSpPr>
          <p:nvPr>
            <p:ph type="body" sz="quarter" idx="141"/>
          </p:nvPr>
        </p:nvSpPr>
        <p:spPr>
          <a:xfrm>
            <a:off x="7424504" y="4500097"/>
            <a:ext cx="3429000" cy="239387"/>
          </a:xfrm>
          <a:prstGeom prst="roundRect">
            <a:avLst>
              <a:gd name="adj" fmla="val 50000"/>
            </a:avLst>
          </a:prstGeom>
          <a:solidFill>
            <a:schemeClr val="tx2"/>
          </a:solidFill>
          <a:ln w="31750">
            <a:noFill/>
          </a:ln>
        </p:spPr>
        <p:txBody>
          <a:bodyPr vert="horz" lIns="91440" tIns="0" rIns="0" bIns="0" rtlCol="0" anchor="ctr" anchorCtr="0">
            <a:noAutofit/>
          </a:bodyPr>
          <a:lstStyle>
            <a:lvl1pPr>
              <a:defRPr lang="en-US" sz="1000" b="0" i="0">
                <a:solidFill>
                  <a:schemeClr val="bg1"/>
                </a:solidFill>
                <a:latin typeface="Zebra Sans" pitchFamily="2" charset="77"/>
              </a:defRPr>
            </a:lvl1pPr>
          </a:lstStyle>
          <a:p>
            <a:pPr lvl="0"/>
            <a:r>
              <a:rPr lang="en-US" dirty="0"/>
              <a:t>Click to edit Master text styles</a:t>
            </a:r>
          </a:p>
        </p:txBody>
      </p:sp>
      <p:sp>
        <p:nvSpPr>
          <p:cNvPr id="63" name="Text Placeholder 12">
            <a:extLst>
              <a:ext uri="{FF2B5EF4-FFF2-40B4-BE49-F238E27FC236}">
                <a16:creationId xmlns:a16="http://schemas.microsoft.com/office/drawing/2014/main" id="{C70F5392-6DE1-7E8A-2D97-7218B40A3FDF}"/>
              </a:ext>
            </a:extLst>
          </p:cNvPr>
          <p:cNvSpPr>
            <a:spLocks noGrp="1"/>
          </p:cNvSpPr>
          <p:nvPr>
            <p:ph type="body" sz="quarter" idx="143"/>
          </p:nvPr>
        </p:nvSpPr>
        <p:spPr>
          <a:xfrm>
            <a:off x="8597378" y="5150416"/>
            <a:ext cx="3142178" cy="239387"/>
          </a:xfrm>
          <a:prstGeom prst="roundRect">
            <a:avLst>
              <a:gd name="adj" fmla="val 50000"/>
            </a:avLst>
          </a:prstGeom>
          <a:solidFill>
            <a:schemeClr val="accent3"/>
          </a:solidFill>
          <a:ln w="31750">
            <a:noFill/>
          </a:ln>
        </p:spPr>
        <p:txBody>
          <a:bodyPr vert="horz" lIns="91440" tIns="0" rIns="0" bIns="0" rtlCol="0" anchor="ctr" anchorCtr="0">
            <a:noAutofit/>
          </a:bodyPr>
          <a:lstStyle>
            <a:lvl1pPr>
              <a:defRPr lang="en-US" sz="1000" b="0" i="0" dirty="0">
                <a:solidFill>
                  <a:schemeClr val="bg1"/>
                </a:solidFill>
                <a:latin typeface="Zebra Sans" pitchFamily="2" charset="77"/>
              </a:defRPr>
            </a:lvl1pPr>
          </a:lstStyle>
          <a:p>
            <a:pPr lvl="0"/>
            <a:r>
              <a:rPr lang="en-US" dirty="0"/>
              <a:t>Click to edit Master text styles</a:t>
            </a:r>
          </a:p>
        </p:txBody>
      </p:sp>
      <p:sp>
        <p:nvSpPr>
          <p:cNvPr id="64" name="Text Placeholder 12">
            <a:extLst>
              <a:ext uri="{FF2B5EF4-FFF2-40B4-BE49-F238E27FC236}">
                <a16:creationId xmlns:a16="http://schemas.microsoft.com/office/drawing/2014/main" id="{8FBC1A04-0044-3B65-6B44-321E27674553}"/>
              </a:ext>
            </a:extLst>
          </p:cNvPr>
          <p:cNvSpPr>
            <a:spLocks noGrp="1"/>
          </p:cNvSpPr>
          <p:nvPr>
            <p:ph type="body" sz="quarter" idx="144"/>
          </p:nvPr>
        </p:nvSpPr>
        <p:spPr>
          <a:xfrm>
            <a:off x="9401254" y="5457738"/>
            <a:ext cx="2338301" cy="239387"/>
          </a:xfrm>
          <a:prstGeom prst="roundRect">
            <a:avLst>
              <a:gd name="adj" fmla="val 50000"/>
            </a:avLst>
          </a:prstGeom>
          <a:solidFill>
            <a:schemeClr val="accent3"/>
          </a:solidFill>
          <a:ln w="31750">
            <a:noFill/>
          </a:ln>
        </p:spPr>
        <p:txBody>
          <a:bodyPr vert="horz" lIns="91440" tIns="0" rIns="0" bIns="0" rtlCol="0" anchor="ctr" anchorCtr="0">
            <a:noAutofit/>
          </a:bodyPr>
          <a:lstStyle>
            <a:lvl1pPr>
              <a:defRPr lang="en-US" sz="1000" b="0" i="0" dirty="0">
                <a:solidFill>
                  <a:schemeClr val="bg1"/>
                </a:solidFill>
                <a:latin typeface="Zebra Sans" pitchFamily="2" charset="77"/>
              </a:defRPr>
            </a:lvl1pPr>
          </a:lstStyle>
          <a:p>
            <a:pPr lvl="0"/>
            <a:r>
              <a:rPr lang="en-US" dirty="0"/>
              <a:t>Click to edit Master text styles</a:t>
            </a:r>
          </a:p>
        </p:txBody>
      </p:sp>
      <p:sp>
        <p:nvSpPr>
          <p:cNvPr id="8" name="Title 7">
            <a:extLst>
              <a:ext uri="{FF2B5EF4-FFF2-40B4-BE49-F238E27FC236}">
                <a16:creationId xmlns:a16="http://schemas.microsoft.com/office/drawing/2014/main" id="{B4A3DFC4-A287-9DF4-8210-F1F521157E9F}"/>
              </a:ext>
            </a:extLst>
          </p:cNvPr>
          <p:cNvSpPr>
            <a:spLocks noGrp="1"/>
          </p:cNvSpPr>
          <p:nvPr>
            <p:ph type="title" hasCustomPrompt="1"/>
          </p:nvPr>
        </p:nvSpPr>
        <p:spPr/>
        <p:txBody>
          <a:bodyPr/>
          <a:lstStyle>
            <a:lvl1pPr>
              <a:defRPr>
                <a:solidFill>
                  <a:schemeClr val="tx1"/>
                </a:solidFill>
              </a:defRPr>
            </a:lvl1pPr>
          </a:lstStyle>
          <a:p>
            <a:r>
              <a:rPr lang="en-US" dirty="0"/>
              <a:t>Timeline / Process 3</a:t>
            </a:r>
          </a:p>
        </p:txBody>
      </p:sp>
      <p:cxnSp>
        <p:nvCxnSpPr>
          <p:cNvPr id="2" name="Straight Connector 1">
            <a:extLst>
              <a:ext uri="{FF2B5EF4-FFF2-40B4-BE49-F238E27FC236}">
                <a16:creationId xmlns:a16="http://schemas.microsoft.com/office/drawing/2014/main" id="{13F38FC0-41C6-B369-BEDC-FD6B8C0903C7}"/>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34" name="Graphic 33">
            <a:extLst>
              <a:ext uri="{FF2B5EF4-FFF2-40B4-BE49-F238E27FC236}">
                <a16:creationId xmlns:a16="http://schemas.microsoft.com/office/drawing/2014/main" id="{CDE5B057-4D02-7E23-A449-370B7EB739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28405514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roduct Featur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bg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bg1"/>
                </a:solidFill>
                <a:latin typeface="Zebra Sans" pitchFamily="2" charset="77"/>
              </a:defRPr>
            </a:lvl1pPr>
          </a:lstStyle>
          <a:p>
            <a:fld id="{1AD59F8F-821C-794D-AFBA-1518A32149B9}" type="slidenum">
              <a:rPr lang="en-US" smtClean="0"/>
              <a:pPr/>
              <a:t>‹#›</a:t>
            </a:fld>
            <a:endParaRPr lang="en-US" dirty="0"/>
          </a:p>
        </p:txBody>
      </p:sp>
      <p:sp>
        <p:nvSpPr>
          <p:cNvPr id="7" name="Title 6">
            <a:extLst>
              <a:ext uri="{FF2B5EF4-FFF2-40B4-BE49-F238E27FC236}">
                <a16:creationId xmlns:a16="http://schemas.microsoft.com/office/drawing/2014/main" id="{37A3E049-D65E-10C0-14F9-D2A9131E5291}"/>
              </a:ext>
            </a:extLst>
          </p:cNvPr>
          <p:cNvSpPr>
            <a:spLocks noGrp="1"/>
          </p:cNvSpPr>
          <p:nvPr>
            <p:ph type="title" hasCustomPrompt="1"/>
          </p:nvPr>
        </p:nvSpPr>
        <p:spPr/>
        <p:txBody>
          <a:bodyPr/>
          <a:lstStyle>
            <a:lvl1pPr>
              <a:defRPr>
                <a:solidFill>
                  <a:schemeClr val="bg1"/>
                </a:solidFill>
              </a:defRPr>
            </a:lvl1pPr>
          </a:lstStyle>
          <a:p>
            <a:r>
              <a:rPr lang="en-US" dirty="0"/>
              <a:t>Product render features</a:t>
            </a:r>
          </a:p>
        </p:txBody>
      </p:sp>
      <p:sp>
        <p:nvSpPr>
          <p:cNvPr id="10" name="Picture Placeholder 9">
            <a:extLst>
              <a:ext uri="{FF2B5EF4-FFF2-40B4-BE49-F238E27FC236}">
                <a16:creationId xmlns:a16="http://schemas.microsoft.com/office/drawing/2014/main" id="{ABA8B544-AA08-A0DB-10BB-0EC103BEA3FD}"/>
              </a:ext>
            </a:extLst>
          </p:cNvPr>
          <p:cNvSpPr>
            <a:spLocks noGrp="1"/>
          </p:cNvSpPr>
          <p:nvPr>
            <p:ph type="pic" sz="quarter" idx="13" hasCustomPrompt="1"/>
          </p:nvPr>
        </p:nvSpPr>
        <p:spPr>
          <a:xfrm>
            <a:off x="4132263" y="1338263"/>
            <a:ext cx="7602537" cy="4673600"/>
          </a:xfrm>
        </p:spPr>
        <p:txBody>
          <a:bodyPr bIns="1371600" anchor="ctr" anchorCtr="0"/>
          <a:lstStyle>
            <a:lvl1pPr algn="ctr">
              <a:defRPr b="0" i="0">
                <a:solidFill>
                  <a:schemeClr val="bg1"/>
                </a:solidFill>
                <a:latin typeface="Zebra Sans" pitchFamily="2" charset="77"/>
              </a:defRPr>
            </a:lvl1pPr>
          </a:lstStyle>
          <a:p>
            <a:r>
              <a:rPr lang="en-US" dirty="0"/>
              <a:t>Insert Product Photo</a:t>
            </a:r>
          </a:p>
        </p:txBody>
      </p:sp>
      <p:sp>
        <p:nvSpPr>
          <p:cNvPr id="12" name="Text Placeholder 8">
            <a:extLst>
              <a:ext uri="{FF2B5EF4-FFF2-40B4-BE49-F238E27FC236}">
                <a16:creationId xmlns:a16="http://schemas.microsoft.com/office/drawing/2014/main" id="{EB304F39-884F-DF76-1FB9-C61376E57BCF}"/>
              </a:ext>
            </a:extLst>
          </p:cNvPr>
          <p:cNvSpPr>
            <a:spLocks noGrp="1"/>
          </p:cNvSpPr>
          <p:nvPr>
            <p:ph type="body" sz="quarter" idx="20"/>
          </p:nvPr>
        </p:nvSpPr>
        <p:spPr>
          <a:xfrm>
            <a:off x="457198" y="2275234"/>
            <a:ext cx="2929469" cy="222433"/>
          </a:xfrm>
          <a:prstGeom prst="rect">
            <a:avLst/>
          </a:prstGeom>
        </p:spPr>
        <p:txBody>
          <a:bodyPr vert="horz" wrap="square" lIns="0" tIns="0" rIns="0" bIns="0" rtlCol="0" anchor="ctr" anchorCtr="0">
            <a:spAutoFit/>
          </a:bodyPr>
          <a:lstStyle>
            <a:lvl1pPr>
              <a:defRPr lang="en-US" sz="1400" b="0" i="0" cap="all" baseline="0" dirty="0" smtClean="0">
                <a:solidFill>
                  <a:schemeClr val="bg1"/>
                </a:solidFill>
                <a:latin typeface="Zebra Mono Medium" pitchFamily="2" charset="77"/>
              </a:defRPr>
            </a:lvl1pPr>
          </a:lstStyle>
          <a:p>
            <a:pPr lvl="0"/>
            <a:r>
              <a:rPr lang="en-US" dirty="0"/>
              <a:t>Click to edit Master text </a:t>
            </a:r>
          </a:p>
        </p:txBody>
      </p:sp>
      <p:sp>
        <p:nvSpPr>
          <p:cNvPr id="13" name="Text Placeholder 8">
            <a:extLst>
              <a:ext uri="{FF2B5EF4-FFF2-40B4-BE49-F238E27FC236}">
                <a16:creationId xmlns:a16="http://schemas.microsoft.com/office/drawing/2014/main" id="{09AA9071-8725-A2C8-8CA3-860F72BE5857}"/>
              </a:ext>
            </a:extLst>
          </p:cNvPr>
          <p:cNvSpPr>
            <a:spLocks noGrp="1"/>
          </p:cNvSpPr>
          <p:nvPr>
            <p:ph type="body" sz="quarter" idx="21"/>
          </p:nvPr>
        </p:nvSpPr>
        <p:spPr>
          <a:xfrm>
            <a:off x="457198" y="2585678"/>
            <a:ext cx="2929469" cy="222433"/>
          </a:xfrm>
          <a:prstGeom prst="rect">
            <a:avLst/>
          </a:prstGeom>
        </p:spPr>
        <p:txBody>
          <a:bodyPr vert="horz" wrap="square" lIns="0" tIns="0" rIns="0" bIns="0" rtlCol="0" anchor="ctr" anchorCtr="0">
            <a:spAutoFit/>
          </a:bodyPr>
          <a:lstStyle>
            <a:lvl1pPr>
              <a:defRPr lang="en-US" sz="1400" b="0" i="0" cap="all" baseline="0" dirty="0" smtClean="0">
                <a:solidFill>
                  <a:schemeClr val="bg1"/>
                </a:solidFill>
                <a:latin typeface="Zebra Mono Medium" pitchFamily="2" charset="77"/>
              </a:defRPr>
            </a:lvl1pPr>
          </a:lstStyle>
          <a:p>
            <a:pPr lvl="0"/>
            <a:r>
              <a:rPr lang="en-US" dirty="0"/>
              <a:t>Click to edit Master text </a:t>
            </a:r>
          </a:p>
        </p:txBody>
      </p:sp>
      <p:sp>
        <p:nvSpPr>
          <p:cNvPr id="14" name="Text Placeholder 8">
            <a:extLst>
              <a:ext uri="{FF2B5EF4-FFF2-40B4-BE49-F238E27FC236}">
                <a16:creationId xmlns:a16="http://schemas.microsoft.com/office/drawing/2014/main" id="{7B02E264-EF98-1349-A35F-56C91FD5D1A0}"/>
              </a:ext>
            </a:extLst>
          </p:cNvPr>
          <p:cNvSpPr>
            <a:spLocks noGrp="1"/>
          </p:cNvSpPr>
          <p:nvPr>
            <p:ph type="body" sz="quarter" idx="22"/>
          </p:nvPr>
        </p:nvSpPr>
        <p:spPr>
          <a:xfrm>
            <a:off x="457198" y="2896122"/>
            <a:ext cx="2929469" cy="222433"/>
          </a:xfrm>
          <a:prstGeom prst="rect">
            <a:avLst/>
          </a:prstGeom>
        </p:spPr>
        <p:txBody>
          <a:bodyPr vert="horz" wrap="square" lIns="0" tIns="0" rIns="0" bIns="0" rtlCol="0" anchor="ctr" anchorCtr="0">
            <a:spAutoFit/>
          </a:bodyPr>
          <a:lstStyle>
            <a:lvl1pPr>
              <a:defRPr lang="en-US" sz="1400" b="0" i="0" cap="all" baseline="0" dirty="0" smtClean="0">
                <a:solidFill>
                  <a:schemeClr val="bg1"/>
                </a:solidFill>
                <a:latin typeface="Zebra Mono Medium" pitchFamily="2" charset="77"/>
              </a:defRPr>
            </a:lvl1pPr>
          </a:lstStyle>
          <a:p>
            <a:pPr lvl="0"/>
            <a:r>
              <a:rPr lang="en-US" dirty="0"/>
              <a:t>Click to edit Master text </a:t>
            </a:r>
          </a:p>
        </p:txBody>
      </p:sp>
      <p:sp>
        <p:nvSpPr>
          <p:cNvPr id="15" name="Text Placeholder 8">
            <a:extLst>
              <a:ext uri="{FF2B5EF4-FFF2-40B4-BE49-F238E27FC236}">
                <a16:creationId xmlns:a16="http://schemas.microsoft.com/office/drawing/2014/main" id="{B81D17CC-F22B-D67A-26DE-C297BC4769A2}"/>
              </a:ext>
            </a:extLst>
          </p:cNvPr>
          <p:cNvSpPr>
            <a:spLocks noGrp="1"/>
          </p:cNvSpPr>
          <p:nvPr>
            <p:ph type="body" sz="quarter" idx="23"/>
          </p:nvPr>
        </p:nvSpPr>
        <p:spPr>
          <a:xfrm>
            <a:off x="457198" y="3206567"/>
            <a:ext cx="2929469" cy="222433"/>
          </a:xfrm>
          <a:prstGeom prst="rect">
            <a:avLst/>
          </a:prstGeom>
        </p:spPr>
        <p:txBody>
          <a:bodyPr vert="horz" wrap="square" lIns="0" tIns="0" rIns="0" bIns="0" rtlCol="0" anchor="ctr" anchorCtr="0">
            <a:spAutoFit/>
          </a:bodyPr>
          <a:lstStyle>
            <a:lvl1pPr>
              <a:defRPr lang="en-US" sz="1400" b="0" i="0" cap="all" baseline="0" dirty="0" smtClean="0">
                <a:solidFill>
                  <a:schemeClr val="bg1"/>
                </a:solidFill>
                <a:latin typeface="Zebra Mono Medium" pitchFamily="2" charset="77"/>
              </a:defRPr>
            </a:lvl1pPr>
          </a:lstStyle>
          <a:p>
            <a:pPr lvl="0"/>
            <a:r>
              <a:rPr lang="en-US" dirty="0"/>
              <a:t>Click to edit Master text </a:t>
            </a:r>
          </a:p>
        </p:txBody>
      </p:sp>
      <p:sp>
        <p:nvSpPr>
          <p:cNvPr id="16" name="Text Placeholder 42">
            <a:extLst>
              <a:ext uri="{FF2B5EF4-FFF2-40B4-BE49-F238E27FC236}">
                <a16:creationId xmlns:a16="http://schemas.microsoft.com/office/drawing/2014/main" id="{F89F1364-9F3F-1734-D9B9-2C6D9F731D46}"/>
              </a:ext>
            </a:extLst>
          </p:cNvPr>
          <p:cNvSpPr>
            <a:spLocks noGrp="1" noChangeAspect="1"/>
          </p:cNvSpPr>
          <p:nvPr>
            <p:ph type="body" sz="quarter" idx="118"/>
          </p:nvPr>
        </p:nvSpPr>
        <p:spPr>
          <a:xfrm>
            <a:off x="463365" y="1837483"/>
            <a:ext cx="222434" cy="222433"/>
          </a:xfrm>
          <a:prstGeom prst="ellipse">
            <a:avLst/>
          </a:prstGeom>
          <a:solidFill>
            <a:schemeClr val="bg1"/>
          </a:solidFill>
          <a:ln w="31750">
            <a:noFill/>
          </a:ln>
        </p:spPr>
        <p:txBody>
          <a:bodyPr vert="horz" lIns="0" tIns="0" rIns="0" bIns="0" rtlCol="0" anchor="ctr" anchorCtr="1">
            <a:noAutofit/>
          </a:bodyPr>
          <a:lstStyle>
            <a:lvl1pPr>
              <a:defRPr lang="en-US" sz="100" b="1" i="0" dirty="0">
                <a:solidFill>
                  <a:schemeClr val="accent1">
                    <a:alpha val="0"/>
                  </a:schemeClr>
                </a:solidFill>
                <a:latin typeface="Zebra Sans Cnd ExtraBold" pitchFamily="2" charset="77"/>
              </a:defRPr>
            </a:lvl1pPr>
          </a:lstStyle>
          <a:p>
            <a:pPr lvl="0" algn="ctr">
              <a:lnSpc>
                <a:spcPct val="90000"/>
              </a:lnSpc>
            </a:pPr>
            <a:endParaRPr lang="en-US" dirty="0"/>
          </a:p>
        </p:txBody>
      </p:sp>
      <p:sp>
        <p:nvSpPr>
          <p:cNvPr id="17" name="Text Placeholder 42">
            <a:extLst>
              <a:ext uri="{FF2B5EF4-FFF2-40B4-BE49-F238E27FC236}">
                <a16:creationId xmlns:a16="http://schemas.microsoft.com/office/drawing/2014/main" id="{F37C537A-E113-EACE-1BEC-33C2E1458AFA}"/>
              </a:ext>
            </a:extLst>
          </p:cNvPr>
          <p:cNvSpPr>
            <a:spLocks noGrp="1" noChangeAspect="1"/>
          </p:cNvSpPr>
          <p:nvPr>
            <p:ph type="body" sz="quarter" idx="119"/>
          </p:nvPr>
        </p:nvSpPr>
        <p:spPr>
          <a:xfrm>
            <a:off x="770197" y="1837483"/>
            <a:ext cx="222434" cy="222433"/>
          </a:xfrm>
          <a:prstGeom prst="ellipse">
            <a:avLst/>
          </a:prstGeom>
          <a:solidFill>
            <a:schemeClr val="bg1"/>
          </a:solidFill>
          <a:ln w="31750">
            <a:noFill/>
          </a:ln>
        </p:spPr>
        <p:txBody>
          <a:bodyPr vert="horz" lIns="0" tIns="0" rIns="0" bIns="0" rtlCol="0" anchor="ctr" anchorCtr="1">
            <a:noAutofit/>
          </a:bodyPr>
          <a:lstStyle>
            <a:lvl1pPr>
              <a:defRPr lang="en-US" sz="100" b="1" i="0" dirty="0">
                <a:solidFill>
                  <a:schemeClr val="accent1">
                    <a:alpha val="0"/>
                  </a:schemeClr>
                </a:solidFill>
                <a:latin typeface="Zebra Sans Cnd ExtraBold" pitchFamily="2" charset="77"/>
              </a:defRPr>
            </a:lvl1pPr>
          </a:lstStyle>
          <a:p>
            <a:pPr lvl="0" algn="ctr">
              <a:lnSpc>
                <a:spcPct val="90000"/>
              </a:lnSpc>
            </a:pPr>
            <a:endParaRPr lang="en-US" dirty="0"/>
          </a:p>
        </p:txBody>
      </p:sp>
      <p:sp>
        <p:nvSpPr>
          <p:cNvPr id="18" name="Text Placeholder 42">
            <a:extLst>
              <a:ext uri="{FF2B5EF4-FFF2-40B4-BE49-F238E27FC236}">
                <a16:creationId xmlns:a16="http://schemas.microsoft.com/office/drawing/2014/main" id="{2409206E-E7D2-80AC-B162-FC5F5C2F7EE1}"/>
              </a:ext>
            </a:extLst>
          </p:cNvPr>
          <p:cNvSpPr>
            <a:spLocks noGrp="1" noChangeAspect="1"/>
          </p:cNvSpPr>
          <p:nvPr>
            <p:ph type="body" sz="quarter" idx="120"/>
          </p:nvPr>
        </p:nvSpPr>
        <p:spPr>
          <a:xfrm>
            <a:off x="1077029" y="1837483"/>
            <a:ext cx="222434" cy="222433"/>
          </a:xfrm>
          <a:prstGeom prst="ellipse">
            <a:avLst/>
          </a:prstGeom>
          <a:solidFill>
            <a:schemeClr val="bg1"/>
          </a:solidFill>
          <a:ln w="31750">
            <a:noFill/>
          </a:ln>
        </p:spPr>
        <p:txBody>
          <a:bodyPr vert="horz" lIns="0" tIns="0" rIns="0" bIns="0" rtlCol="0" anchor="ctr" anchorCtr="1">
            <a:noAutofit/>
          </a:bodyPr>
          <a:lstStyle>
            <a:lvl1pPr>
              <a:defRPr lang="en-US" sz="100" b="1" i="0" dirty="0">
                <a:solidFill>
                  <a:schemeClr val="accent1">
                    <a:alpha val="0"/>
                  </a:schemeClr>
                </a:solidFill>
                <a:latin typeface="Zebra Sans Cnd ExtraBold" pitchFamily="2" charset="77"/>
              </a:defRPr>
            </a:lvl1pPr>
          </a:lstStyle>
          <a:p>
            <a:pPr lvl="0" algn="ctr">
              <a:lnSpc>
                <a:spcPct val="90000"/>
              </a:lnSpc>
            </a:pPr>
            <a:endParaRPr lang="en-US" dirty="0"/>
          </a:p>
        </p:txBody>
      </p:sp>
      <p:sp>
        <p:nvSpPr>
          <p:cNvPr id="19" name="Text Placeholder 42">
            <a:extLst>
              <a:ext uri="{FF2B5EF4-FFF2-40B4-BE49-F238E27FC236}">
                <a16:creationId xmlns:a16="http://schemas.microsoft.com/office/drawing/2014/main" id="{61BC51A5-9510-762D-D028-354A8A620D09}"/>
              </a:ext>
            </a:extLst>
          </p:cNvPr>
          <p:cNvSpPr>
            <a:spLocks noGrp="1" noChangeAspect="1"/>
          </p:cNvSpPr>
          <p:nvPr>
            <p:ph type="body" sz="quarter" idx="121"/>
          </p:nvPr>
        </p:nvSpPr>
        <p:spPr>
          <a:xfrm>
            <a:off x="1383861" y="1837483"/>
            <a:ext cx="222434" cy="222433"/>
          </a:xfrm>
          <a:prstGeom prst="ellipse">
            <a:avLst/>
          </a:prstGeom>
          <a:solidFill>
            <a:schemeClr val="bg1"/>
          </a:solidFill>
          <a:ln w="31750">
            <a:noFill/>
          </a:ln>
        </p:spPr>
        <p:txBody>
          <a:bodyPr vert="horz" lIns="0" tIns="0" rIns="0" bIns="0" rtlCol="0" anchor="ctr" anchorCtr="1">
            <a:noAutofit/>
          </a:bodyPr>
          <a:lstStyle>
            <a:lvl1pPr>
              <a:defRPr lang="en-US" sz="100" b="1" i="0" dirty="0">
                <a:solidFill>
                  <a:schemeClr val="accent1">
                    <a:alpha val="0"/>
                  </a:schemeClr>
                </a:solidFill>
                <a:latin typeface="Zebra Sans Cnd ExtraBold" pitchFamily="2" charset="77"/>
              </a:defRPr>
            </a:lvl1pPr>
          </a:lstStyle>
          <a:p>
            <a:pPr lvl="0" algn="ctr">
              <a:lnSpc>
                <a:spcPct val="90000"/>
              </a:lnSpc>
            </a:pPr>
            <a:endParaRPr lang="en-US" dirty="0"/>
          </a:p>
        </p:txBody>
      </p:sp>
      <p:cxnSp>
        <p:nvCxnSpPr>
          <p:cNvPr id="2" name="Straight Connector 1">
            <a:extLst>
              <a:ext uri="{FF2B5EF4-FFF2-40B4-BE49-F238E27FC236}">
                <a16:creationId xmlns:a16="http://schemas.microsoft.com/office/drawing/2014/main" id="{82521216-C2CC-C17E-66EE-000489C5B203}"/>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Graphic 2">
            <a:extLst>
              <a:ext uri="{FF2B5EF4-FFF2-40B4-BE49-F238E27FC236}">
                <a16:creationId xmlns:a16="http://schemas.microsoft.com/office/drawing/2014/main" id="{A0089E7A-5BCC-9F97-BB70-D74DAA36E6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8" name="Text Placeholder 8">
            <a:extLst>
              <a:ext uri="{FF2B5EF4-FFF2-40B4-BE49-F238E27FC236}">
                <a16:creationId xmlns:a16="http://schemas.microsoft.com/office/drawing/2014/main" id="{7C5A0E26-1260-2A0C-2FEA-01901487A1B3}"/>
              </a:ext>
            </a:extLst>
          </p:cNvPr>
          <p:cNvSpPr>
            <a:spLocks noGrp="1"/>
          </p:cNvSpPr>
          <p:nvPr>
            <p:ph type="body" sz="quarter" idx="122"/>
          </p:nvPr>
        </p:nvSpPr>
        <p:spPr>
          <a:xfrm>
            <a:off x="457199" y="5258095"/>
            <a:ext cx="2929468" cy="215444"/>
          </a:xfrm>
          <a:prstGeom prst="rect">
            <a:avLst/>
          </a:prstGeom>
        </p:spPr>
        <p:txBody>
          <a:bodyPr vert="horz" wrap="square" lIns="0" tIns="0" rIns="0" bIns="0" rtlCol="0" anchor="b" anchorCtr="0">
            <a:spAutoFit/>
          </a:bodyPr>
          <a:lstStyle>
            <a:lvl1pPr>
              <a:defRPr lang="en-US" sz="1400" b="0" i="0" dirty="0" smtClean="0">
                <a:solidFill>
                  <a:schemeClr val="bg1"/>
                </a:solidFill>
                <a:latin typeface="Zebra Sans" pitchFamily="2" charset="77"/>
              </a:defRPr>
            </a:lvl1pPr>
          </a:lstStyle>
          <a:p>
            <a:pPr lvl="0"/>
            <a:r>
              <a:rPr lang="en-US" dirty="0"/>
              <a:t>Click to edit Master text </a:t>
            </a:r>
          </a:p>
        </p:txBody>
      </p:sp>
    </p:spTree>
    <p:extLst>
      <p:ext uri="{BB962C8B-B14F-4D97-AF65-F5344CB8AC3E}">
        <p14:creationId xmlns:p14="http://schemas.microsoft.com/office/powerpoint/2010/main" val="25531052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situ A - Tablet/Computer">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bg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bg1"/>
                </a:solidFill>
                <a:latin typeface="Zebra Sans" pitchFamily="2" charset="77"/>
              </a:defRPr>
            </a:lvl1pPr>
          </a:lstStyle>
          <a:p>
            <a:fld id="{1AD59F8F-821C-794D-AFBA-1518A32149B9}" type="slidenum">
              <a:rPr lang="en-US" smtClean="0"/>
              <a:pPr/>
              <a:t>‹#›</a:t>
            </a:fld>
            <a:endParaRPr lang="en-US" dirty="0"/>
          </a:p>
        </p:txBody>
      </p:sp>
      <p:sp>
        <p:nvSpPr>
          <p:cNvPr id="3" name="Picture Placeholder 9">
            <a:extLst>
              <a:ext uri="{FF2B5EF4-FFF2-40B4-BE49-F238E27FC236}">
                <a16:creationId xmlns:a16="http://schemas.microsoft.com/office/drawing/2014/main" id="{0F049FE0-AB46-5236-64D1-05EBB7CC4941}"/>
              </a:ext>
            </a:extLst>
          </p:cNvPr>
          <p:cNvSpPr>
            <a:spLocks noGrp="1"/>
          </p:cNvSpPr>
          <p:nvPr>
            <p:ph type="pic" sz="quarter" idx="18" hasCustomPrompt="1"/>
          </p:nvPr>
        </p:nvSpPr>
        <p:spPr>
          <a:xfrm>
            <a:off x="633720" y="1498498"/>
            <a:ext cx="6809892" cy="4417237"/>
          </a:xfrm>
          <a:prstGeom prst="rect">
            <a:avLst/>
          </a:prstGeom>
          <a:solidFill>
            <a:srgbClr val="302F2F"/>
          </a:solidFill>
          <a:ln>
            <a:noFill/>
          </a:ln>
          <a:scene3d>
            <a:camera prst="orthographicFront"/>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1280160" numCol="1" spcCol="0" rtlCol="0" fromWordArt="0" anchor="ctr" anchorCtr="1" forceAA="0" compatLnSpc="1">
            <a:prstTxWarp prst="textNoShape">
              <a:avLst/>
            </a:prstTxWarp>
            <a:noAutofit/>
          </a:bodyPr>
          <a:lstStyle>
            <a:lvl1pPr>
              <a:defRPr lang="en-US" sz="2000" b="0" i="0">
                <a:solidFill>
                  <a:schemeClr val="bg1"/>
                </a:solidFill>
                <a:latin typeface="Zebra Sans" pitchFamily="2" charset="77"/>
              </a:defRPr>
            </a:lvl1pPr>
          </a:lstStyle>
          <a:p>
            <a:pPr lvl="0" algn="ctr">
              <a:spcBef>
                <a:spcPts val="900"/>
              </a:spcBef>
            </a:pPr>
            <a:r>
              <a:rPr lang="en-US" dirty="0"/>
              <a:t>Drag and drop photo here</a:t>
            </a:r>
          </a:p>
        </p:txBody>
      </p:sp>
      <p:sp>
        <p:nvSpPr>
          <p:cNvPr id="8" name="Text Placeholder 8">
            <a:extLst>
              <a:ext uri="{FF2B5EF4-FFF2-40B4-BE49-F238E27FC236}">
                <a16:creationId xmlns:a16="http://schemas.microsoft.com/office/drawing/2014/main" id="{E1C2A9DF-2524-182B-2850-D6636BB01880}"/>
              </a:ext>
            </a:extLst>
          </p:cNvPr>
          <p:cNvSpPr>
            <a:spLocks noGrp="1"/>
          </p:cNvSpPr>
          <p:nvPr>
            <p:ph type="body" sz="quarter" idx="20"/>
          </p:nvPr>
        </p:nvSpPr>
        <p:spPr>
          <a:xfrm>
            <a:off x="8063044" y="5258095"/>
            <a:ext cx="3657470" cy="215444"/>
          </a:xfrm>
          <a:prstGeom prst="rect">
            <a:avLst/>
          </a:prstGeom>
        </p:spPr>
        <p:txBody>
          <a:bodyPr vert="horz" wrap="square" lIns="0" tIns="0" rIns="0" bIns="0" rtlCol="0" anchor="b" anchorCtr="0">
            <a:spAutoFit/>
          </a:bodyPr>
          <a:lstStyle>
            <a:lvl1pPr>
              <a:defRPr lang="en-US" sz="1400" b="0" i="0" dirty="0" smtClean="0">
                <a:solidFill>
                  <a:schemeClr val="bg1"/>
                </a:solidFill>
                <a:latin typeface="Zebra Sans" pitchFamily="2" charset="77"/>
              </a:defRPr>
            </a:lvl1pPr>
          </a:lstStyle>
          <a:p>
            <a:pPr lvl="0"/>
            <a:r>
              <a:rPr lang="en-US" dirty="0"/>
              <a:t>Click to edit Master text </a:t>
            </a:r>
          </a:p>
        </p:txBody>
      </p:sp>
      <p:sp>
        <p:nvSpPr>
          <p:cNvPr id="33" name="Text Placeholder 7">
            <a:extLst>
              <a:ext uri="{FF2B5EF4-FFF2-40B4-BE49-F238E27FC236}">
                <a16:creationId xmlns:a16="http://schemas.microsoft.com/office/drawing/2014/main" id="{97581005-41F5-B4D6-EA25-71CB1F1CC861}"/>
              </a:ext>
            </a:extLst>
          </p:cNvPr>
          <p:cNvSpPr>
            <a:spLocks noGrp="1"/>
          </p:cNvSpPr>
          <p:nvPr>
            <p:ph type="body" sz="quarter" idx="28"/>
          </p:nvPr>
        </p:nvSpPr>
        <p:spPr>
          <a:xfrm>
            <a:off x="471487" y="1330071"/>
            <a:ext cx="7134359" cy="4754090"/>
          </a:xfrm>
          <a:custGeom>
            <a:avLst/>
            <a:gdLst>
              <a:gd name="connsiteX0" fmla="*/ 182785 w 8012112"/>
              <a:gd name="connsiteY0" fmla="*/ 207519 h 5338995"/>
              <a:gd name="connsiteX1" fmla="*/ 182785 w 8012112"/>
              <a:gd name="connsiteY1" fmla="*/ 5131477 h 5338995"/>
              <a:gd name="connsiteX2" fmla="*/ 7829326 w 8012112"/>
              <a:gd name="connsiteY2" fmla="*/ 5131477 h 5338995"/>
              <a:gd name="connsiteX3" fmla="*/ 7829326 w 8012112"/>
              <a:gd name="connsiteY3" fmla="*/ 207519 h 5338995"/>
              <a:gd name="connsiteX4" fmla="*/ 231873 w 8012112"/>
              <a:gd name="connsiteY4" fmla="*/ 0 h 5338995"/>
              <a:gd name="connsiteX5" fmla="*/ 7780239 w 8012112"/>
              <a:gd name="connsiteY5" fmla="*/ 0 h 5338995"/>
              <a:gd name="connsiteX6" fmla="*/ 8012112 w 8012112"/>
              <a:gd name="connsiteY6" fmla="*/ 231873 h 5338995"/>
              <a:gd name="connsiteX7" fmla="*/ 8012112 w 8012112"/>
              <a:gd name="connsiteY7" fmla="*/ 5107122 h 5338995"/>
              <a:gd name="connsiteX8" fmla="*/ 7780239 w 8012112"/>
              <a:gd name="connsiteY8" fmla="*/ 5338995 h 5338995"/>
              <a:gd name="connsiteX9" fmla="*/ 231873 w 8012112"/>
              <a:gd name="connsiteY9" fmla="*/ 5338995 h 5338995"/>
              <a:gd name="connsiteX10" fmla="*/ 0 w 8012112"/>
              <a:gd name="connsiteY10" fmla="*/ 5107122 h 5338995"/>
              <a:gd name="connsiteX11" fmla="*/ 0 w 8012112"/>
              <a:gd name="connsiteY11" fmla="*/ 231873 h 5338995"/>
              <a:gd name="connsiteX12" fmla="*/ 231873 w 8012112"/>
              <a:gd name="connsiteY12" fmla="*/ 0 h 533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12112" h="5338995">
                <a:moveTo>
                  <a:pt x="182785" y="207519"/>
                </a:moveTo>
                <a:lnTo>
                  <a:pt x="182785" y="5131477"/>
                </a:lnTo>
                <a:lnTo>
                  <a:pt x="7829326" y="5131477"/>
                </a:lnTo>
                <a:lnTo>
                  <a:pt x="7829326" y="207519"/>
                </a:lnTo>
                <a:close/>
                <a:moveTo>
                  <a:pt x="231873" y="0"/>
                </a:moveTo>
                <a:lnTo>
                  <a:pt x="7780239" y="0"/>
                </a:lnTo>
                <a:cubicBezTo>
                  <a:pt x="7908299" y="0"/>
                  <a:pt x="8012112" y="103813"/>
                  <a:pt x="8012112" y="231873"/>
                </a:cubicBezTo>
                <a:lnTo>
                  <a:pt x="8012112" y="5107122"/>
                </a:lnTo>
                <a:cubicBezTo>
                  <a:pt x="8012112" y="5235182"/>
                  <a:pt x="7908299" y="5338995"/>
                  <a:pt x="7780239" y="5338995"/>
                </a:cubicBezTo>
                <a:lnTo>
                  <a:pt x="231873" y="5338995"/>
                </a:lnTo>
                <a:cubicBezTo>
                  <a:pt x="103813" y="5338995"/>
                  <a:pt x="0" y="5235182"/>
                  <a:pt x="0" y="5107122"/>
                </a:cubicBezTo>
                <a:lnTo>
                  <a:pt x="0" y="231873"/>
                </a:lnTo>
                <a:cubicBezTo>
                  <a:pt x="0" y="103813"/>
                  <a:pt x="103813" y="0"/>
                  <a:pt x="231873" y="0"/>
                </a:cubicBezTo>
                <a:close/>
              </a:path>
            </a:pathLst>
          </a:custGeom>
          <a:solidFill>
            <a:schemeClr val="bg2"/>
          </a:solidFill>
        </p:spPr>
        <p:txBody>
          <a:bodyPr wrap="square">
            <a:noAutofit/>
          </a:bodyPr>
          <a:lstStyle>
            <a:lvl1pPr>
              <a:defRPr sz="100" b="0" i="0">
                <a:solidFill>
                  <a:schemeClr val="accent2">
                    <a:alpha val="0"/>
                  </a:schemeClr>
                </a:solidFill>
                <a:latin typeface="Zebra Sans" pitchFamily="2" charset="77"/>
                <a:cs typeface="Arial" panose="020B0604020202020204" pitchFamily="34" charset="0"/>
              </a:defRPr>
            </a:lvl1pPr>
            <a:lvl2pPr>
              <a:defRPr sz="100">
                <a:solidFill>
                  <a:schemeClr val="tx1">
                    <a:alpha val="0"/>
                  </a:schemeClr>
                </a:solidFill>
              </a:defRPr>
            </a:lvl2pPr>
            <a:lvl3pPr>
              <a:defRPr sz="100">
                <a:solidFill>
                  <a:schemeClr val="tx1">
                    <a:alpha val="0"/>
                  </a:schemeClr>
                </a:solidFill>
              </a:defRPr>
            </a:lvl3pPr>
          </a:lstStyle>
          <a:p>
            <a:pPr lvl="0"/>
            <a:endParaRPr lang="en-US" dirty="0"/>
          </a:p>
        </p:txBody>
      </p:sp>
      <p:sp>
        <p:nvSpPr>
          <p:cNvPr id="7" name="Title 6">
            <a:extLst>
              <a:ext uri="{FF2B5EF4-FFF2-40B4-BE49-F238E27FC236}">
                <a16:creationId xmlns:a16="http://schemas.microsoft.com/office/drawing/2014/main" id="{37A3E049-D65E-10C0-14F9-D2A9131E5291}"/>
              </a:ext>
            </a:extLst>
          </p:cNvPr>
          <p:cNvSpPr>
            <a:spLocks noGrp="1"/>
          </p:cNvSpPr>
          <p:nvPr>
            <p:ph type="title" hasCustomPrompt="1"/>
          </p:nvPr>
        </p:nvSpPr>
        <p:spPr/>
        <p:txBody>
          <a:bodyPr/>
          <a:lstStyle>
            <a:lvl1pPr>
              <a:defRPr>
                <a:solidFill>
                  <a:schemeClr val="bg1"/>
                </a:solidFill>
              </a:defRPr>
            </a:lvl1pPr>
          </a:lstStyle>
          <a:p>
            <a:r>
              <a:rPr lang="en-US" dirty="0"/>
              <a:t>In-situ A</a:t>
            </a:r>
          </a:p>
        </p:txBody>
      </p:sp>
      <p:cxnSp>
        <p:nvCxnSpPr>
          <p:cNvPr id="2" name="Straight Connector 1">
            <a:extLst>
              <a:ext uri="{FF2B5EF4-FFF2-40B4-BE49-F238E27FC236}">
                <a16:creationId xmlns:a16="http://schemas.microsoft.com/office/drawing/2014/main" id="{2669BC21-CC1F-00BB-5402-D854E799CF89}"/>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538766B6-720E-3EBF-E509-8801E6122E8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19613240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situ B - Tablet / Computer">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bg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bg1"/>
                </a:solidFill>
                <a:latin typeface="Zebra Sans" pitchFamily="2" charset="77"/>
              </a:defRPr>
            </a:lvl1pPr>
          </a:lstStyle>
          <a:p>
            <a:fld id="{1AD59F8F-821C-794D-AFBA-1518A32149B9}" type="slidenum">
              <a:rPr lang="en-US" smtClean="0"/>
              <a:pPr/>
              <a:t>‹#›</a:t>
            </a:fld>
            <a:endParaRPr lang="en-US" dirty="0"/>
          </a:p>
        </p:txBody>
      </p:sp>
      <p:sp>
        <p:nvSpPr>
          <p:cNvPr id="8" name="Text Placeholder 8">
            <a:extLst>
              <a:ext uri="{FF2B5EF4-FFF2-40B4-BE49-F238E27FC236}">
                <a16:creationId xmlns:a16="http://schemas.microsoft.com/office/drawing/2014/main" id="{E1C2A9DF-2524-182B-2850-D6636BB01880}"/>
              </a:ext>
            </a:extLst>
          </p:cNvPr>
          <p:cNvSpPr>
            <a:spLocks noGrp="1"/>
          </p:cNvSpPr>
          <p:nvPr>
            <p:ph type="body" sz="quarter" idx="20"/>
          </p:nvPr>
        </p:nvSpPr>
        <p:spPr>
          <a:xfrm>
            <a:off x="457199" y="5258095"/>
            <a:ext cx="3686040" cy="215444"/>
          </a:xfrm>
          <a:prstGeom prst="rect">
            <a:avLst/>
          </a:prstGeom>
        </p:spPr>
        <p:txBody>
          <a:bodyPr vert="horz" wrap="square" lIns="0" tIns="0" rIns="0" bIns="0" rtlCol="0" anchor="b" anchorCtr="0">
            <a:spAutoFit/>
          </a:bodyPr>
          <a:lstStyle>
            <a:lvl1pPr>
              <a:defRPr lang="en-US" sz="1400" b="0" i="0" dirty="0" smtClean="0">
                <a:solidFill>
                  <a:schemeClr val="bg1"/>
                </a:solidFill>
                <a:latin typeface="Zebra Sans" pitchFamily="2" charset="77"/>
              </a:defRPr>
            </a:lvl1pPr>
          </a:lstStyle>
          <a:p>
            <a:pPr lvl="0"/>
            <a:r>
              <a:rPr lang="en-US" dirty="0"/>
              <a:t>Click to edit Master text </a:t>
            </a:r>
          </a:p>
        </p:txBody>
      </p:sp>
      <p:sp>
        <p:nvSpPr>
          <p:cNvPr id="3" name="Title 2">
            <a:extLst>
              <a:ext uri="{FF2B5EF4-FFF2-40B4-BE49-F238E27FC236}">
                <a16:creationId xmlns:a16="http://schemas.microsoft.com/office/drawing/2014/main" id="{87550755-85B3-C9D4-0A30-692FBD9EA769}"/>
              </a:ext>
            </a:extLst>
          </p:cNvPr>
          <p:cNvSpPr>
            <a:spLocks noGrp="1"/>
          </p:cNvSpPr>
          <p:nvPr>
            <p:ph type="title" hasCustomPrompt="1"/>
          </p:nvPr>
        </p:nvSpPr>
        <p:spPr/>
        <p:txBody>
          <a:bodyPr/>
          <a:lstStyle>
            <a:lvl1pPr>
              <a:defRPr>
                <a:solidFill>
                  <a:schemeClr val="bg1"/>
                </a:solidFill>
              </a:defRPr>
            </a:lvl1pPr>
          </a:lstStyle>
          <a:p>
            <a:r>
              <a:rPr lang="en-US" dirty="0"/>
              <a:t>In-situ B</a:t>
            </a:r>
          </a:p>
        </p:txBody>
      </p:sp>
      <p:sp>
        <p:nvSpPr>
          <p:cNvPr id="14" name="Picture Placeholder 9">
            <a:extLst>
              <a:ext uri="{FF2B5EF4-FFF2-40B4-BE49-F238E27FC236}">
                <a16:creationId xmlns:a16="http://schemas.microsoft.com/office/drawing/2014/main" id="{E148815E-FCAC-75D9-A1FA-C74FF08CDE45}"/>
              </a:ext>
            </a:extLst>
          </p:cNvPr>
          <p:cNvSpPr>
            <a:spLocks noGrp="1"/>
          </p:cNvSpPr>
          <p:nvPr>
            <p:ph type="pic" sz="quarter" idx="18" hasCustomPrompt="1"/>
          </p:nvPr>
        </p:nvSpPr>
        <p:spPr>
          <a:xfrm>
            <a:off x="4762672" y="1498498"/>
            <a:ext cx="6809892" cy="4417237"/>
          </a:xfrm>
          <a:prstGeom prst="rect">
            <a:avLst/>
          </a:prstGeom>
          <a:solidFill>
            <a:srgbClr val="302F2F"/>
          </a:solidFill>
          <a:ln>
            <a:noFill/>
          </a:ln>
          <a:scene3d>
            <a:camera prst="orthographicFront"/>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1280160" numCol="1" spcCol="0" rtlCol="0" fromWordArt="0" anchor="ctr" anchorCtr="1" forceAA="0" compatLnSpc="1">
            <a:prstTxWarp prst="textNoShape">
              <a:avLst/>
            </a:prstTxWarp>
            <a:noAutofit/>
          </a:bodyPr>
          <a:lstStyle>
            <a:lvl1pPr>
              <a:defRPr lang="en-US" sz="2000" b="0" i="0">
                <a:solidFill>
                  <a:schemeClr val="bg1"/>
                </a:solidFill>
                <a:latin typeface="Zebra Sans" pitchFamily="2" charset="77"/>
              </a:defRPr>
            </a:lvl1pPr>
          </a:lstStyle>
          <a:p>
            <a:pPr lvl="0" algn="ctr">
              <a:spcBef>
                <a:spcPts val="900"/>
              </a:spcBef>
            </a:pPr>
            <a:r>
              <a:rPr lang="en-US" dirty="0"/>
              <a:t>Drag and drop photo here</a:t>
            </a:r>
          </a:p>
        </p:txBody>
      </p:sp>
      <p:sp>
        <p:nvSpPr>
          <p:cNvPr id="15" name="Text Placeholder 7">
            <a:extLst>
              <a:ext uri="{FF2B5EF4-FFF2-40B4-BE49-F238E27FC236}">
                <a16:creationId xmlns:a16="http://schemas.microsoft.com/office/drawing/2014/main" id="{C198B4E7-22E6-0E43-A50F-6FF1C16B9561}"/>
              </a:ext>
            </a:extLst>
          </p:cNvPr>
          <p:cNvSpPr>
            <a:spLocks noGrp="1"/>
          </p:cNvSpPr>
          <p:nvPr>
            <p:ph type="body" sz="quarter" idx="28"/>
          </p:nvPr>
        </p:nvSpPr>
        <p:spPr>
          <a:xfrm>
            <a:off x="4600439" y="1330071"/>
            <a:ext cx="7134359" cy="4754090"/>
          </a:xfrm>
          <a:custGeom>
            <a:avLst/>
            <a:gdLst>
              <a:gd name="connsiteX0" fmla="*/ 182785 w 8012112"/>
              <a:gd name="connsiteY0" fmla="*/ 207519 h 5338995"/>
              <a:gd name="connsiteX1" fmla="*/ 182785 w 8012112"/>
              <a:gd name="connsiteY1" fmla="*/ 5131477 h 5338995"/>
              <a:gd name="connsiteX2" fmla="*/ 7829326 w 8012112"/>
              <a:gd name="connsiteY2" fmla="*/ 5131477 h 5338995"/>
              <a:gd name="connsiteX3" fmla="*/ 7829326 w 8012112"/>
              <a:gd name="connsiteY3" fmla="*/ 207519 h 5338995"/>
              <a:gd name="connsiteX4" fmla="*/ 231873 w 8012112"/>
              <a:gd name="connsiteY4" fmla="*/ 0 h 5338995"/>
              <a:gd name="connsiteX5" fmla="*/ 7780239 w 8012112"/>
              <a:gd name="connsiteY5" fmla="*/ 0 h 5338995"/>
              <a:gd name="connsiteX6" fmla="*/ 8012112 w 8012112"/>
              <a:gd name="connsiteY6" fmla="*/ 231873 h 5338995"/>
              <a:gd name="connsiteX7" fmla="*/ 8012112 w 8012112"/>
              <a:gd name="connsiteY7" fmla="*/ 5107122 h 5338995"/>
              <a:gd name="connsiteX8" fmla="*/ 7780239 w 8012112"/>
              <a:gd name="connsiteY8" fmla="*/ 5338995 h 5338995"/>
              <a:gd name="connsiteX9" fmla="*/ 231873 w 8012112"/>
              <a:gd name="connsiteY9" fmla="*/ 5338995 h 5338995"/>
              <a:gd name="connsiteX10" fmla="*/ 0 w 8012112"/>
              <a:gd name="connsiteY10" fmla="*/ 5107122 h 5338995"/>
              <a:gd name="connsiteX11" fmla="*/ 0 w 8012112"/>
              <a:gd name="connsiteY11" fmla="*/ 231873 h 5338995"/>
              <a:gd name="connsiteX12" fmla="*/ 231873 w 8012112"/>
              <a:gd name="connsiteY12" fmla="*/ 0 h 533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12112" h="5338995">
                <a:moveTo>
                  <a:pt x="182785" y="207519"/>
                </a:moveTo>
                <a:lnTo>
                  <a:pt x="182785" y="5131477"/>
                </a:lnTo>
                <a:lnTo>
                  <a:pt x="7829326" y="5131477"/>
                </a:lnTo>
                <a:lnTo>
                  <a:pt x="7829326" y="207519"/>
                </a:lnTo>
                <a:close/>
                <a:moveTo>
                  <a:pt x="231873" y="0"/>
                </a:moveTo>
                <a:lnTo>
                  <a:pt x="7780239" y="0"/>
                </a:lnTo>
                <a:cubicBezTo>
                  <a:pt x="7908299" y="0"/>
                  <a:pt x="8012112" y="103813"/>
                  <a:pt x="8012112" y="231873"/>
                </a:cubicBezTo>
                <a:lnTo>
                  <a:pt x="8012112" y="5107122"/>
                </a:lnTo>
                <a:cubicBezTo>
                  <a:pt x="8012112" y="5235182"/>
                  <a:pt x="7908299" y="5338995"/>
                  <a:pt x="7780239" y="5338995"/>
                </a:cubicBezTo>
                <a:lnTo>
                  <a:pt x="231873" y="5338995"/>
                </a:lnTo>
                <a:cubicBezTo>
                  <a:pt x="103813" y="5338995"/>
                  <a:pt x="0" y="5235182"/>
                  <a:pt x="0" y="5107122"/>
                </a:cubicBezTo>
                <a:lnTo>
                  <a:pt x="0" y="231873"/>
                </a:lnTo>
                <a:cubicBezTo>
                  <a:pt x="0" y="103813"/>
                  <a:pt x="103813" y="0"/>
                  <a:pt x="231873" y="0"/>
                </a:cubicBezTo>
                <a:close/>
              </a:path>
            </a:pathLst>
          </a:custGeom>
          <a:solidFill>
            <a:schemeClr val="bg2"/>
          </a:solidFill>
        </p:spPr>
        <p:txBody>
          <a:bodyPr vert="horz" wrap="square" lIns="0" tIns="0" rIns="0" bIns="0" rtlCol="0">
            <a:noAutofit/>
          </a:bodyPr>
          <a:lstStyle>
            <a:lvl1pPr>
              <a:defRPr lang="en-US" sz="100" b="0" i="0" dirty="0">
                <a:solidFill>
                  <a:schemeClr val="accent2">
                    <a:alpha val="0"/>
                  </a:schemeClr>
                </a:solidFill>
                <a:latin typeface="Zebra Sans" pitchFamily="2" charset="77"/>
                <a:cs typeface="Arial" panose="020B0604020202020204" pitchFamily="34" charset="0"/>
              </a:defRPr>
            </a:lvl1pPr>
          </a:lstStyle>
          <a:p>
            <a:pPr lvl="0"/>
            <a:endParaRPr lang="en-US" dirty="0"/>
          </a:p>
        </p:txBody>
      </p:sp>
      <p:cxnSp>
        <p:nvCxnSpPr>
          <p:cNvPr id="2" name="Straight Connector 1">
            <a:extLst>
              <a:ext uri="{FF2B5EF4-FFF2-40B4-BE49-F238E27FC236}">
                <a16:creationId xmlns:a16="http://schemas.microsoft.com/office/drawing/2014/main" id="{68C5649D-3895-EA9A-C2DA-1B7CC9D7A681}"/>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7" name="Graphic 6">
            <a:extLst>
              <a:ext uri="{FF2B5EF4-FFF2-40B4-BE49-F238E27FC236}">
                <a16:creationId xmlns:a16="http://schemas.microsoft.com/office/drawing/2014/main" id="{682DC462-36C4-3AE6-D1F0-E6938944D2E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365738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situ C - Mobil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bg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bg1"/>
                </a:solidFill>
                <a:latin typeface="Zebra Sans" pitchFamily="2" charset="77"/>
              </a:defRPr>
            </a:lvl1pPr>
          </a:lstStyle>
          <a:p>
            <a:fld id="{1AD59F8F-821C-794D-AFBA-1518A32149B9}" type="slidenum">
              <a:rPr lang="en-US" smtClean="0"/>
              <a:pPr/>
              <a:t>‹#›</a:t>
            </a:fld>
            <a:endParaRPr lang="en-US" dirty="0"/>
          </a:p>
        </p:txBody>
      </p:sp>
      <p:sp>
        <p:nvSpPr>
          <p:cNvPr id="13" name="Picture Placeholder 17">
            <a:extLst>
              <a:ext uri="{FF2B5EF4-FFF2-40B4-BE49-F238E27FC236}">
                <a16:creationId xmlns:a16="http://schemas.microsoft.com/office/drawing/2014/main" id="{F670F703-A641-E3B9-FB4F-62792ADCBED9}"/>
              </a:ext>
            </a:extLst>
          </p:cNvPr>
          <p:cNvSpPr>
            <a:spLocks noGrp="1"/>
          </p:cNvSpPr>
          <p:nvPr>
            <p:ph type="pic" sz="quarter" idx="22" hasCustomPrompt="1"/>
          </p:nvPr>
        </p:nvSpPr>
        <p:spPr>
          <a:xfrm>
            <a:off x="9058664" y="1081320"/>
            <a:ext cx="2101273" cy="4699619"/>
          </a:xfrm>
          <a:prstGeom prst="roundRect">
            <a:avLst>
              <a:gd name="adj" fmla="val 6840"/>
            </a:avLst>
          </a:prstGeom>
          <a:solidFill>
            <a:srgbClr val="302F2F"/>
          </a:solidFill>
          <a:ln>
            <a:noFill/>
          </a:ln>
          <a:scene3d>
            <a:camera prst="orthographicFront"/>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0" numCol="1" spcCol="0" rtlCol="0" fromWordArt="0" anchor="ctr" anchorCtr="1" forceAA="0" compatLnSpc="1">
            <a:prstTxWarp prst="textNoShape">
              <a:avLst/>
            </a:prstTxWarp>
            <a:noAutofit/>
          </a:bodyPr>
          <a:lstStyle>
            <a:lvl1pPr>
              <a:defRPr lang="en-US" sz="1400" b="0" i="0">
                <a:solidFill>
                  <a:schemeClr val="bg1"/>
                </a:solidFill>
                <a:latin typeface="Zebra Sans" pitchFamily="2" charset="77"/>
              </a:defRPr>
            </a:lvl1pPr>
          </a:lstStyle>
          <a:p>
            <a:pPr lvl="0" algn="ctr">
              <a:spcBef>
                <a:spcPts val="900"/>
              </a:spcBef>
            </a:pPr>
            <a:r>
              <a:rPr lang="en-US" dirty="0"/>
              <a:t>Drag and drop photo</a:t>
            </a:r>
          </a:p>
        </p:txBody>
      </p:sp>
      <p:sp>
        <p:nvSpPr>
          <p:cNvPr id="15" name="Text Placeholder 27">
            <a:extLst>
              <a:ext uri="{FF2B5EF4-FFF2-40B4-BE49-F238E27FC236}">
                <a16:creationId xmlns:a16="http://schemas.microsoft.com/office/drawing/2014/main" id="{50305BC6-C265-1FD4-2B68-073AC8E0E846}"/>
              </a:ext>
            </a:extLst>
          </p:cNvPr>
          <p:cNvSpPr>
            <a:spLocks noGrp="1"/>
          </p:cNvSpPr>
          <p:nvPr>
            <p:ph type="body" sz="quarter" idx="27"/>
          </p:nvPr>
        </p:nvSpPr>
        <p:spPr>
          <a:xfrm>
            <a:off x="8990408" y="994221"/>
            <a:ext cx="2261421" cy="4869560"/>
          </a:xfrm>
          <a:custGeom>
            <a:avLst/>
            <a:gdLst>
              <a:gd name="connsiteX0" fmla="*/ 206446 w 2261421"/>
              <a:gd name="connsiteY0" fmla="*/ 91287 h 4869560"/>
              <a:gd name="connsiteX1" fmla="*/ 159204 w 2261421"/>
              <a:gd name="connsiteY1" fmla="*/ 100832 h 4869560"/>
              <a:gd name="connsiteX2" fmla="*/ 84887 w 2261421"/>
              <a:gd name="connsiteY2" fmla="*/ 212901 h 4869560"/>
              <a:gd name="connsiteX3" fmla="*/ 84887 w 2261421"/>
              <a:gd name="connsiteY3" fmla="*/ 4656687 h 4869560"/>
              <a:gd name="connsiteX4" fmla="*/ 206529 w 2261421"/>
              <a:gd name="connsiteY4" fmla="*/ 4778301 h 4869560"/>
              <a:gd name="connsiteX5" fmla="*/ 2055835 w 2261421"/>
              <a:gd name="connsiteY5" fmla="*/ 4778301 h 4869560"/>
              <a:gd name="connsiteX6" fmla="*/ 2103049 w 2261421"/>
              <a:gd name="connsiteY6" fmla="*/ 4768756 h 4869560"/>
              <a:gd name="connsiteX7" fmla="*/ 2177339 w 2261421"/>
              <a:gd name="connsiteY7" fmla="*/ 4656715 h 4869560"/>
              <a:gd name="connsiteX8" fmla="*/ 2177339 w 2261421"/>
              <a:gd name="connsiteY8" fmla="*/ 212929 h 4869560"/>
              <a:gd name="connsiteX9" fmla="*/ 2055696 w 2261421"/>
              <a:gd name="connsiteY9" fmla="*/ 91287 h 4869560"/>
              <a:gd name="connsiteX10" fmla="*/ 220095 w 2261421"/>
              <a:gd name="connsiteY10" fmla="*/ 0 h 4869560"/>
              <a:gd name="connsiteX11" fmla="*/ 2041326 w 2261421"/>
              <a:gd name="connsiteY11" fmla="*/ 0 h 4869560"/>
              <a:gd name="connsiteX12" fmla="*/ 2261421 w 2261421"/>
              <a:gd name="connsiteY12" fmla="*/ 220060 h 4869560"/>
              <a:gd name="connsiteX13" fmla="*/ 2261421 w 2261421"/>
              <a:gd name="connsiteY13" fmla="*/ 4649500 h 4869560"/>
              <a:gd name="connsiteX14" fmla="*/ 2041326 w 2261421"/>
              <a:gd name="connsiteY14" fmla="*/ 4869560 h 4869560"/>
              <a:gd name="connsiteX15" fmla="*/ 220095 w 2261421"/>
              <a:gd name="connsiteY15" fmla="*/ 4869560 h 4869560"/>
              <a:gd name="connsiteX16" fmla="*/ 0 w 2261421"/>
              <a:gd name="connsiteY16" fmla="*/ 4649500 h 4869560"/>
              <a:gd name="connsiteX17" fmla="*/ 0 w 2261421"/>
              <a:gd name="connsiteY17" fmla="*/ 220060 h 4869560"/>
              <a:gd name="connsiteX18" fmla="*/ 220095 w 2261421"/>
              <a:gd name="connsiteY18" fmla="*/ 0 h 48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1421" h="4869560">
                <a:moveTo>
                  <a:pt x="206446" y="91287"/>
                </a:moveTo>
                <a:lnTo>
                  <a:pt x="159204" y="100832"/>
                </a:lnTo>
                <a:cubicBezTo>
                  <a:pt x="115540" y="119283"/>
                  <a:pt x="84887" y="162513"/>
                  <a:pt x="84887" y="212901"/>
                </a:cubicBezTo>
                <a:lnTo>
                  <a:pt x="84887" y="4656687"/>
                </a:lnTo>
                <a:cubicBezTo>
                  <a:pt x="84887" y="4723834"/>
                  <a:pt x="139369" y="4778301"/>
                  <a:pt x="206529" y="4778301"/>
                </a:cubicBezTo>
                <a:lnTo>
                  <a:pt x="2055835" y="4778301"/>
                </a:lnTo>
                <a:lnTo>
                  <a:pt x="2103049" y="4768756"/>
                </a:lnTo>
                <a:cubicBezTo>
                  <a:pt x="2146713" y="4750277"/>
                  <a:pt x="2177339" y="4707075"/>
                  <a:pt x="2177339" y="4656715"/>
                </a:cubicBezTo>
                <a:lnTo>
                  <a:pt x="2177339" y="212929"/>
                </a:lnTo>
                <a:cubicBezTo>
                  <a:pt x="2177339" y="145754"/>
                  <a:pt x="2122884" y="91287"/>
                  <a:pt x="2055696" y="91287"/>
                </a:cubicBezTo>
                <a:close/>
                <a:moveTo>
                  <a:pt x="220095" y="0"/>
                </a:moveTo>
                <a:lnTo>
                  <a:pt x="2041326" y="0"/>
                </a:lnTo>
                <a:cubicBezTo>
                  <a:pt x="2162886" y="0"/>
                  <a:pt x="2261421" y="98529"/>
                  <a:pt x="2261421" y="220060"/>
                </a:cubicBezTo>
                <a:lnTo>
                  <a:pt x="2261421" y="4649500"/>
                </a:lnTo>
                <a:cubicBezTo>
                  <a:pt x="2261421" y="4771031"/>
                  <a:pt x="2162914" y="4869560"/>
                  <a:pt x="2041326" y="4869560"/>
                </a:cubicBezTo>
                <a:lnTo>
                  <a:pt x="220095" y="4869560"/>
                </a:lnTo>
                <a:cubicBezTo>
                  <a:pt x="98563" y="4869560"/>
                  <a:pt x="0" y="4771059"/>
                  <a:pt x="0" y="4649500"/>
                </a:cubicBezTo>
                <a:lnTo>
                  <a:pt x="0" y="220060"/>
                </a:lnTo>
                <a:cubicBezTo>
                  <a:pt x="0" y="98529"/>
                  <a:pt x="98563" y="0"/>
                  <a:pt x="220095" y="0"/>
                </a:cubicBezTo>
                <a:close/>
              </a:path>
            </a:pathLst>
          </a:custGeom>
          <a:solidFill>
            <a:schemeClr val="bg2"/>
          </a:solidFill>
        </p:spPr>
        <p:txBody>
          <a:bodyPr vert="horz" wrap="square" lIns="0" tIns="0" rIns="0" bIns="0" rtlCol="0">
            <a:noAutofit/>
          </a:bodyPr>
          <a:lstStyle>
            <a:lvl1pPr>
              <a:defRPr lang="en-US" sz="100" b="0" i="0" dirty="0">
                <a:solidFill>
                  <a:schemeClr val="accent2">
                    <a:alpha val="0"/>
                  </a:schemeClr>
                </a:solidFill>
                <a:latin typeface="Zebra Sans" pitchFamily="2" charset="77"/>
                <a:cs typeface="Arial" panose="020B0604020202020204" pitchFamily="34" charset="0"/>
              </a:defRPr>
            </a:lvl1pPr>
          </a:lstStyle>
          <a:p>
            <a:pPr lvl="0"/>
            <a:endParaRPr lang="en-US" dirty="0"/>
          </a:p>
        </p:txBody>
      </p:sp>
      <p:sp>
        <p:nvSpPr>
          <p:cNvPr id="16" name="Text Placeholder 7">
            <a:extLst>
              <a:ext uri="{FF2B5EF4-FFF2-40B4-BE49-F238E27FC236}">
                <a16:creationId xmlns:a16="http://schemas.microsoft.com/office/drawing/2014/main" id="{42D95AC9-9DD5-7D0D-2517-A74719B6FD62}"/>
              </a:ext>
            </a:extLst>
          </p:cNvPr>
          <p:cNvSpPr>
            <a:spLocks noGrp="1"/>
          </p:cNvSpPr>
          <p:nvPr>
            <p:ph type="body" sz="quarter" idx="13"/>
          </p:nvPr>
        </p:nvSpPr>
        <p:spPr>
          <a:xfrm>
            <a:off x="457198" y="1828800"/>
            <a:ext cx="5206623" cy="3886200"/>
          </a:xfrm>
        </p:spPr>
        <p:txBody>
          <a:bodyPr/>
          <a:lstStyle>
            <a:lvl1pPr>
              <a:defRPr b="0" i="0">
                <a:solidFill>
                  <a:schemeClr val="bg1"/>
                </a:solidFill>
                <a:latin typeface="Zebra Sans" pitchFamily="2" charset="77"/>
              </a:defRPr>
            </a:lvl1pPr>
            <a:lvl2pPr>
              <a:defRPr b="0" i="0">
                <a:solidFill>
                  <a:schemeClr val="bg1"/>
                </a:solidFill>
                <a:latin typeface="Zebra Sans" pitchFamily="2" charset="77"/>
              </a:defRPr>
            </a:lvl2pPr>
            <a:lvl3pPr>
              <a:defRPr b="0" i="0">
                <a:solidFill>
                  <a:schemeClr val="bg1"/>
                </a:solidFill>
                <a:latin typeface="Zebra Sans" pitchFamily="2" charset="77"/>
              </a:defRPr>
            </a:lvl3pPr>
            <a:lvl4pPr>
              <a:defRPr b="0" i="0">
                <a:solidFill>
                  <a:schemeClr val="bg1"/>
                </a:solidFill>
                <a:latin typeface="Zebra Sans" pitchFamily="2" charset="77"/>
              </a:defRPr>
            </a:lvl4pPr>
            <a:lvl5pPr>
              <a:defRPr b="0" i="0">
                <a:solidFill>
                  <a:schemeClr val="bg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17">
            <a:extLst>
              <a:ext uri="{FF2B5EF4-FFF2-40B4-BE49-F238E27FC236}">
                <a16:creationId xmlns:a16="http://schemas.microsoft.com/office/drawing/2014/main" id="{F5DCA29B-D36C-A354-13B6-357F6F0A4BB1}"/>
              </a:ext>
            </a:extLst>
          </p:cNvPr>
          <p:cNvSpPr>
            <a:spLocks noGrp="1"/>
          </p:cNvSpPr>
          <p:nvPr>
            <p:ph type="pic" sz="quarter" idx="29" hasCustomPrompt="1"/>
          </p:nvPr>
        </p:nvSpPr>
        <p:spPr>
          <a:xfrm>
            <a:off x="6232651" y="1081320"/>
            <a:ext cx="2101273" cy="4699619"/>
          </a:xfrm>
          <a:prstGeom prst="roundRect">
            <a:avLst>
              <a:gd name="adj" fmla="val 6840"/>
            </a:avLst>
          </a:prstGeom>
          <a:solidFill>
            <a:srgbClr val="302F2F"/>
          </a:solidFill>
          <a:ln>
            <a:noFill/>
          </a:ln>
          <a:scene3d>
            <a:camera prst="orthographicFront"/>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0" numCol="1" spcCol="0" rtlCol="0" fromWordArt="0" anchor="ctr" anchorCtr="1" forceAA="0" compatLnSpc="1">
            <a:prstTxWarp prst="textNoShape">
              <a:avLst/>
            </a:prstTxWarp>
            <a:noAutofit/>
          </a:bodyPr>
          <a:lstStyle>
            <a:lvl1pPr>
              <a:defRPr lang="en-US" sz="1400" b="0" i="0">
                <a:solidFill>
                  <a:schemeClr val="bg1"/>
                </a:solidFill>
                <a:latin typeface="Zebra Sans" pitchFamily="2" charset="77"/>
              </a:defRPr>
            </a:lvl1pPr>
          </a:lstStyle>
          <a:p>
            <a:pPr lvl="0" algn="ctr">
              <a:spcBef>
                <a:spcPts val="900"/>
              </a:spcBef>
            </a:pPr>
            <a:r>
              <a:rPr lang="en-US" dirty="0"/>
              <a:t>Drag and drop photo</a:t>
            </a:r>
          </a:p>
        </p:txBody>
      </p:sp>
      <p:sp>
        <p:nvSpPr>
          <p:cNvPr id="9" name="Text Placeholder 27">
            <a:extLst>
              <a:ext uri="{FF2B5EF4-FFF2-40B4-BE49-F238E27FC236}">
                <a16:creationId xmlns:a16="http://schemas.microsoft.com/office/drawing/2014/main" id="{C73778C2-BAF6-EEE0-98FC-591EBAFFD9DC}"/>
              </a:ext>
            </a:extLst>
          </p:cNvPr>
          <p:cNvSpPr>
            <a:spLocks noGrp="1"/>
          </p:cNvSpPr>
          <p:nvPr>
            <p:ph type="body" sz="quarter" idx="30"/>
          </p:nvPr>
        </p:nvSpPr>
        <p:spPr>
          <a:xfrm>
            <a:off x="6164395" y="994221"/>
            <a:ext cx="2261421" cy="4869560"/>
          </a:xfrm>
          <a:custGeom>
            <a:avLst/>
            <a:gdLst>
              <a:gd name="connsiteX0" fmla="*/ 206446 w 2261421"/>
              <a:gd name="connsiteY0" fmla="*/ 91287 h 4869560"/>
              <a:gd name="connsiteX1" fmla="*/ 159204 w 2261421"/>
              <a:gd name="connsiteY1" fmla="*/ 100832 h 4869560"/>
              <a:gd name="connsiteX2" fmla="*/ 84887 w 2261421"/>
              <a:gd name="connsiteY2" fmla="*/ 212901 h 4869560"/>
              <a:gd name="connsiteX3" fmla="*/ 84887 w 2261421"/>
              <a:gd name="connsiteY3" fmla="*/ 4656687 h 4869560"/>
              <a:gd name="connsiteX4" fmla="*/ 206529 w 2261421"/>
              <a:gd name="connsiteY4" fmla="*/ 4778301 h 4869560"/>
              <a:gd name="connsiteX5" fmla="*/ 2055835 w 2261421"/>
              <a:gd name="connsiteY5" fmla="*/ 4778301 h 4869560"/>
              <a:gd name="connsiteX6" fmla="*/ 2103049 w 2261421"/>
              <a:gd name="connsiteY6" fmla="*/ 4768756 h 4869560"/>
              <a:gd name="connsiteX7" fmla="*/ 2177339 w 2261421"/>
              <a:gd name="connsiteY7" fmla="*/ 4656715 h 4869560"/>
              <a:gd name="connsiteX8" fmla="*/ 2177339 w 2261421"/>
              <a:gd name="connsiteY8" fmla="*/ 212929 h 4869560"/>
              <a:gd name="connsiteX9" fmla="*/ 2055696 w 2261421"/>
              <a:gd name="connsiteY9" fmla="*/ 91287 h 4869560"/>
              <a:gd name="connsiteX10" fmla="*/ 220095 w 2261421"/>
              <a:gd name="connsiteY10" fmla="*/ 0 h 4869560"/>
              <a:gd name="connsiteX11" fmla="*/ 2041326 w 2261421"/>
              <a:gd name="connsiteY11" fmla="*/ 0 h 4869560"/>
              <a:gd name="connsiteX12" fmla="*/ 2261421 w 2261421"/>
              <a:gd name="connsiteY12" fmla="*/ 220060 h 4869560"/>
              <a:gd name="connsiteX13" fmla="*/ 2261421 w 2261421"/>
              <a:gd name="connsiteY13" fmla="*/ 4649500 h 4869560"/>
              <a:gd name="connsiteX14" fmla="*/ 2041326 w 2261421"/>
              <a:gd name="connsiteY14" fmla="*/ 4869560 h 4869560"/>
              <a:gd name="connsiteX15" fmla="*/ 220095 w 2261421"/>
              <a:gd name="connsiteY15" fmla="*/ 4869560 h 4869560"/>
              <a:gd name="connsiteX16" fmla="*/ 0 w 2261421"/>
              <a:gd name="connsiteY16" fmla="*/ 4649500 h 4869560"/>
              <a:gd name="connsiteX17" fmla="*/ 0 w 2261421"/>
              <a:gd name="connsiteY17" fmla="*/ 220060 h 4869560"/>
              <a:gd name="connsiteX18" fmla="*/ 220095 w 2261421"/>
              <a:gd name="connsiteY18" fmla="*/ 0 h 48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1421" h="4869560">
                <a:moveTo>
                  <a:pt x="206446" y="91287"/>
                </a:moveTo>
                <a:lnTo>
                  <a:pt x="159204" y="100832"/>
                </a:lnTo>
                <a:cubicBezTo>
                  <a:pt x="115540" y="119283"/>
                  <a:pt x="84887" y="162513"/>
                  <a:pt x="84887" y="212901"/>
                </a:cubicBezTo>
                <a:lnTo>
                  <a:pt x="84887" y="4656687"/>
                </a:lnTo>
                <a:cubicBezTo>
                  <a:pt x="84887" y="4723834"/>
                  <a:pt x="139369" y="4778301"/>
                  <a:pt x="206529" y="4778301"/>
                </a:cubicBezTo>
                <a:lnTo>
                  <a:pt x="2055835" y="4778301"/>
                </a:lnTo>
                <a:lnTo>
                  <a:pt x="2103049" y="4768756"/>
                </a:lnTo>
                <a:cubicBezTo>
                  <a:pt x="2146713" y="4750277"/>
                  <a:pt x="2177339" y="4707075"/>
                  <a:pt x="2177339" y="4656715"/>
                </a:cubicBezTo>
                <a:lnTo>
                  <a:pt x="2177339" y="212929"/>
                </a:lnTo>
                <a:cubicBezTo>
                  <a:pt x="2177339" y="145754"/>
                  <a:pt x="2122884" y="91287"/>
                  <a:pt x="2055696" y="91287"/>
                </a:cubicBezTo>
                <a:close/>
                <a:moveTo>
                  <a:pt x="220095" y="0"/>
                </a:moveTo>
                <a:lnTo>
                  <a:pt x="2041326" y="0"/>
                </a:lnTo>
                <a:cubicBezTo>
                  <a:pt x="2162886" y="0"/>
                  <a:pt x="2261421" y="98529"/>
                  <a:pt x="2261421" y="220060"/>
                </a:cubicBezTo>
                <a:lnTo>
                  <a:pt x="2261421" y="4649500"/>
                </a:lnTo>
                <a:cubicBezTo>
                  <a:pt x="2261421" y="4771031"/>
                  <a:pt x="2162914" y="4869560"/>
                  <a:pt x="2041326" y="4869560"/>
                </a:cubicBezTo>
                <a:lnTo>
                  <a:pt x="220095" y="4869560"/>
                </a:lnTo>
                <a:cubicBezTo>
                  <a:pt x="98563" y="4869560"/>
                  <a:pt x="0" y="4771059"/>
                  <a:pt x="0" y="4649500"/>
                </a:cubicBezTo>
                <a:lnTo>
                  <a:pt x="0" y="220060"/>
                </a:lnTo>
                <a:cubicBezTo>
                  <a:pt x="0" y="98529"/>
                  <a:pt x="98563" y="0"/>
                  <a:pt x="220095" y="0"/>
                </a:cubicBezTo>
                <a:close/>
              </a:path>
            </a:pathLst>
          </a:custGeom>
          <a:solidFill>
            <a:schemeClr val="bg2"/>
          </a:solidFill>
        </p:spPr>
        <p:txBody>
          <a:bodyPr vert="horz" wrap="square" lIns="0" tIns="0" rIns="0" bIns="0" rtlCol="0">
            <a:noAutofit/>
          </a:bodyPr>
          <a:lstStyle>
            <a:lvl1pPr>
              <a:defRPr lang="en-US" sz="100" b="0" i="0" dirty="0">
                <a:solidFill>
                  <a:schemeClr val="accent2">
                    <a:alpha val="0"/>
                  </a:schemeClr>
                </a:solidFill>
                <a:latin typeface="Zebra Sans" pitchFamily="2" charset="77"/>
                <a:cs typeface="Arial" panose="020B0604020202020204" pitchFamily="34" charset="0"/>
              </a:defRPr>
            </a:lvl1pPr>
          </a:lstStyle>
          <a:p>
            <a:pPr lvl="0"/>
            <a:endParaRPr lang="en-US" dirty="0"/>
          </a:p>
        </p:txBody>
      </p:sp>
      <p:cxnSp>
        <p:nvCxnSpPr>
          <p:cNvPr id="2" name="Straight Connector 1">
            <a:extLst>
              <a:ext uri="{FF2B5EF4-FFF2-40B4-BE49-F238E27FC236}">
                <a16:creationId xmlns:a16="http://schemas.microsoft.com/office/drawing/2014/main" id="{EC7B7D0F-2008-48EB-2189-EC03CC495CE3}"/>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17" name="Graphic 16">
            <a:extLst>
              <a:ext uri="{FF2B5EF4-FFF2-40B4-BE49-F238E27FC236}">
                <a16:creationId xmlns:a16="http://schemas.microsoft.com/office/drawing/2014/main" id="{ADC1A3F0-AD28-F09E-0CDC-7FE7DCFD2C2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8" name="Title 17">
            <a:extLst>
              <a:ext uri="{FF2B5EF4-FFF2-40B4-BE49-F238E27FC236}">
                <a16:creationId xmlns:a16="http://schemas.microsoft.com/office/drawing/2014/main" id="{268B3A85-B34F-4F83-9D61-8C157649E92D}"/>
              </a:ext>
            </a:extLst>
          </p:cNvPr>
          <p:cNvSpPr>
            <a:spLocks noGrp="1"/>
          </p:cNvSpPr>
          <p:nvPr>
            <p:ph type="title" hasCustomPrompt="1"/>
          </p:nvPr>
        </p:nvSpPr>
        <p:spPr>
          <a:xfrm>
            <a:off x="457200" y="556011"/>
            <a:ext cx="5206621" cy="369947"/>
          </a:xfrm>
        </p:spPr>
        <p:txBody>
          <a:bodyPr/>
          <a:lstStyle>
            <a:lvl1pPr>
              <a:defRPr>
                <a:solidFill>
                  <a:schemeClr val="bg1"/>
                </a:solidFill>
              </a:defRPr>
            </a:lvl1pPr>
          </a:lstStyle>
          <a:p>
            <a:r>
              <a:rPr lang="en-US" dirty="0"/>
              <a:t>In-situ C</a:t>
            </a:r>
          </a:p>
        </p:txBody>
      </p:sp>
    </p:spTree>
    <p:extLst>
      <p:ext uri="{BB962C8B-B14F-4D97-AF65-F5344CB8AC3E}">
        <p14:creationId xmlns:p14="http://schemas.microsoft.com/office/powerpoint/2010/main" val="1285969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situ D - Mobil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bg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bg1"/>
                </a:solidFill>
                <a:latin typeface="Zebra Sans" pitchFamily="2" charset="77"/>
              </a:defRPr>
            </a:lvl1pPr>
          </a:lstStyle>
          <a:p>
            <a:fld id="{1AD59F8F-821C-794D-AFBA-1518A32149B9}" type="slidenum">
              <a:rPr lang="en-US" smtClean="0"/>
              <a:pPr/>
              <a:t>‹#›</a:t>
            </a:fld>
            <a:endParaRPr lang="en-US" dirty="0"/>
          </a:p>
        </p:txBody>
      </p:sp>
      <p:sp>
        <p:nvSpPr>
          <p:cNvPr id="10" name="Picture Placeholder 17">
            <a:extLst>
              <a:ext uri="{FF2B5EF4-FFF2-40B4-BE49-F238E27FC236}">
                <a16:creationId xmlns:a16="http://schemas.microsoft.com/office/drawing/2014/main" id="{BD115084-58A5-2F89-BAD7-718A1D036242}"/>
              </a:ext>
            </a:extLst>
          </p:cNvPr>
          <p:cNvSpPr>
            <a:spLocks noGrp="1"/>
          </p:cNvSpPr>
          <p:nvPr>
            <p:ph type="pic" sz="quarter" idx="17" hasCustomPrompt="1"/>
          </p:nvPr>
        </p:nvSpPr>
        <p:spPr>
          <a:xfrm>
            <a:off x="6342582" y="1012474"/>
            <a:ext cx="2240280" cy="4864608"/>
          </a:xfrm>
          <a:prstGeom prst="roundRect">
            <a:avLst>
              <a:gd name="adj" fmla="val 5001"/>
            </a:avLst>
          </a:prstGeom>
          <a:solidFill>
            <a:srgbClr val="302F2F"/>
          </a:solidFill>
          <a:ln>
            <a:noFill/>
          </a:ln>
          <a:scene3d>
            <a:camera prst="perspectiveContrastingRightFacing" fov="3000000">
              <a:rot lat="0" lon="19680000" rev="0"/>
            </a:camera>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0" numCol="1" spcCol="0" rtlCol="0" fromWordArt="0" anchor="ctr" anchorCtr="1" forceAA="0" compatLnSpc="1">
            <a:prstTxWarp prst="textNoShape">
              <a:avLst/>
            </a:prstTxWarp>
            <a:noAutofit/>
          </a:bodyPr>
          <a:lstStyle>
            <a:lvl1pPr>
              <a:defRPr lang="en-US" sz="1400" b="0" i="0">
                <a:solidFill>
                  <a:schemeClr val="bg1"/>
                </a:solidFill>
                <a:latin typeface="Zebra Sans" pitchFamily="2" charset="77"/>
              </a:defRPr>
            </a:lvl1pPr>
          </a:lstStyle>
          <a:p>
            <a:pPr lvl="0" algn="ctr">
              <a:spcBef>
                <a:spcPts val="900"/>
              </a:spcBef>
            </a:pPr>
            <a:r>
              <a:rPr lang="en-US" dirty="0"/>
              <a:t>Drag and drop photo</a:t>
            </a:r>
          </a:p>
        </p:txBody>
      </p:sp>
      <p:sp>
        <p:nvSpPr>
          <p:cNvPr id="11" name="Text Placeholder 19">
            <a:extLst>
              <a:ext uri="{FF2B5EF4-FFF2-40B4-BE49-F238E27FC236}">
                <a16:creationId xmlns:a16="http://schemas.microsoft.com/office/drawing/2014/main" id="{8B90F0A9-1845-3515-D4C3-B2B0570BA35D}"/>
              </a:ext>
            </a:extLst>
          </p:cNvPr>
          <p:cNvSpPr>
            <a:spLocks noGrp="1"/>
          </p:cNvSpPr>
          <p:nvPr>
            <p:ph type="body" sz="quarter" idx="26"/>
          </p:nvPr>
        </p:nvSpPr>
        <p:spPr>
          <a:xfrm>
            <a:off x="6152167" y="795458"/>
            <a:ext cx="2283533" cy="5309294"/>
          </a:xfrm>
          <a:custGeom>
            <a:avLst/>
            <a:gdLst>
              <a:gd name="connsiteX0" fmla="*/ 436360 w 2283533"/>
              <a:gd name="connsiteY0" fmla="*/ 119690 h 5309294"/>
              <a:gd name="connsiteX1" fmla="*/ 315617 w 2283533"/>
              <a:gd name="connsiteY1" fmla="*/ 237329 h 5309294"/>
              <a:gd name="connsiteX2" fmla="*/ 315617 w 2283533"/>
              <a:gd name="connsiteY2" fmla="*/ 5074480 h 5309294"/>
              <a:gd name="connsiteX3" fmla="*/ 386644 w 2283533"/>
              <a:gd name="connsiteY3" fmla="*/ 5186411 h 5309294"/>
              <a:gd name="connsiteX4" fmla="*/ 392325 w 2283533"/>
              <a:gd name="connsiteY4" fmla="*/ 5187685 h 5309294"/>
              <a:gd name="connsiteX5" fmla="*/ 433617 w 2283533"/>
              <a:gd name="connsiteY5" fmla="*/ 5191814 h 5309294"/>
              <a:gd name="connsiteX6" fmla="*/ 438743 w 2283533"/>
              <a:gd name="connsiteY6" fmla="*/ 5191759 h 5309294"/>
              <a:gd name="connsiteX7" fmla="*/ 2113489 w 2283533"/>
              <a:gd name="connsiteY7" fmla="*/ 4987158 h 5309294"/>
              <a:gd name="connsiteX8" fmla="*/ 2214363 w 2283533"/>
              <a:gd name="connsiteY8" fmla="*/ 4854499 h 5309294"/>
              <a:gd name="connsiteX9" fmla="*/ 2214363 w 2283533"/>
              <a:gd name="connsiteY9" fmla="*/ 457255 h 5309294"/>
              <a:gd name="connsiteX10" fmla="*/ 2113462 w 2283533"/>
              <a:gd name="connsiteY10" fmla="*/ 324596 h 5309294"/>
              <a:gd name="connsiteX11" fmla="*/ 243288 w 2283533"/>
              <a:gd name="connsiteY11" fmla="*/ 0 h 5309294"/>
              <a:gd name="connsiteX12" fmla="*/ 2101573 w 2283533"/>
              <a:gd name="connsiteY12" fmla="*/ 232230 h 5309294"/>
              <a:gd name="connsiteX13" fmla="*/ 2283533 w 2283533"/>
              <a:gd name="connsiteY13" fmla="*/ 472303 h 5309294"/>
              <a:gd name="connsiteX14" fmla="*/ 2283533 w 2283533"/>
              <a:gd name="connsiteY14" fmla="*/ 4839451 h 5309294"/>
              <a:gd name="connsiteX15" fmla="*/ 2101573 w 2283533"/>
              <a:gd name="connsiteY15" fmla="*/ 5079524 h 5309294"/>
              <a:gd name="connsiteX16" fmla="*/ 449773 w 2283533"/>
              <a:gd name="connsiteY16" fmla="*/ 5289196 h 5309294"/>
              <a:gd name="connsiteX17" fmla="*/ 242013 w 2283533"/>
              <a:gd name="connsiteY17" fmla="*/ 5309177 h 5309294"/>
              <a:gd name="connsiteX18" fmla="*/ 239380 w 2283533"/>
              <a:gd name="connsiteY18" fmla="*/ 5309287 h 5309294"/>
              <a:gd name="connsiteX19" fmla="*/ 0 w 2283533"/>
              <a:gd name="connsiteY19" fmla="*/ 5075893 h 5309294"/>
              <a:gd name="connsiteX20" fmla="*/ 0 w 2283533"/>
              <a:gd name="connsiteY20" fmla="*/ 237080 h 5309294"/>
              <a:gd name="connsiteX21" fmla="*/ 243288 w 2283533"/>
              <a:gd name="connsiteY21" fmla="*/ 0 h 530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83533" h="5309294">
                <a:moveTo>
                  <a:pt x="436360" y="119690"/>
                </a:moveTo>
                <a:cubicBezTo>
                  <a:pt x="369850" y="111570"/>
                  <a:pt x="315617" y="164224"/>
                  <a:pt x="315617" y="237329"/>
                </a:cubicBezTo>
                <a:lnTo>
                  <a:pt x="315617" y="5074480"/>
                </a:lnTo>
                <a:cubicBezTo>
                  <a:pt x="315617" y="5128131"/>
                  <a:pt x="344826" y="5170753"/>
                  <a:pt x="386644" y="5186411"/>
                </a:cubicBezTo>
                <a:cubicBezTo>
                  <a:pt x="388473" y="5187103"/>
                  <a:pt x="390385" y="5187491"/>
                  <a:pt x="392325" y="5187685"/>
                </a:cubicBezTo>
                <a:lnTo>
                  <a:pt x="433617" y="5191814"/>
                </a:lnTo>
                <a:cubicBezTo>
                  <a:pt x="435335" y="5191981"/>
                  <a:pt x="437053" y="5191953"/>
                  <a:pt x="438743" y="5191759"/>
                </a:cubicBezTo>
                <a:lnTo>
                  <a:pt x="2113489" y="4987158"/>
                </a:lnTo>
                <a:cubicBezTo>
                  <a:pt x="2169330" y="4980313"/>
                  <a:pt x="2214363" y="4920953"/>
                  <a:pt x="2214363" y="4854499"/>
                </a:cubicBezTo>
                <a:lnTo>
                  <a:pt x="2214363" y="457255"/>
                </a:lnTo>
                <a:cubicBezTo>
                  <a:pt x="2214363" y="390773"/>
                  <a:pt x="2169330" y="331413"/>
                  <a:pt x="2113462" y="324596"/>
                </a:cubicBezTo>
                <a:close/>
                <a:moveTo>
                  <a:pt x="243288" y="0"/>
                </a:moveTo>
                <a:lnTo>
                  <a:pt x="2101573" y="232230"/>
                </a:lnTo>
                <a:cubicBezTo>
                  <a:pt x="2202502" y="245061"/>
                  <a:pt x="2283533" y="352502"/>
                  <a:pt x="2283533" y="472303"/>
                </a:cubicBezTo>
                <a:lnTo>
                  <a:pt x="2283533" y="4839451"/>
                </a:lnTo>
                <a:cubicBezTo>
                  <a:pt x="2283533" y="4959280"/>
                  <a:pt x="2202502" y="5066720"/>
                  <a:pt x="2101573" y="5079524"/>
                </a:cubicBezTo>
                <a:lnTo>
                  <a:pt x="449773" y="5289196"/>
                </a:lnTo>
                <a:lnTo>
                  <a:pt x="242013" y="5309177"/>
                </a:lnTo>
                <a:cubicBezTo>
                  <a:pt x="241126" y="5309260"/>
                  <a:pt x="240267" y="5309315"/>
                  <a:pt x="239380" y="5309287"/>
                </a:cubicBezTo>
                <a:cubicBezTo>
                  <a:pt x="121796" y="5308429"/>
                  <a:pt x="0" y="5193699"/>
                  <a:pt x="0" y="5075893"/>
                </a:cubicBezTo>
                <a:lnTo>
                  <a:pt x="0" y="237080"/>
                </a:lnTo>
                <a:cubicBezTo>
                  <a:pt x="28" y="119496"/>
                  <a:pt x="125981" y="970"/>
                  <a:pt x="243288" y="0"/>
                </a:cubicBezTo>
                <a:close/>
              </a:path>
            </a:pathLst>
          </a:custGeom>
          <a:solidFill>
            <a:schemeClr val="bg2"/>
          </a:solidFill>
        </p:spPr>
        <p:txBody>
          <a:bodyPr vert="horz" wrap="square" lIns="0" tIns="0" rIns="0" bIns="0" rtlCol="0">
            <a:noAutofit/>
          </a:bodyPr>
          <a:lstStyle>
            <a:lvl1pPr>
              <a:defRPr lang="en-US" sz="100" b="0" i="0" dirty="0">
                <a:solidFill>
                  <a:schemeClr val="accent2">
                    <a:alpha val="0"/>
                  </a:schemeClr>
                </a:solidFill>
                <a:latin typeface="Zebra Sans" pitchFamily="2" charset="77"/>
                <a:cs typeface="Arial" panose="020B0604020202020204" pitchFamily="34" charset="0"/>
              </a:defRPr>
            </a:lvl1pPr>
          </a:lstStyle>
          <a:p>
            <a:pPr lvl="0"/>
            <a:endParaRPr lang="en-US" dirty="0"/>
          </a:p>
        </p:txBody>
      </p:sp>
      <p:sp>
        <p:nvSpPr>
          <p:cNvPr id="13" name="Picture Placeholder 17">
            <a:extLst>
              <a:ext uri="{FF2B5EF4-FFF2-40B4-BE49-F238E27FC236}">
                <a16:creationId xmlns:a16="http://schemas.microsoft.com/office/drawing/2014/main" id="{F670F703-A641-E3B9-FB4F-62792ADCBED9}"/>
              </a:ext>
            </a:extLst>
          </p:cNvPr>
          <p:cNvSpPr>
            <a:spLocks noGrp="1"/>
          </p:cNvSpPr>
          <p:nvPr>
            <p:ph type="pic" sz="quarter" idx="22" hasCustomPrompt="1"/>
          </p:nvPr>
        </p:nvSpPr>
        <p:spPr>
          <a:xfrm>
            <a:off x="9058664" y="1081320"/>
            <a:ext cx="2101273" cy="4699619"/>
          </a:xfrm>
          <a:prstGeom prst="roundRect">
            <a:avLst>
              <a:gd name="adj" fmla="val 6840"/>
            </a:avLst>
          </a:prstGeom>
          <a:solidFill>
            <a:srgbClr val="302F2F"/>
          </a:solidFill>
          <a:ln>
            <a:noFill/>
          </a:ln>
          <a:scene3d>
            <a:camera prst="orthographicFront"/>
            <a:lightRig rig="sof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914400" numCol="1" spcCol="0" rtlCol="0" fromWordArt="0" anchor="ctr" anchorCtr="1" forceAA="0" compatLnSpc="1">
            <a:prstTxWarp prst="textNoShape">
              <a:avLst/>
            </a:prstTxWarp>
            <a:noAutofit/>
          </a:bodyPr>
          <a:lstStyle>
            <a:lvl1pPr>
              <a:defRPr lang="en-US" sz="1400" b="0" i="0">
                <a:solidFill>
                  <a:schemeClr val="bg1"/>
                </a:solidFill>
                <a:latin typeface="Zebra Sans" pitchFamily="2" charset="77"/>
              </a:defRPr>
            </a:lvl1pPr>
          </a:lstStyle>
          <a:p>
            <a:pPr lvl="0" algn="ctr">
              <a:spcBef>
                <a:spcPts val="900"/>
              </a:spcBef>
            </a:pPr>
            <a:r>
              <a:rPr lang="en-US" dirty="0"/>
              <a:t>Drag and drop photo</a:t>
            </a:r>
          </a:p>
        </p:txBody>
      </p:sp>
      <p:sp>
        <p:nvSpPr>
          <p:cNvPr id="15" name="Text Placeholder 27">
            <a:extLst>
              <a:ext uri="{FF2B5EF4-FFF2-40B4-BE49-F238E27FC236}">
                <a16:creationId xmlns:a16="http://schemas.microsoft.com/office/drawing/2014/main" id="{50305BC6-C265-1FD4-2B68-073AC8E0E846}"/>
              </a:ext>
            </a:extLst>
          </p:cNvPr>
          <p:cNvSpPr>
            <a:spLocks noGrp="1"/>
          </p:cNvSpPr>
          <p:nvPr>
            <p:ph type="body" sz="quarter" idx="27"/>
          </p:nvPr>
        </p:nvSpPr>
        <p:spPr>
          <a:xfrm>
            <a:off x="8990408" y="994221"/>
            <a:ext cx="2261421" cy="4869560"/>
          </a:xfrm>
          <a:custGeom>
            <a:avLst/>
            <a:gdLst>
              <a:gd name="connsiteX0" fmla="*/ 206446 w 2261421"/>
              <a:gd name="connsiteY0" fmla="*/ 91287 h 4869560"/>
              <a:gd name="connsiteX1" fmla="*/ 159204 w 2261421"/>
              <a:gd name="connsiteY1" fmla="*/ 100832 h 4869560"/>
              <a:gd name="connsiteX2" fmla="*/ 84887 w 2261421"/>
              <a:gd name="connsiteY2" fmla="*/ 212901 h 4869560"/>
              <a:gd name="connsiteX3" fmla="*/ 84887 w 2261421"/>
              <a:gd name="connsiteY3" fmla="*/ 4656687 h 4869560"/>
              <a:gd name="connsiteX4" fmla="*/ 206529 w 2261421"/>
              <a:gd name="connsiteY4" fmla="*/ 4778301 h 4869560"/>
              <a:gd name="connsiteX5" fmla="*/ 2055835 w 2261421"/>
              <a:gd name="connsiteY5" fmla="*/ 4778301 h 4869560"/>
              <a:gd name="connsiteX6" fmla="*/ 2103049 w 2261421"/>
              <a:gd name="connsiteY6" fmla="*/ 4768756 h 4869560"/>
              <a:gd name="connsiteX7" fmla="*/ 2177339 w 2261421"/>
              <a:gd name="connsiteY7" fmla="*/ 4656715 h 4869560"/>
              <a:gd name="connsiteX8" fmla="*/ 2177339 w 2261421"/>
              <a:gd name="connsiteY8" fmla="*/ 212929 h 4869560"/>
              <a:gd name="connsiteX9" fmla="*/ 2055696 w 2261421"/>
              <a:gd name="connsiteY9" fmla="*/ 91287 h 4869560"/>
              <a:gd name="connsiteX10" fmla="*/ 220095 w 2261421"/>
              <a:gd name="connsiteY10" fmla="*/ 0 h 4869560"/>
              <a:gd name="connsiteX11" fmla="*/ 2041326 w 2261421"/>
              <a:gd name="connsiteY11" fmla="*/ 0 h 4869560"/>
              <a:gd name="connsiteX12" fmla="*/ 2261421 w 2261421"/>
              <a:gd name="connsiteY12" fmla="*/ 220060 h 4869560"/>
              <a:gd name="connsiteX13" fmla="*/ 2261421 w 2261421"/>
              <a:gd name="connsiteY13" fmla="*/ 4649500 h 4869560"/>
              <a:gd name="connsiteX14" fmla="*/ 2041326 w 2261421"/>
              <a:gd name="connsiteY14" fmla="*/ 4869560 h 4869560"/>
              <a:gd name="connsiteX15" fmla="*/ 220095 w 2261421"/>
              <a:gd name="connsiteY15" fmla="*/ 4869560 h 4869560"/>
              <a:gd name="connsiteX16" fmla="*/ 0 w 2261421"/>
              <a:gd name="connsiteY16" fmla="*/ 4649500 h 4869560"/>
              <a:gd name="connsiteX17" fmla="*/ 0 w 2261421"/>
              <a:gd name="connsiteY17" fmla="*/ 220060 h 4869560"/>
              <a:gd name="connsiteX18" fmla="*/ 220095 w 2261421"/>
              <a:gd name="connsiteY18" fmla="*/ 0 h 486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1421" h="4869560">
                <a:moveTo>
                  <a:pt x="206446" y="91287"/>
                </a:moveTo>
                <a:lnTo>
                  <a:pt x="159204" y="100832"/>
                </a:lnTo>
                <a:cubicBezTo>
                  <a:pt x="115540" y="119283"/>
                  <a:pt x="84887" y="162513"/>
                  <a:pt x="84887" y="212901"/>
                </a:cubicBezTo>
                <a:lnTo>
                  <a:pt x="84887" y="4656687"/>
                </a:lnTo>
                <a:cubicBezTo>
                  <a:pt x="84887" y="4723834"/>
                  <a:pt x="139369" y="4778301"/>
                  <a:pt x="206529" y="4778301"/>
                </a:cubicBezTo>
                <a:lnTo>
                  <a:pt x="2055835" y="4778301"/>
                </a:lnTo>
                <a:lnTo>
                  <a:pt x="2103049" y="4768756"/>
                </a:lnTo>
                <a:cubicBezTo>
                  <a:pt x="2146713" y="4750277"/>
                  <a:pt x="2177339" y="4707075"/>
                  <a:pt x="2177339" y="4656715"/>
                </a:cubicBezTo>
                <a:lnTo>
                  <a:pt x="2177339" y="212929"/>
                </a:lnTo>
                <a:cubicBezTo>
                  <a:pt x="2177339" y="145754"/>
                  <a:pt x="2122884" y="91287"/>
                  <a:pt x="2055696" y="91287"/>
                </a:cubicBezTo>
                <a:close/>
                <a:moveTo>
                  <a:pt x="220095" y="0"/>
                </a:moveTo>
                <a:lnTo>
                  <a:pt x="2041326" y="0"/>
                </a:lnTo>
                <a:cubicBezTo>
                  <a:pt x="2162886" y="0"/>
                  <a:pt x="2261421" y="98529"/>
                  <a:pt x="2261421" y="220060"/>
                </a:cubicBezTo>
                <a:lnTo>
                  <a:pt x="2261421" y="4649500"/>
                </a:lnTo>
                <a:cubicBezTo>
                  <a:pt x="2261421" y="4771031"/>
                  <a:pt x="2162914" y="4869560"/>
                  <a:pt x="2041326" y="4869560"/>
                </a:cubicBezTo>
                <a:lnTo>
                  <a:pt x="220095" y="4869560"/>
                </a:lnTo>
                <a:cubicBezTo>
                  <a:pt x="98563" y="4869560"/>
                  <a:pt x="0" y="4771059"/>
                  <a:pt x="0" y="4649500"/>
                </a:cubicBezTo>
                <a:lnTo>
                  <a:pt x="0" y="220060"/>
                </a:lnTo>
                <a:cubicBezTo>
                  <a:pt x="0" y="98529"/>
                  <a:pt x="98563" y="0"/>
                  <a:pt x="220095" y="0"/>
                </a:cubicBezTo>
                <a:close/>
              </a:path>
            </a:pathLst>
          </a:custGeom>
          <a:solidFill>
            <a:schemeClr val="bg2"/>
          </a:solidFill>
        </p:spPr>
        <p:txBody>
          <a:bodyPr vert="horz" wrap="square" lIns="0" tIns="0" rIns="0" bIns="0" rtlCol="0">
            <a:noAutofit/>
          </a:bodyPr>
          <a:lstStyle>
            <a:lvl1pPr>
              <a:defRPr lang="en-US" sz="100" b="0" i="0" dirty="0">
                <a:solidFill>
                  <a:schemeClr val="accent2">
                    <a:alpha val="0"/>
                  </a:schemeClr>
                </a:solidFill>
                <a:latin typeface="Zebra Sans" pitchFamily="2" charset="77"/>
                <a:cs typeface="Arial" panose="020B0604020202020204" pitchFamily="34" charset="0"/>
              </a:defRPr>
            </a:lvl1pPr>
          </a:lstStyle>
          <a:p>
            <a:pPr lvl="0"/>
            <a:endParaRPr lang="en-US" dirty="0"/>
          </a:p>
        </p:txBody>
      </p:sp>
      <p:sp>
        <p:nvSpPr>
          <p:cNvPr id="16" name="Text Placeholder 7">
            <a:extLst>
              <a:ext uri="{FF2B5EF4-FFF2-40B4-BE49-F238E27FC236}">
                <a16:creationId xmlns:a16="http://schemas.microsoft.com/office/drawing/2014/main" id="{42D95AC9-9DD5-7D0D-2517-A74719B6FD62}"/>
              </a:ext>
            </a:extLst>
          </p:cNvPr>
          <p:cNvSpPr>
            <a:spLocks noGrp="1"/>
          </p:cNvSpPr>
          <p:nvPr>
            <p:ph type="body" sz="quarter" idx="13"/>
          </p:nvPr>
        </p:nvSpPr>
        <p:spPr>
          <a:xfrm>
            <a:off x="457198" y="1828800"/>
            <a:ext cx="5206623" cy="3886200"/>
          </a:xfrm>
        </p:spPr>
        <p:txBody>
          <a:bodyPr/>
          <a:lstStyle>
            <a:lvl1pPr>
              <a:defRPr b="0" i="0">
                <a:solidFill>
                  <a:schemeClr val="bg1"/>
                </a:solidFill>
                <a:latin typeface="Zebra Sans" pitchFamily="2" charset="77"/>
              </a:defRPr>
            </a:lvl1pPr>
            <a:lvl2pPr>
              <a:defRPr b="0" i="0">
                <a:solidFill>
                  <a:schemeClr val="bg1"/>
                </a:solidFill>
                <a:latin typeface="Zebra Sans" pitchFamily="2" charset="77"/>
              </a:defRPr>
            </a:lvl2pPr>
            <a:lvl3pPr>
              <a:defRPr b="0" i="0">
                <a:solidFill>
                  <a:schemeClr val="bg1"/>
                </a:solidFill>
                <a:latin typeface="Zebra Sans" pitchFamily="2" charset="77"/>
              </a:defRPr>
            </a:lvl3pPr>
            <a:lvl4pPr>
              <a:defRPr b="0" i="0">
                <a:solidFill>
                  <a:schemeClr val="bg1"/>
                </a:solidFill>
                <a:latin typeface="Zebra Sans" pitchFamily="2" charset="77"/>
              </a:defRPr>
            </a:lvl4pPr>
            <a:lvl5pPr>
              <a:defRPr b="0" i="0">
                <a:solidFill>
                  <a:schemeClr val="bg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 name="Straight Connector 1">
            <a:extLst>
              <a:ext uri="{FF2B5EF4-FFF2-40B4-BE49-F238E27FC236}">
                <a16:creationId xmlns:a16="http://schemas.microsoft.com/office/drawing/2014/main" id="{5EAB36C5-BE47-B059-58BA-06D75FDD6A11}"/>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14" name="Graphic 13">
            <a:extLst>
              <a:ext uri="{FF2B5EF4-FFF2-40B4-BE49-F238E27FC236}">
                <a16:creationId xmlns:a16="http://schemas.microsoft.com/office/drawing/2014/main" id="{BAA7A864-2C61-AA43-492F-68F3AA39A3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7" name="Title 16">
            <a:extLst>
              <a:ext uri="{FF2B5EF4-FFF2-40B4-BE49-F238E27FC236}">
                <a16:creationId xmlns:a16="http://schemas.microsoft.com/office/drawing/2014/main" id="{8F13CFE9-C640-E13D-1D52-7CAC8F09B489}"/>
              </a:ext>
            </a:extLst>
          </p:cNvPr>
          <p:cNvSpPr>
            <a:spLocks noGrp="1"/>
          </p:cNvSpPr>
          <p:nvPr>
            <p:ph type="title" hasCustomPrompt="1"/>
          </p:nvPr>
        </p:nvSpPr>
        <p:spPr>
          <a:xfrm>
            <a:off x="457200" y="556011"/>
            <a:ext cx="5206621" cy="369947"/>
          </a:xfrm>
        </p:spPr>
        <p:txBody>
          <a:bodyPr/>
          <a:lstStyle>
            <a:lvl1pPr>
              <a:defRPr>
                <a:solidFill>
                  <a:schemeClr val="bg1"/>
                </a:solidFill>
              </a:defRPr>
            </a:lvl1pPr>
          </a:lstStyle>
          <a:p>
            <a:r>
              <a:rPr lang="en-US" dirty="0"/>
              <a:t>In-situ D</a:t>
            </a:r>
          </a:p>
        </p:txBody>
      </p:sp>
    </p:spTree>
    <p:extLst>
      <p:ext uri="{BB962C8B-B14F-4D97-AF65-F5344CB8AC3E}">
        <p14:creationId xmlns:p14="http://schemas.microsoft.com/office/powerpoint/2010/main" val="30757465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Black 2">
    <p:bg>
      <p:bgPr>
        <a:solidFill>
          <a:schemeClr val="tx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CCDEE44-DBEA-2B30-EA13-4701DB566D6F}"/>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7" name="Straight Connector 6">
            <a:extLst>
              <a:ext uri="{FF2B5EF4-FFF2-40B4-BE49-F238E27FC236}">
                <a16:creationId xmlns:a16="http://schemas.microsoft.com/office/drawing/2014/main" id="{A8B88CB9-00B9-4CD4-58C5-9EBBD44DFD0E}"/>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B4C6AA54-F83A-748F-99A9-260A734D00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55D5ACBC-5424-B1C1-AEAE-0853852BAF1F}"/>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6600">
                <a:solidFill>
                  <a:schemeClr val="bg1"/>
                </a:solidFill>
              </a:defRPr>
            </a:lvl1pPr>
          </a:lstStyle>
          <a:p>
            <a:r>
              <a:rPr lang="en-US" dirty="0"/>
              <a:t>Slide Title Goes</a:t>
            </a:r>
            <a:br>
              <a:rPr lang="en-US" dirty="0"/>
            </a:br>
            <a:r>
              <a:rPr lang="en-US" dirty="0"/>
              <a:t>In This Spot Here</a:t>
            </a:r>
          </a:p>
        </p:txBody>
      </p:sp>
      <p:sp>
        <p:nvSpPr>
          <p:cNvPr id="11" name="Subtitle 2">
            <a:extLst>
              <a:ext uri="{FF2B5EF4-FFF2-40B4-BE49-F238E27FC236}">
                <a16:creationId xmlns:a16="http://schemas.microsoft.com/office/drawing/2014/main" id="{288093FF-F104-AB83-014F-6F5AB78A3DF8}"/>
              </a:ext>
            </a:extLst>
          </p:cNvPr>
          <p:cNvSpPr>
            <a:spLocks noGrp="1"/>
          </p:cNvSpPr>
          <p:nvPr>
            <p:ph type="subTitle" idx="1"/>
          </p:nvPr>
        </p:nvSpPr>
        <p:spPr>
          <a:xfrm>
            <a:off x="457200" y="4895999"/>
            <a:ext cx="6400800" cy="365760"/>
          </a:xfrm>
        </p:spPr>
        <p:txBody>
          <a:bodyPr/>
          <a:lstStyle>
            <a:lvl1pPr marL="0" indent="0" algn="l">
              <a:buNone/>
              <a:defRPr sz="2000" b="0" i="0">
                <a:solidFill>
                  <a:schemeClr val="bg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056753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eature Full Screen">
    <p:bg>
      <p:bgPr>
        <a:solidFill>
          <a:schemeClr val="tx1"/>
        </a:solidFill>
        <a:effectLst/>
      </p:bgPr>
    </p:bg>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851567CB-E314-B3C0-010B-500DAC9DE6CE}"/>
              </a:ext>
            </a:extLst>
          </p:cNvPr>
          <p:cNvSpPr>
            <a:spLocks noGrp="1"/>
          </p:cNvSpPr>
          <p:nvPr>
            <p:ph type="pic" sz="quarter" idx="13" hasCustomPrompt="1"/>
          </p:nvPr>
        </p:nvSpPr>
        <p:spPr>
          <a:xfrm>
            <a:off x="1" y="0"/>
            <a:ext cx="12192000" cy="6858000"/>
          </a:xfrm>
          <a:prstGeom prst="rect">
            <a:avLst/>
          </a:prstGeom>
        </p:spPr>
        <p:txBody>
          <a:bodyPr bIns="1371600" anchor="ctr" anchorCtr="0"/>
          <a:lstStyle>
            <a:lvl1pPr algn="ctr">
              <a:defRPr sz="1400" b="0" i="0">
                <a:solidFill>
                  <a:schemeClr val="bg1"/>
                </a:solidFill>
                <a:latin typeface="Zebra Sans" pitchFamily="2" charset="77"/>
              </a:defRPr>
            </a:lvl1pPr>
          </a:lstStyle>
          <a:p>
            <a:r>
              <a:rPr lang="en-US" dirty="0"/>
              <a:t>Features Full Screen</a:t>
            </a:r>
          </a:p>
        </p:txBody>
      </p:sp>
    </p:spTree>
    <p:extLst>
      <p:ext uri="{BB962C8B-B14F-4D97-AF65-F5344CB8AC3E}">
        <p14:creationId xmlns:p14="http://schemas.microsoft.com/office/powerpoint/2010/main" val="322314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ingle Headshot">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7" name="Text Placeholder 14">
            <a:extLst>
              <a:ext uri="{FF2B5EF4-FFF2-40B4-BE49-F238E27FC236}">
                <a16:creationId xmlns:a16="http://schemas.microsoft.com/office/drawing/2014/main" id="{8A47BB16-642B-5DE7-719C-33BF38E8EE7D}"/>
              </a:ext>
            </a:extLst>
          </p:cNvPr>
          <p:cNvSpPr>
            <a:spLocks noGrp="1"/>
          </p:cNvSpPr>
          <p:nvPr>
            <p:ph type="body" sz="quarter" idx="18"/>
          </p:nvPr>
        </p:nvSpPr>
        <p:spPr>
          <a:xfrm>
            <a:off x="5039001" y="1642391"/>
            <a:ext cx="6695799" cy="4123409"/>
          </a:xfrm>
        </p:spPr>
        <p:txBody>
          <a:bodyPr anchor="ctr" anchorCtr="0"/>
          <a:lstStyle>
            <a:lvl1pPr>
              <a:defRPr sz="2800" b="0" i="0">
                <a:solidFill>
                  <a:schemeClr val="tx1"/>
                </a:solidFill>
                <a:latin typeface="Zebra Sans Cnd ExtraBold" pitchFamily="2" charset="77"/>
              </a:defRPr>
            </a:lvl1pPr>
            <a:lvl2pPr marL="0" indent="0">
              <a:spcBef>
                <a:spcPts val="0"/>
              </a:spcBef>
              <a:buNone/>
              <a:defRPr sz="2000" b="0" i="0">
                <a:solidFill>
                  <a:schemeClr val="tx1"/>
                </a:solidFill>
                <a:latin typeface="Zebra Sans" pitchFamily="2" charset="77"/>
              </a:defRPr>
            </a:lvl2pPr>
            <a:lvl3pPr marL="14288" indent="0">
              <a:lnSpc>
                <a:spcPct val="100000"/>
              </a:lnSpc>
              <a:spcBef>
                <a:spcPts val="900"/>
              </a:spcBef>
              <a:buNone/>
              <a:tabLst/>
              <a:defRPr sz="1400" b="0" i="0">
                <a:solidFill>
                  <a:schemeClr val="tx1"/>
                </a:solidFill>
                <a:latin typeface="Zebra Sans" pitchFamily="2" charset="77"/>
              </a:defRPr>
            </a:lvl3pPr>
          </a:lstStyle>
          <a:p>
            <a:pPr lvl="0"/>
            <a:r>
              <a:rPr lang="en-US" dirty="0"/>
              <a:t>Click to edit Master text styles</a:t>
            </a:r>
          </a:p>
          <a:p>
            <a:pPr lvl="1"/>
            <a:r>
              <a:rPr lang="en-US" dirty="0"/>
              <a:t>Second level</a:t>
            </a:r>
          </a:p>
          <a:p>
            <a:pPr lvl="2"/>
            <a:r>
              <a:rPr lang="en-US" dirty="0"/>
              <a:t>Third level</a:t>
            </a:r>
          </a:p>
        </p:txBody>
      </p:sp>
      <p:sp>
        <p:nvSpPr>
          <p:cNvPr id="8" name="Picture Placeholder 9">
            <a:extLst>
              <a:ext uri="{FF2B5EF4-FFF2-40B4-BE49-F238E27FC236}">
                <a16:creationId xmlns:a16="http://schemas.microsoft.com/office/drawing/2014/main" id="{430A531A-D0FC-8D96-79E0-0D3281864A32}"/>
              </a:ext>
            </a:extLst>
          </p:cNvPr>
          <p:cNvSpPr>
            <a:spLocks noGrp="1"/>
          </p:cNvSpPr>
          <p:nvPr>
            <p:ph type="pic" sz="quarter" idx="13" hasCustomPrompt="1"/>
          </p:nvPr>
        </p:nvSpPr>
        <p:spPr>
          <a:xfrm>
            <a:off x="457200" y="1642391"/>
            <a:ext cx="4124602" cy="4123028"/>
          </a:xfrm>
          <a:prstGeom prst="roundRect">
            <a:avLst>
              <a:gd name="adj" fmla="val 2317"/>
            </a:avLst>
          </a:prstGeom>
          <a:solidFill>
            <a:schemeClr val="bg1">
              <a:lumMod val="95000"/>
            </a:schemeClr>
          </a:solidFill>
          <a:ln w="12700">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2" name="Title 1">
            <a:extLst>
              <a:ext uri="{FF2B5EF4-FFF2-40B4-BE49-F238E27FC236}">
                <a16:creationId xmlns:a16="http://schemas.microsoft.com/office/drawing/2014/main" id="{3E00C3AC-DCA5-5683-17BC-16EE1FE20B70}"/>
              </a:ext>
            </a:extLst>
          </p:cNvPr>
          <p:cNvSpPr>
            <a:spLocks noGrp="1"/>
          </p:cNvSpPr>
          <p:nvPr>
            <p:ph type="title" hasCustomPrompt="1"/>
          </p:nvPr>
        </p:nvSpPr>
        <p:spPr/>
        <p:txBody>
          <a:bodyPr/>
          <a:lstStyle>
            <a:lvl1pPr>
              <a:defRPr>
                <a:solidFill>
                  <a:schemeClr val="tx1"/>
                </a:solidFill>
              </a:defRPr>
            </a:lvl1pPr>
          </a:lstStyle>
          <a:p>
            <a:r>
              <a:rPr lang="en-US" dirty="0"/>
              <a:t>Single presenter feature</a:t>
            </a:r>
          </a:p>
        </p:txBody>
      </p:sp>
      <p:cxnSp>
        <p:nvCxnSpPr>
          <p:cNvPr id="9" name="Straight Connector 8">
            <a:extLst>
              <a:ext uri="{FF2B5EF4-FFF2-40B4-BE49-F238E27FC236}">
                <a16:creationId xmlns:a16="http://schemas.microsoft.com/office/drawing/2014/main" id="{67333B50-2DFD-31AC-17B1-97E33CC93481}"/>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2" name="Graphic 11">
            <a:extLst>
              <a:ext uri="{FF2B5EF4-FFF2-40B4-BE49-F238E27FC236}">
                <a16:creationId xmlns:a16="http://schemas.microsoft.com/office/drawing/2014/main" id="{B8D9F742-6113-CC51-3FA2-6AFA0190254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3" name="Text Placeholder 8">
            <a:extLst>
              <a:ext uri="{FF2B5EF4-FFF2-40B4-BE49-F238E27FC236}">
                <a16:creationId xmlns:a16="http://schemas.microsoft.com/office/drawing/2014/main" id="{A8DF62A0-554E-308E-A322-5735C9D7D305}"/>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914580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Presenter Gri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2" name="Picture Placeholder 9">
            <a:extLst>
              <a:ext uri="{FF2B5EF4-FFF2-40B4-BE49-F238E27FC236}">
                <a16:creationId xmlns:a16="http://schemas.microsoft.com/office/drawing/2014/main" id="{95B82C53-1012-3481-1D8B-9A973A6A63CC}"/>
              </a:ext>
            </a:extLst>
          </p:cNvPr>
          <p:cNvSpPr>
            <a:spLocks noGrp="1"/>
          </p:cNvSpPr>
          <p:nvPr>
            <p:ph type="pic" sz="quarter" idx="24" hasCustomPrompt="1"/>
          </p:nvPr>
        </p:nvSpPr>
        <p:spPr>
          <a:xfrm>
            <a:off x="457200" y="1642390"/>
            <a:ext cx="3654530" cy="3653135"/>
          </a:xfrm>
          <a:prstGeom prst="roundRect">
            <a:avLst>
              <a:gd name="adj" fmla="val 2317"/>
            </a:avLst>
          </a:prstGeom>
          <a:solidFill>
            <a:schemeClr val="bg1">
              <a:lumMod val="95000"/>
            </a:schemeClr>
          </a:solidFill>
          <a:ln w="12700">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15" name="Picture Placeholder 9">
            <a:extLst>
              <a:ext uri="{FF2B5EF4-FFF2-40B4-BE49-F238E27FC236}">
                <a16:creationId xmlns:a16="http://schemas.microsoft.com/office/drawing/2014/main" id="{4BCCC0F3-9564-5617-7E29-DF41C3CC5FEA}"/>
              </a:ext>
            </a:extLst>
          </p:cNvPr>
          <p:cNvSpPr>
            <a:spLocks noGrp="1"/>
          </p:cNvSpPr>
          <p:nvPr>
            <p:ph type="pic" sz="quarter" idx="25" hasCustomPrompt="1"/>
          </p:nvPr>
        </p:nvSpPr>
        <p:spPr>
          <a:xfrm>
            <a:off x="4268735" y="1642390"/>
            <a:ext cx="3654530" cy="3653135"/>
          </a:xfrm>
          <a:prstGeom prst="roundRect">
            <a:avLst>
              <a:gd name="adj" fmla="val 2317"/>
            </a:avLst>
          </a:prstGeom>
          <a:solidFill>
            <a:schemeClr val="bg1">
              <a:lumMod val="95000"/>
            </a:schemeClr>
          </a:solidFill>
          <a:ln w="12700">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16" name="Picture Placeholder 9">
            <a:extLst>
              <a:ext uri="{FF2B5EF4-FFF2-40B4-BE49-F238E27FC236}">
                <a16:creationId xmlns:a16="http://schemas.microsoft.com/office/drawing/2014/main" id="{C3FCA406-012F-8B57-4632-D20A3D92968C}"/>
              </a:ext>
            </a:extLst>
          </p:cNvPr>
          <p:cNvSpPr>
            <a:spLocks noGrp="1"/>
          </p:cNvSpPr>
          <p:nvPr>
            <p:ph type="pic" sz="quarter" idx="26" hasCustomPrompt="1"/>
          </p:nvPr>
        </p:nvSpPr>
        <p:spPr>
          <a:xfrm>
            <a:off x="8080270" y="1642390"/>
            <a:ext cx="3654530" cy="3653135"/>
          </a:xfrm>
          <a:prstGeom prst="roundRect">
            <a:avLst>
              <a:gd name="adj" fmla="val 2317"/>
            </a:avLst>
          </a:prstGeom>
          <a:solidFill>
            <a:schemeClr val="bg1">
              <a:lumMod val="95000"/>
            </a:schemeClr>
          </a:solidFill>
          <a:ln w="12700">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17" name="Text Placeholder 14">
            <a:extLst>
              <a:ext uri="{FF2B5EF4-FFF2-40B4-BE49-F238E27FC236}">
                <a16:creationId xmlns:a16="http://schemas.microsoft.com/office/drawing/2014/main" id="{4A7059C6-7CE6-4D82-DDE9-F3F98E74AEE1}"/>
              </a:ext>
            </a:extLst>
          </p:cNvPr>
          <p:cNvSpPr>
            <a:spLocks noGrp="1"/>
          </p:cNvSpPr>
          <p:nvPr>
            <p:ph type="body" sz="quarter" idx="18"/>
          </p:nvPr>
        </p:nvSpPr>
        <p:spPr>
          <a:xfrm>
            <a:off x="457200" y="5428509"/>
            <a:ext cx="3654530" cy="385482"/>
          </a:xfrm>
        </p:spPr>
        <p:txBody>
          <a:bodyPr anchor="t" anchorCtr="0"/>
          <a:lstStyle>
            <a:lvl1pPr algn="ctr">
              <a:defRPr sz="2000" b="0" i="0">
                <a:solidFill>
                  <a:schemeClr val="tx1"/>
                </a:solidFill>
                <a:latin typeface="Zebra Sans Cnd ExtraBold" pitchFamily="2" charset="77"/>
              </a:defRPr>
            </a:lvl1pPr>
            <a:lvl2pPr marL="0" indent="0" algn="ctr">
              <a:spcBef>
                <a:spcPts val="0"/>
              </a:spcBef>
              <a:buNone/>
              <a:defRPr sz="1200" b="0" i="0">
                <a:solidFill>
                  <a:schemeClr val="tx1"/>
                </a:solidFill>
                <a:latin typeface="Zebra Sans" pitchFamily="2" charset="77"/>
              </a:defRPr>
            </a:lvl2pPr>
            <a:lvl3pPr marL="14288" indent="0" algn="ctr">
              <a:buNone/>
              <a:tabLst/>
              <a:defRPr sz="1400"/>
            </a:lvl3pPr>
          </a:lstStyle>
          <a:p>
            <a:pPr lvl="0"/>
            <a:r>
              <a:rPr lang="en-US" dirty="0"/>
              <a:t>Click to edit Master text styles</a:t>
            </a:r>
          </a:p>
          <a:p>
            <a:pPr lvl="1"/>
            <a:r>
              <a:rPr lang="en-US" dirty="0"/>
              <a:t>Second level</a:t>
            </a:r>
          </a:p>
        </p:txBody>
      </p:sp>
      <p:sp>
        <p:nvSpPr>
          <p:cNvPr id="18" name="Text Placeholder 14">
            <a:extLst>
              <a:ext uri="{FF2B5EF4-FFF2-40B4-BE49-F238E27FC236}">
                <a16:creationId xmlns:a16="http://schemas.microsoft.com/office/drawing/2014/main" id="{122DF01B-7644-A390-E4F6-764DA6136C32}"/>
              </a:ext>
            </a:extLst>
          </p:cNvPr>
          <p:cNvSpPr>
            <a:spLocks noGrp="1"/>
          </p:cNvSpPr>
          <p:nvPr>
            <p:ph type="body" sz="quarter" idx="27"/>
          </p:nvPr>
        </p:nvSpPr>
        <p:spPr>
          <a:xfrm>
            <a:off x="4268735" y="5428509"/>
            <a:ext cx="3654530" cy="385482"/>
          </a:xfrm>
        </p:spPr>
        <p:txBody>
          <a:bodyPr anchor="t" anchorCtr="0"/>
          <a:lstStyle>
            <a:lvl1pPr algn="ctr">
              <a:defRPr sz="2000" b="0" i="0">
                <a:solidFill>
                  <a:schemeClr val="tx1"/>
                </a:solidFill>
                <a:latin typeface="Zebra Sans Cnd ExtraBold" pitchFamily="2" charset="77"/>
              </a:defRPr>
            </a:lvl1pPr>
            <a:lvl2pPr marL="0" indent="0" algn="ctr">
              <a:spcBef>
                <a:spcPts val="0"/>
              </a:spcBef>
              <a:buNone/>
              <a:defRPr sz="1200" b="0" i="0">
                <a:solidFill>
                  <a:schemeClr val="tx1"/>
                </a:solidFill>
                <a:latin typeface="Zebra Sans" pitchFamily="2" charset="77"/>
              </a:defRPr>
            </a:lvl2pPr>
            <a:lvl3pPr marL="14288" indent="0" algn="ctr">
              <a:buNone/>
              <a:tabLst/>
              <a:defRPr sz="1400"/>
            </a:lvl3pPr>
          </a:lstStyle>
          <a:p>
            <a:pPr lvl="0"/>
            <a:r>
              <a:rPr lang="en-US" dirty="0"/>
              <a:t>Click to edit Master text styles</a:t>
            </a:r>
          </a:p>
          <a:p>
            <a:pPr lvl="1"/>
            <a:r>
              <a:rPr lang="en-US" dirty="0"/>
              <a:t>Second level</a:t>
            </a:r>
          </a:p>
        </p:txBody>
      </p:sp>
      <p:sp>
        <p:nvSpPr>
          <p:cNvPr id="19" name="Text Placeholder 14">
            <a:extLst>
              <a:ext uri="{FF2B5EF4-FFF2-40B4-BE49-F238E27FC236}">
                <a16:creationId xmlns:a16="http://schemas.microsoft.com/office/drawing/2014/main" id="{7075102D-538C-69B0-5D60-897D6C9D033B}"/>
              </a:ext>
            </a:extLst>
          </p:cNvPr>
          <p:cNvSpPr>
            <a:spLocks noGrp="1"/>
          </p:cNvSpPr>
          <p:nvPr>
            <p:ph type="body" sz="quarter" idx="28"/>
          </p:nvPr>
        </p:nvSpPr>
        <p:spPr>
          <a:xfrm>
            <a:off x="8080270" y="5428509"/>
            <a:ext cx="3654530" cy="385482"/>
          </a:xfrm>
        </p:spPr>
        <p:txBody>
          <a:bodyPr anchor="t" anchorCtr="0"/>
          <a:lstStyle>
            <a:lvl1pPr algn="ctr">
              <a:defRPr sz="2000" b="0" i="0">
                <a:solidFill>
                  <a:schemeClr val="tx1"/>
                </a:solidFill>
                <a:latin typeface="Zebra Sans Cnd ExtraBold" pitchFamily="2" charset="77"/>
              </a:defRPr>
            </a:lvl1pPr>
            <a:lvl2pPr marL="0" indent="0" algn="ctr">
              <a:spcBef>
                <a:spcPts val="0"/>
              </a:spcBef>
              <a:buNone/>
              <a:defRPr sz="1200" b="0" i="0">
                <a:solidFill>
                  <a:schemeClr val="tx1"/>
                </a:solidFill>
                <a:latin typeface="Zebra Sans" pitchFamily="2" charset="77"/>
              </a:defRPr>
            </a:lvl2pPr>
            <a:lvl3pPr marL="14288" indent="0" algn="ctr">
              <a:buNone/>
              <a:tabLst/>
              <a:defRPr sz="1400"/>
            </a:lvl3pPr>
          </a:lstStyle>
          <a:p>
            <a:pPr lvl="0"/>
            <a:r>
              <a:rPr lang="en-US" dirty="0"/>
              <a:t>Click to edit Master text styles</a:t>
            </a:r>
          </a:p>
          <a:p>
            <a:pPr lvl="1"/>
            <a:r>
              <a:rPr lang="en-US" dirty="0"/>
              <a:t>Second level</a:t>
            </a:r>
          </a:p>
        </p:txBody>
      </p:sp>
      <p:sp>
        <p:nvSpPr>
          <p:cNvPr id="7" name="Title 6">
            <a:extLst>
              <a:ext uri="{FF2B5EF4-FFF2-40B4-BE49-F238E27FC236}">
                <a16:creationId xmlns:a16="http://schemas.microsoft.com/office/drawing/2014/main" id="{8A9FC40A-9097-99BD-31C7-22F8A1B10250}"/>
              </a:ext>
            </a:extLst>
          </p:cNvPr>
          <p:cNvSpPr>
            <a:spLocks noGrp="1"/>
          </p:cNvSpPr>
          <p:nvPr>
            <p:ph type="title" hasCustomPrompt="1"/>
          </p:nvPr>
        </p:nvSpPr>
        <p:spPr/>
        <p:txBody>
          <a:bodyPr/>
          <a:lstStyle>
            <a:lvl1pPr>
              <a:defRPr>
                <a:solidFill>
                  <a:schemeClr val="tx1"/>
                </a:solidFill>
              </a:defRPr>
            </a:lvl1pPr>
          </a:lstStyle>
          <a:p>
            <a:r>
              <a:rPr lang="en-US" dirty="0"/>
              <a:t>Three photo grid</a:t>
            </a:r>
          </a:p>
        </p:txBody>
      </p:sp>
      <p:cxnSp>
        <p:nvCxnSpPr>
          <p:cNvPr id="9" name="Straight Connector 8">
            <a:extLst>
              <a:ext uri="{FF2B5EF4-FFF2-40B4-BE49-F238E27FC236}">
                <a16:creationId xmlns:a16="http://schemas.microsoft.com/office/drawing/2014/main" id="{D6E5307B-62D5-A2FA-0E9C-E7D5F81CB830}"/>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D3773843-5075-A465-123E-D681549C1A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2" name="Text Placeholder 8">
            <a:extLst>
              <a:ext uri="{FF2B5EF4-FFF2-40B4-BE49-F238E27FC236}">
                <a16:creationId xmlns:a16="http://schemas.microsoft.com/office/drawing/2014/main" id="{D9EA2853-BDB9-59FA-7153-4E24315D6A66}"/>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1250555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rge Presenter Gri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3" name="Text Placeholder 33">
            <a:extLst>
              <a:ext uri="{FF2B5EF4-FFF2-40B4-BE49-F238E27FC236}">
                <a16:creationId xmlns:a16="http://schemas.microsoft.com/office/drawing/2014/main" id="{71F271DB-9BA3-C71D-DD1B-F8F0DF165A4B}"/>
              </a:ext>
            </a:extLst>
          </p:cNvPr>
          <p:cNvSpPr>
            <a:spLocks noGrp="1"/>
          </p:cNvSpPr>
          <p:nvPr>
            <p:ph type="body" sz="quarter" idx="37" hasCustomPrompt="1"/>
          </p:nvPr>
        </p:nvSpPr>
        <p:spPr>
          <a:xfrm>
            <a:off x="457198" y="3375506"/>
            <a:ext cx="1636712" cy="361001"/>
          </a:xfrm>
        </p:spPr>
        <p:txBody>
          <a:bodyPr/>
          <a:lstStyle>
            <a:lvl1pPr algn="ctr">
              <a:lnSpc>
                <a:spcPct val="90000"/>
              </a:lnSpc>
              <a:spcBef>
                <a:spcPts val="0"/>
              </a:spcBef>
              <a:defRPr sz="1400" b="0" i="0">
                <a:solidFill>
                  <a:schemeClr val="tx1"/>
                </a:solidFill>
                <a:latin typeface="Zebra Sans Cnd ExtraBold" pitchFamily="2" charset="77"/>
              </a:defRPr>
            </a:lvl1pPr>
            <a:lvl2pPr marL="0" indent="0" algn="ctr">
              <a:lnSpc>
                <a:spcPct val="90000"/>
              </a:lnSpc>
              <a:spcBef>
                <a:spcPts val="0"/>
              </a:spcBef>
              <a:buNone/>
              <a:defRPr sz="1000" b="0" i="0">
                <a:solidFill>
                  <a:schemeClr val="tx1"/>
                </a:solidFill>
                <a:latin typeface="Zebra Sans" pitchFamily="2" charset="77"/>
              </a:defRPr>
            </a:lvl2pPr>
            <a:lvl3pPr algn="ctr">
              <a:spcBef>
                <a:spcPts val="0"/>
              </a:spcBef>
              <a:defRPr/>
            </a:lvl3pPr>
          </a:lstStyle>
          <a:p>
            <a:pPr lvl="0"/>
            <a:r>
              <a:rPr lang="en-US" dirty="0"/>
              <a:t>Click to edit text</a:t>
            </a:r>
          </a:p>
          <a:p>
            <a:pPr lvl="1"/>
            <a:r>
              <a:rPr lang="en-US" dirty="0"/>
              <a:t>Second level</a:t>
            </a:r>
          </a:p>
        </p:txBody>
      </p:sp>
      <p:sp>
        <p:nvSpPr>
          <p:cNvPr id="7" name="Text Placeholder 33">
            <a:extLst>
              <a:ext uri="{FF2B5EF4-FFF2-40B4-BE49-F238E27FC236}">
                <a16:creationId xmlns:a16="http://schemas.microsoft.com/office/drawing/2014/main" id="{02A7BED1-80ED-02D1-98A8-A8892BD05248}"/>
              </a:ext>
            </a:extLst>
          </p:cNvPr>
          <p:cNvSpPr>
            <a:spLocks noGrp="1"/>
          </p:cNvSpPr>
          <p:nvPr>
            <p:ph type="body" sz="quarter" idx="38" hasCustomPrompt="1"/>
          </p:nvPr>
        </p:nvSpPr>
        <p:spPr>
          <a:xfrm>
            <a:off x="2882309" y="3375506"/>
            <a:ext cx="1636712" cy="361001"/>
          </a:xfrm>
        </p:spPr>
        <p:txBody>
          <a:bodyPr/>
          <a:lstStyle>
            <a:lvl1pPr algn="ctr">
              <a:lnSpc>
                <a:spcPct val="90000"/>
              </a:lnSpc>
              <a:spcBef>
                <a:spcPts val="0"/>
              </a:spcBef>
              <a:defRPr sz="1400" b="1" i="0">
                <a:solidFill>
                  <a:schemeClr val="tx1"/>
                </a:solidFill>
                <a:latin typeface="Zebra Sans Cnd ExtraBold" pitchFamily="2" charset="77"/>
              </a:defRPr>
            </a:lvl1pPr>
            <a:lvl2pPr marL="0" indent="0" algn="ctr">
              <a:lnSpc>
                <a:spcPct val="90000"/>
              </a:lnSpc>
              <a:spcBef>
                <a:spcPts val="0"/>
              </a:spcBef>
              <a:buNone/>
              <a:defRPr sz="1000" b="0" i="0">
                <a:solidFill>
                  <a:schemeClr val="tx1"/>
                </a:solidFill>
                <a:latin typeface="Zebra Sans" pitchFamily="2" charset="77"/>
              </a:defRPr>
            </a:lvl2pPr>
            <a:lvl3pPr algn="ctr">
              <a:spcBef>
                <a:spcPts val="0"/>
              </a:spcBef>
              <a:defRPr/>
            </a:lvl3pPr>
          </a:lstStyle>
          <a:p>
            <a:pPr lvl="0"/>
            <a:r>
              <a:rPr lang="en-US" dirty="0"/>
              <a:t>Click to edit text</a:t>
            </a:r>
          </a:p>
          <a:p>
            <a:pPr lvl="1"/>
            <a:r>
              <a:rPr lang="en-US" dirty="0"/>
              <a:t>Second level</a:t>
            </a:r>
          </a:p>
        </p:txBody>
      </p:sp>
      <p:sp>
        <p:nvSpPr>
          <p:cNvPr id="8" name="Text Placeholder 33">
            <a:extLst>
              <a:ext uri="{FF2B5EF4-FFF2-40B4-BE49-F238E27FC236}">
                <a16:creationId xmlns:a16="http://schemas.microsoft.com/office/drawing/2014/main" id="{D27AB31A-174E-6061-FA49-2E726ECEFFF8}"/>
              </a:ext>
            </a:extLst>
          </p:cNvPr>
          <p:cNvSpPr>
            <a:spLocks noGrp="1"/>
          </p:cNvSpPr>
          <p:nvPr>
            <p:ph type="body" sz="quarter" idx="39" hasCustomPrompt="1"/>
          </p:nvPr>
        </p:nvSpPr>
        <p:spPr>
          <a:xfrm>
            <a:off x="5267728" y="3375506"/>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b="0" i="0">
                <a:solidFill>
                  <a:schemeClr val="tx1"/>
                </a:solidFill>
                <a:latin typeface="Zebra Sans" pitchFamily="2" charset="77"/>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a:t>Click to edit text</a:t>
            </a:r>
          </a:p>
          <a:p>
            <a:pPr lvl="1"/>
            <a:r>
              <a:rPr lang="en-US" dirty="0"/>
              <a:t>Second level</a:t>
            </a:r>
          </a:p>
        </p:txBody>
      </p:sp>
      <p:sp>
        <p:nvSpPr>
          <p:cNvPr id="10" name="Text Placeholder 33">
            <a:extLst>
              <a:ext uri="{FF2B5EF4-FFF2-40B4-BE49-F238E27FC236}">
                <a16:creationId xmlns:a16="http://schemas.microsoft.com/office/drawing/2014/main" id="{4343B15F-8D88-EEC6-A5AB-797B338A3E56}"/>
              </a:ext>
            </a:extLst>
          </p:cNvPr>
          <p:cNvSpPr>
            <a:spLocks noGrp="1"/>
          </p:cNvSpPr>
          <p:nvPr>
            <p:ph type="body" sz="quarter" idx="40" hasCustomPrompt="1"/>
          </p:nvPr>
        </p:nvSpPr>
        <p:spPr>
          <a:xfrm>
            <a:off x="7653149" y="3375506"/>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b="0" i="0">
                <a:solidFill>
                  <a:schemeClr val="tx1"/>
                </a:solidFill>
                <a:latin typeface="Zebra Sans" pitchFamily="2" charset="77"/>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a:t>Click to edit text</a:t>
            </a:r>
          </a:p>
          <a:p>
            <a:pPr lvl="1"/>
            <a:r>
              <a:rPr lang="en-US" dirty="0"/>
              <a:t>Second level</a:t>
            </a:r>
          </a:p>
        </p:txBody>
      </p:sp>
      <p:sp>
        <p:nvSpPr>
          <p:cNvPr id="11" name="Text Placeholder 33">
            <a:extLst>
              <a:ext uri="{FF2B5EF4-FFF2-40B4-BE49-F238E27FC236}">
                <a16:creationId xmlns:a16="http://schemas.microsoft.com/office/drawing/2014/main" id="{64B3DFF3-023F-C584-9513-A6FEA1A5C467}"/>
              </a:ext>
            </a:extLst>
          </p:cNvPr>
          <p:cNvSpPr>
            <a:spLocks noGrp="1"/>
          </p:cNvSpPr>
          <p:nvPr>
            <p:ph type="body" sz="quarter" idx="41" hasCustomPrompt="1"/>
          </p:nvPr>
        </p:nvSpPr>
        <p:spPr>
          <a:xfrm>
            <a:off x="10093004" y="3375506"/>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b="0" i="0">
                <a:solidFill>
                  <a:schemeClr val="tx1"/>
                </a:solidFill>
                <a:latin typeface="Zebra Sans" pitchFamily="2" charset="77"/>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a:t>Click to edit text</a:t>
            </a:r>
          </a:p>
          <a:p>
            <a:pPr lvl="1"/>
            <a:r>
              <a:rPr lang="en-US" dirty="0"/>
              <a:t>Second level</a:t>
            </a:r>
          </a:p>
        </p:txBody>
      </p:sp>
      <p:sp>
        <p:nvSpPr>
          <p:cNvPr id="12" name="Text Placeholder 33">
            <a:extLst>
              <a:ext uri="{FF2B5EF4-FFF2-40B4-BE49-F238E27FC236}">
                <a16:creationId xmlns:a16="http://schemas.microsoft.com/office/drawing/2014/main" id="{660307AA-720E-0CE1-4848-E7359BC9C78C}"/>
              </a:ext>
            </a:extLst>
          </p:cNvPr>
          <p:cNvSpPr>
            <a:spLocks noGrp="1"/>
          </p:cNvSpPr>
          <p:nvPr>
            <p:ph type="body" sz="quarter" idx="42" hasCustomPrompt="1"/>
          </p:nvPr>
        </p:nvSpPr>
        <p:spPr>
          <a:xfrm>
            <a:off x="457198" y="5620303"/>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b="0" i="0">
                <a:solidFill>
                  <a:schemeClr val="tx1"/>
                </a:solidFill>
                <a:latin typeface="Zebra Sans" pitchFamily="2" charset="77"/>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a:t>Click to edit text</a:t>
            </a:r>
          </a:p>
          <a:p>
            <a:pPr lvl="1"/>
            <a:r>
              <a:rPr lang="en-US" dirty="0"/>
              <a:t>Second level</a:t>
            </a:r>
          </a:p>
        </p:txBody>
      </p:sp>
      <p:sp>
        <p:nvSpPr>
          <p:cNvPr id="13" name="Text Placeholder 33">
            <a:extLst>
              <a:ext uri="{FF2B5EF4-FFF2-40B4-BE49-F238E27FC236}">
                <a16:creationId xmlns:a16="http://schemas.microsoft.com/office/drawing/2014/main" id="{58A58F57-F8C9-379E-3356-460882BC18E5}"/>
              </a:ext>
            </a:extLst>
          </p:cNvPr>
          <p:cNvSpPr>
            <a:spLocks noGrp="1"/>
          </p:cNvSpPr>
          <p:nvPr>
            <p:ph type="body" sz="quarter" idx="43" hasCustomPrompt="1"/>
          </p:nvPr>
        </p:nvSpPr>
        <p:spPr>
          <a:xfrm>
            <a:off x="2882309" y="5620303"/>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b="0" i="0">
                <a:solidFill>
                  <a:schemeClr val="tx1"/>
                </a:solidFill>
                <a:latin typeface="Zebra Sans" pitchFamily="2" charset="77"/>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a:t>Click to edit text</a:t>
            </a:r>
          </a:p>
          <a:p>
            <a:pPr lvl="1"/>
            <a:r>
              <a:rPr lang="en-US" dirty="0"/>
              <a:t>Second level</a:t>
            </a:r>
          </a:p>
        </p:txBody>
      </p:sp>
      <p:sp>
        <p:nvSpPr>
          <p:cNvPr id="14" name="Text Placeholder 33">
            <a:extLst>
              <a:ext uri="{FF2B5EF4-FFF2-40B4-BE49-F238E27FC236}">
                <a16:creationId xmlns:a16="http://schemas.microsoft.com/office/drawing/2014/main" id="{0BF112AC-056E-3157-162B-5C4218340D82}"/>
              </a:ext>
            </a:extLst>
          </p:cNvPr>
          <p:cNvSpPr>
            <a:spLocks noGrp="1"/>
          </p:cNvSpPr>
          <p:nvPr>
            <p:ph type="body" sz="quarter" idx="44" hasCustomPrompt="1"/>
          </p:nvPr>
        </p:nvSpPr>
        <p:spPr>
          <a:xfrm>
            <a:off x="5267728" y="5620303"/>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b="0" i="0">
                <a:solidFill>
                  <a:schemeClr val="tx1"/>
                </a:solidFill>
                <a:latin typeface="Zebra Sans" pitchFamily="2" charset="77"/>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a:t>Click to edit text</a:t>
            </a:r>
          </a:p>
          <a:p>
            <a:pPr lvl="1"/>
            <a:r>
              <a:rPr lang="en-US" dirty="0"/>
              <a:t>Second level</a:t>
            </a:r>
          </a:p>
        </p:txBody>
      </p:sp>
      <p:sp>
        <p:nvSpPr>
          <p:cNvPr id="20" name="Text Placeholder 33">
            <a:extLst>
              <a:ext uri="{FF2B5EF4-FFF2-40B4-BE49-F238E27FC236}">
                <a16:creationId xmlns:a16="http://schemas.microsoft.com/office/drawing/2014/main" id="{8C78D3AC-D680-E6AD-DE4B-4E33DE827A14}"/>
              </a:ext>
            </a:extLst>
          </p:cNvPr>
          <p:cNvSpPr>
            <a:spLocks noGrp="1"/>
          </p:cNvSpPr>
          <p:nvPr>
            <p:ph type="body" sz="quarter" idx="45" hasCustomPrompt="1"/>
          </p:nvPr>
        </p:nvSpPr>
        <p:spPr>
          <a:xfrm>
            <a:off x="7653149" y="5620303"/>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b="0" i="0">
                <a:solidFill>
                  <a:schemeClr val="tx1"/>
                </a:solidFill>
                <a:latin typeface="Zebra Sans" pitchFamily="2" charset="77"/>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a:t>Click to edit text</a:t>
            </a:r>
          </a:p>
          <a:p>
            <a:pPr lvl="1"/>
            <a:r>
              <a:rPr lang="en-US" dirty="0"/>
              <a:t>Second level</a:t>
            </a:r>
          </a:p>
        </p:txBody>
      </p:sp>
      <p:sp>
        <p:nvSpPr>
          <p:cNvPr id="21" name="Text Placeholder 33">
            <a:extLst>
              <a:ext uri="{FF2B5EF4-FFF2-40B4-BE49-F238E27FC236}">
                <a16:creationId xmlns:a16="http://schemas.microsoft.com/office/drawing/2014/main" id="{AD2CA01D-0F42-474E-BC85-92521DC76451}"/>
              </a:ext>
            </a:extLst>
          </p:cNvPr>
          <p:cNvSpPr>
            <a:spLocks noGrp="1"/>
          </p:cNvSpPr>
          <p:nvPr>
            <p:ph type="body" sz="quarter" idx="46" hasCustomPrompt="1"/>
          </p:nvPr>
        </p:nvSpPr>
        <p:spPr>
          <a:xfrm>
            <a:off x="10093004" y="5620303"/>
            <a:ext cx="1636712" cy="361001"/>
          </a:xfrm>
        </p:spPr>
        <p:txBody>
          <a:bodyPr/>
          <a:lstStyle>
            <a:lvl1pPr algn="ctr">
              <a:lnSpc>
                <a:spcPct val="90000"/>
              </a:lnSpc>
              <a:spcBef>
                <a:spcPts val="0"/>
              </a:spcBef>
              <a:defRPr lang="en-US" sz="1400" b="1" i="0" kern="1200" dirty="0">
                <a:solidFill>
                  <a:schemeClr val="tx1"/>
                </a:solidFill>
                <a:latin typeface="Zebra Sans Cnd ExtraBold" pitchFamily="2" charset="77"/>
                <a:ea typeface="+mn-ea"/>
                <a:cs typeface="+mn-cs"/>
              </a:defRPr>
            </a:lvl1pPr>
            <a:lvl2pPr marL="0" indent="0" algn="ctr">
              <a:lnSpc>
                <a:spcPct val="90000"/>
              </a:lnSpc>
              <a:spcBef>
                <a:spcPts val="0"/>
              </a:spcBef>
              <a:buNone/>
              <a:defRPr sz="1000" b="0" i="0">
                <a:solidFill>
                  <a:schemeClr val="tx1"/>
                </a:solidFill>
                <a:latin typeface="Zebra Sans" pitchFamily="2" charset="77"/>
              </a:defRPr>
            </a:lvl2pPr>
            <a:lvl3pPr algn="ctr">
              <a:spcBef>
                <a:spcPts val="0"/>
              </a:spcBef>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a:t>Click to edit text</a:t>
            </a:r>
          </a:p>
          <a:p>
            <a:pPr lvl="1"/>
            <a:r>
              <a:rPr lang="en-US" dirty="0"/>
              <a:t>Second level</a:t>
            </a:r>
          </a:p>
        </p:txBody>
      </p:sp>
      <p:sp>
        <p:nvSpPr>
          <p:cNvPr id="22" name="Picture Placeholder 9">
            <a:extLst>
              <a:ext uri="{FF2B5EF4-FFF2-40B4-BE49-F238E27FC236}">
                <a16:creationId xmlns:a16="http://schemas.microsoft.com/office/drawing/2014/main" id="{D5CD7B54-8ABD-4F61-753F-CF288B56238D}"/>
              </a:ext>
            </a:extLst>
          </p:cNvPr>
          <p:cNvSpPr>
            <a:spLocks noGrp="1"/>
          </p:cNvSpPr>
          <p:nvPr>
            <p:ph type="pic" sz="quarter" idx="48" hasCustomPrompt="1"/>
          </p:nvPr>
        </p:nvSpPr>
        <p:spPr>
          <a:xfrm>
            <a:off x="457199" y="1642390"/>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1"/>
                </a:solidFill>
                <a:latin typeface="Zebra Sans" pitchFamily="2" charset="77"/>
              </a:defRPr>
            </a:lvl1pPr>
          </a:lstStyle>
          <a:p>
            <a:pPr lvl="0" algn="ctr"/>
            <a:r>
              <a:rPr lang="en-US" dirty="0"/>
              <a:t>Insert photo</a:t>
            </a:r>
          </a:p>
        </p:txBody>
      </p:sp>
      <p:sp>
        <p:nvSpPr>
          <p:cNvPr id="23" name="Picture Placeholder 9">
            <a:extLst>
              <a:ext uri="{FF2B5EF4-FFF2-40B4-BE49-F238E27FC236}">
                <a16:creationId xmlns:a16="http://schemas.microsoft.com/office/drawing/2014/main" id="{1610916D-6705-E987-F3A1-0F8827BC217E}"/>
              </a:ext>
            </a:extLst>
          </p:cNvPr>
          <p:cNvSpPr>
            <a:spLocks noGrp="1"/>
          </p:cNvSpPr>
          <p:nvPr>
            <p:ph type="pic" sz="quarter" idx="49" hasCustomPrompt="1"/>
          </p:nvPr>
        </p:nvSpPr>
        <p:spPr>
          <a:xfrm>
            <a:off x="2882309" y="1642390"/>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1"/>
                </a:solidFill>
                <a:latin typeface="Zebra Sans" pitchFamily="2" charset="77"/>
              </a:defRPr>
            </a:lvl1pPr>
          </a:lstStyle>
          <a:p>
            <a:pPr lvl="0" algn="ctr"/>
            <a:r>
              <a:rPr lang="en-US" dirty="0"/>
              <a:t>Insert photo</a:t>
            </a:r>
          </a:p>
        </p:txBody>
      </p:sp>
      <p:sp>
        <p:nvSpPr>
          <p:cNvPr id="24" name="Picture Placeholder 9">
            <a:extLst>
              <a:ext uri="{FF2B5EF4-FFF2-40B4-BE49-F238E27FC236}">
                <a16:creationId xmlns:a16="http://schemas.microsoft.com/office/drawing/2014/main" id="{B31D3BE7-46F6-3BD7-2E1F-E55E85028289}"/>
              </a:ext>
            </a:extLst>
          </p:cNvPr>
          <p:cNvSpPr>
            <a:spLocks noGrp="1"/>
          </p:cNvSpPr>
          <p:nvPr>
            <p:ph type="pic" sz="quarter" idx="50" hasCustomPrompt="1"/>
          </p:nvPr>
        </p:nvSpPr>
        <p:spPr>
          <a:xfrm>
            <a:off x="5257559" y="1642390"/>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1"/>
                </a:solidFill>
                <a:latin typeface="Zebra Sans" pitchFamily="2" charset="77"/>
              </a:defRPr>
            </a:lvl1pPr>
          </a:lstStyle>
          <a:p>
            <a:pPr lvl="0" algn="ctr"/>
            <a:r>
              <a:rPr lang="en-US" dirty="0"/>
              <a:t>Insert photo</a:t>
            </a:r>
          </a:p>
        </p:txBody>
      </p:sp>
      <p:sp>
        <p:nvSpPr>
          <p:cNvPr id="25" name="Picture Placeholder 9">
            <a:extLst>
              <a:ext uri="{FF2B5EF4-FFF2-40B4-BE49-F238E27FC236}">
                <a16:creationId xmlns:a16="http://schemas.microsoft.com/office/drawing/2014/main" id="{A7AA6973-B029-9F92-9DEF-80609DC3A586}"/>
              </a:ext>
            </a:extLst>
          </p:cNvPr>
          <p:cNvSpPr>
            <a:spLocks noGrp="1"/>
          </p:cNvSpPr>
          <p:nvPr>
            <p:ph type="pic" sz="quarter" idx="51" hasCustomPrompt="1"/>
          </p:nvPr>
        </p:nvSpPr>
        <p:spPr>
          <a:xfrm>
            <a:off x="7642979" y="1642390"/>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1"/>
                </a:solidFill>
                <a:latin typeface="Zebra Sans" pitchFamily="2" charset="77"/>
              </a:defRPr>
            </a:lvl1pPr>
          </a:lstStyle>
          <a:p>
            <a:pPr lvl="0" algn="ctr"/>
            <a:r>
              <a:rPr lang="en-US" dirty="0"/>
              <a:t>Insert photo</a:t>
            </a:r>
          </a:p>
        </p:txBody>
      </p:sp>
      <p:sp>
        <p:nvSpPr>
          <p:cNvPr id="26" name="Picture Placeholder 9">
            <a:extLst>
              <a:ext uri="{FF2B5EF4-FFF2-40B4-BE49-F238E27FC236}">
                <a16:creationId xmlns:a16="http://schemas.microsoft.com/office/drawing/2014/main" id="{982BD8EB-D92F-AA4A-0E28-0B32334C174B}"/>
              </a:ext>
            </a:extLst>
          </p:cNvPr>
          <p:cNvSpPr>
            <a:spLocks noGrp="1"/>
          </p:cNvSpPr>
          <p:nvPr>
            <p:ph type="pic" sz="quarter" idx="52" hasCustomPrompt="1"/>
          </p:nvPr>
        </p:nvSpPr>
        <p:spPr>
          <a:xfrm>
            <a:off x="10087919" y="1642390"/>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1"/>
                </a:solidFill>
                <a:latin typeface="Zebra Sans" pitchFamily="2" charset="77"/>
              </a:defRPr>
            </a:lvl1pPr>
          </a:lstStyle>
          <a:p>
            <a:pPr lvl="0" algn="ctr"/>
            <a:r>
              <a:rPr lang="en-US" dirty="0"/>
              <a:t>Insert headshot</a:t>
            </a:r>
          </a:p>
        </p:txBody>
      </p:sp>
      <p:sp>
        <p:nvSpPr>
          <p:cNvPr id="27" name="Picture Placeholder 9">
            <a:extLst>
              <a:ext uri="{FF2B5EF4-FFF2-40B4-BE49-F238E27FC236}">
                <a16:creationId xmlns:a16="http://schemas.microsoft.com/office/drawing/2014/main" id="{AFBE39E1-EC2F-387F-0625-BC20C2A6C616}"/>
              </a:ext>
            </a:extLst>
          </p:cNvPr>
          <p:cNvSpPr>
            <a:spLocks noGrp="1"/>
          </p:cNvSpPr>
          <p:nvPr>
            <p:ph type="pic" sz="quarter" idx="53" hasCustomPrompt="1"/>
          </p:nvPr>
        </p:nvSpPr>
        <p:spPr>
          <a:xfrm>
            <a:off x="457199" y="3887188"/>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1"/>
                </a:solidFill>
                <a:latin typeface="Zebra Sans" pitchFamily="2" charset="77"/>
              </a:defRPr>
            </a:lvl1pPr>
          </a:lstStyle>
          <a:p>
            <a:pPr lvl="0" algn="ctr"/>
            <a:r>
              <a:rPr lang="en-US" dirty="0"/>
              <a:t>Insert headshot</a:t>
            </a:r>
          </a:p>
        </p:txBody>
      </p:sp>
      <p:sp>
        <p:nvSpPr>
          <p:cNvPr id="28" name="Picture Placeholder 9">
            <a:extLst>
              <a:ext uri="{FF2B5EF4-FFF2-40B4-BE49-F238E27FC236}">
                <a16:creationId xmlns:a16="http://schemas.microsoft.com/office/drawing/2014/main" id="{3B5620E4-F4D4-76D9-B4D1-89E524E856F5}"/>
              </a:ext>
            </a:extLst>
          </p:cNvPr>
          <p:cNvSpPr>
            <a:spLocks noGrp="1"/>
          </p:cNvSpPr>
          <p:nvPr>
            <p:ph type="pic" sz="quarter" idx="54" hasCustomPrompt="1"/>
          </p:nvPr>
        </p:nvSpPr>
        <p:spPr>
          <a:xfrm>
            <a:off x="2882309" y="3887188"/>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1"/>
                </a:solidFill>
                <a:latin typeface="Zebra Sans" pitchFamily="2" charset="77"/>
              </a:defRPr>
            </a:lvl1pPr>
          </a:lstStyle>
          <a:p>
            <a:pPr lvl="0" algn="ctr"/>
            <a:r>
              <a:rPr lang="en-US" dirty="0"/>
              <a:t>Insert headshot</a:t>
            </a:r>
          </a:p>
        </p:txBody>
      </p:sp>
      <p:sp>
        <p:nvSpPr>
          <p:cNvPr id="29" name="Picture Placeholder 9">
            <a:extLst>
              <a:ext uri="{FF2B5EF4-FFF2-40B4-BE49-F238E27FC236}">
                <a16:creationId xmlns:a16="http://schemas.microsoft.com/office/drawing/2014/main" id="{41A40473-8115-23BA-583C-F5FB1238C27F}"/>
              </a:ext>
            </a:extLst>
          </p:cNvPr>
          <p:cNvSpPr>
            <a:spLocks noGrp="1"/>
          </p:cNvSpPr>
          <p:nvPr>
            <p:ph type="pic" sz="quarter" idx="55" hasCustomPrompt="1"/>
          </p:nvPr>
        </p:nvSpPr>
        <p:spPr>
          <a:xfrm>
            <a:off x="5257559" y="3887188"/>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1"/>
                </a:solidFill>
                <a:latin typeface="Zebra Sans" pitchFamily="2" charset="77"/>
              </a:defRPr>
            </a:lvl1pPr>
          </a:lstStyle>
          <a:p>
            <a:pPr lvl="0" algn="ctr"/>
            <a:r>
              <a:rPr lang="en-US" dirty="0"/>
              <a:t>Insert headshot</a:t>
            </a:r>
          </a:p>
        </p:txBody>
      </p:sp>
      <p:sp>
        <p:nvSpPr>
          <p:cNvPr id="30" name="Picture Placeholder 9">
            <a:extLst>
              <a:ext uri="{FF2B5EF4-FFF2-40B4-BE49-F238E27FC236}">
                <a16:creationId xmlns:a16="http://schemas.microsoft.com/office/drawing/2014/main" id="{E122B59C-7EE2-12F0-A29A-A03F1EFD192A}"/>
              </a:ext>
            </a:extLst>
          </p:cNvPr>
          <p:cNvSpPr>
            <a:spLocks noGrp="1"/>
          </p:cNvSpPr>
          <p:nvPr>
            <p:ph type="pic" sz="quarter" idx="56" hasCustomPrompt="1"/>
          </p:nvPr>
        </p:nvSpPr>
        <p:spPr>
          <a:xfrm>
            <a:off x="7642979" y="3887188"/>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1"/>
                </a:solidFill>
                <a:latin typeface="Zebra Sans" pitchFamily="2" charset="77"/>
              </a:defRPr>
            </a:lvl1pPr>
          </a:lstStyle>
          <a:p>
            <a:pPr lvl="0" algn="ctr"/>
            <a:r>
              <a:rPr lang="en-US" dirty="0"/>
              <a:t>Insert headshot</a:t>
            </a:r>
          </a:p>
        </p:txBody>
      </p:sp>
      <p:sp>
        <p:nvSpPr>
          <p:cNvPr id="31" name="Picture Placeholder 9">
            <a:extLst>
              <a:ext uri="{FF2B5EF4-FFF2-40B4-BE49-F238E27FC236}">
                <a16:creationId xmlns:a16="http://schemas.microsoft.com/office/drawing/2014/main" id="{5D2A3A5B-0AF6-F77C-2C35-02CA9EC82C90}"/>
              </a:ext>
            </a:extLst>
          </p:cNvPr>
          <p:cNvSpPr>
            <a:spLocks noGrp="1"/>
          </p:cNvSpPr>
          <p:nvPr>
            <p:ph type="pic" sz="quarter" idx="57" hasCustomPrompt="1"/>
          </p:nvPr>
        </p:nvSpPr>
        <p:spPr>
          <a:xfrm>
            <a:off x="10087919" y="3887188"/>
            <a:ext cx="1646881" cy="1646253"/>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200" b="0" i="0" dirty="0">
                <a:solidFill>
                  <a:schemeClr val="tx1"/>
                </a:solidFill>
                <a:latin typeface="Zebra Sans" pitchFamily="2" charset="77"/>
              </a:defRPr>
            </a:lvl1pPr>
          </a:lstStyle>
          <a:p>
            <a:pPr lvl="0" algn="ctr"/>
            <a:r>
              <a:rPr lang="en-US" dirty="0"/>
              <a:t>Insert headshot</a:t>
            </a:r>
          </a:p>
        </p:txBody>
      </p:sp>
      <p:sp>
        <p:nvSpPr>
          <p:cNvPr id="2" name="Title 1">
            <a:extLst>
              <a:ext uri="{FF2B5EF4-FFF2-40B4-BE49-F238E27FC236}">
                <a16:creationId xmlns:a16="http://schemas.microsoft.com/office/drawing/2014/main" id="{70AEB326-D799-7F52-3985-2616D6AF9EB2}"/>
              </a:ext>
            </a:extLst>
          </p:cNvPr>
          <p:cNvSpPr>
            <a:spLocks noGrp="1"/>
          </p:cNvSpPr>
          <p:nvPr>
            <p:ph type="title" hasCustomPrompt="1"/>
          </p:nvPr>
        </p:nvSpPr>
        <p:spPr/>
        <p:txBody>
          <a:bodyPr/>
          <a:lstStyle>
            <a:lvl1pPr>
              <a:defRPr>
                <a:solidFill>
                  <a:schemeClr val="tx1"/>
                </a:solidFill>
              </a:defRPr>
            </a:lvl1pPr>
          </a:lstStyle>
          <a:p>
            <a:r>
              <a:rPr lang="en-US" dirty="0"/>
              <a:t>Large presenter grid</a:t>
            </a:r>
          </a:p>
        </p:txBody>
      </p:sp>
      <p:cxnSp>
        <p:nvCxnSpPr>
          <p:cNvPr id="9" name="Straight Connector 8">
            <a:extLst>
              <a:ext uri="{FF2B5EF4-FFF2-40B4-BE49-F238E27FC236}">
                <a16:creationId xmlns:a16="http://schemas.microsoft.com/office/drawing/2014/main" id="{73AFA646-EE50-1A1D-063C-A9B9EAA8850E}"/>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8" name="Graphic 17">
            <a:extLst>
              <a:ext uri="{FF2B5EF4-FFF2-40B4-BE49-F238E27FC236}">
                <a16:creationId xmlns:a16="http://schemas.microsoft.com/office/drawing/2014/main" id="{21E56137-C24A-2012-5A98-EBBEA5C25C6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9" name="Text Placeholder 8">
            <a:extLst>
              <a:ext uri="{FF2B5EF4-FFF2-40B4-BE49-F238E27FC236}">
                <a16:creationId xmlns:a16="http://schemas.microsoft.com/office/drawing/2014/main" id="{B21083A7-B5AC-6891-23B8-FF4E8799654F}"/>
              </a:ext>
            </a:extLst>
          </p:cNvPr>
          <p:cNvSpPr>
            <a:spLocks noGrp="1"/>
          </p:cNvSpPr>
          <p:nvPr>
            <p:ph type="body" sz="quarter" idx="15" hasCustomPrompt="1"/>
          </p:nvPr>
        </p:nvSpPr>
        <p:spPr>
          <a:xfrm>
            <a:off x="457200" y="984459"/>
            <a:ext cx="11277600" cy="317500"/>
          </a:xfrm>
        </p:spPr>
        <p:txBody>
          <a:bodyPr/>
          <a:lstStyle>
            <a:lvl1pPr>
              <a:defRPr sz="1400" b="0" i="0" cap="all" baseline="0">
                <a:solidFill>
                  <a:schemeClr val="tx1"/>
                </a:solidFill>
                <a:latin typeface="Zebra Mono Medium" pitchFamily="2" charset="77"/>
              </a:defRPr>
            </a:lvl1pPr>
          </a:lstStyle>
          <a:p>
            <a:pPr lvl="0"/>
            <a:r>
              <a:rPr lang="en-US" dirty="0"/>
              <a:t>Subtitle Here If You Need It</a:t>
            </a:r>
          </a:p>
        </p:txBody>
      </p:sp>
    </p:spTree>
    <p:extLst>
      <p:ext uri="{BB962C8B-B14F-4D97-AF65-F5344CB8AC3E}">
        <p14:creationId xmlns:p14="http://schemas.microsoft.com/office/powerpoint/2010/main" val="3924618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rg Chart 1">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32" name="Text Placeholder 33">
            <a:extLst>
              <a:ext uri="{FF2B5EF4-FFF2-40B4-BE49-F238E27FC236}">
                <a16:creationId xmlns:a16="http://schemas.microsoft.com/office/drawing/2014/main" id="{B6368198-FFFC-F9B0-81EF-15BB2AB50A8B}"/>
              </a:ext>
            </a:extLst>
          </p:cNvPr>
          <p:cNvSpPr>
            <a:spLocks noGrp="1"/>
          </p:cNvSpPr>
          <p:nvPr>
            <p:ph type="body" sz="quarter" idx="104" hasCustomPrompt="1"/>
          </p:nvPr>
        </p:nvSpPr>
        <p:spPr>
          <a:xfrm>
            <a:off x="496888" y="2341014"/>
            <a:ext cx="2072995" cy="592289"/>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sz="1400" b="0" i="0">
                <a:solidFill>
                  <a:schemeClr val="tx1"/>
                </a:solidFill>
                <a:latin typeface="Zebra Sans Cnd ExtraBold" pitchFamily="2" charset="77"/>
                <a:cs typeface="Arial" panose="020B0604020202020204" pitchFamily="34" charset="0"/>
              </a:defRPr>
            </a:lvl1pPr>
            <a:lvl2pPr marL="0" indent="0" algn="ctr">
              <a:lnSpc>
                <a:spcPct val="90000"/>
              </a:lnSpc>
              <a:spcBef>
                <a:spcPts val="0"/>
              </a:spcBef>
              <a:buNone/>
              <a:defRPr sz="10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lvl="0"/>
            <a:r>
              <a:rPr lang="en-US" dirty="0"/>
              <a:t>Firstname Lastname</a:t>
            </a:r>
          </a:p>
          <a:p>
            <a:pPr lvl="1"/>
            <a:r>
              <a:rPr lang="en-US" dirty="0"/>
              <a:t>Job title goes here</a:t>
            </a:r>
          </a:p>
        </p:txBody>
      </p:sp>
      <p:sp>
        <p:nvSpPr>
          <p:cNvPr id="33" name="Text Placeholder 33">
            <a:extLst>
              <a:ext uri="{FF2B5EF4-FFF2-40B4-BE49-F238E27FC236}">
                <a16:creationId xmlns:a16="http://schemas.microsoft.com/office/drawing/2014/main" id="{33902FB7-51FA-5012-54AF-4389CD47642B}"/>
              </a:ext>
            </a:extLst>
          </p:cNvPr>
          <p:cNvSpPr>
            <a:spLocks noGrp="1"/>
          </p:cNvSpPr>
          <p:nvPr>
            <p:ph type="body" sz="quarter" idx="105" hasCustomPrompt="1"/>
          </p:nvPr>
        </p:nvSpPr>
        <p:spPr>
          <a:xfrm>
            <a:off x="2776911" y="2341014"/>
            <a:ext cx="2072995" cy="592289"/>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4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10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a:t>Firstname Lastname</a:t>
            </a:r>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34" name="Text Placeholder 33">
            <a:extLst>
              <a:ext uri="{FF2B5EF4-FFF2-40B4-BE49-F238E27FC236}">
                <a16:creationId xmlns:a16="http://schemas.microsoft.com/office/drawing/2014/main" id="{A7BE70C8-0F49-A05C-AB78-89BE683F11B1}"/>
              </a:ext>
            </a:extLst>
          </p:cNvPr>
          <p:cNvSpPr>
            <a:spLocks noGrp="1"/>
          </p:cNvSpPr>
          <p:nvPr>
            <p:ph type="body" sz="quarter" idx="106" hasCustomPrompt="1"/>
          </p:nvPr>
        </p:nvSpPr>
        <p:spPr>
          <a:xfrm>
            <a:off x="5056935" y="2341014"/>
            <a:ext cx="2072995" cy="592289"/>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4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10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a:t>Firstname Lastname</a:t>
            </a:r>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35" name="Text Placeholder 33">
            <a:extLst>
              <a:ext uri="{FF2B5EF4-FFF2-40B4-BE49-F238E27FC236}">
                <a16:creationId xmlns:a16="http://schemas.microsoft.com/office/drawing/2014/main" id="{B8409E6A-2474-29ED-30BD-AC4BC0EDDB66}"/>
              </a:ext>
            </a:extLst>
          </p:cNvPr>
          <p:cNvSpPr>
            <a:spLocks noGrp="1"/>
          </p:cNvSpPr>
          <p:nvPr>
            <p:ph type="body" sz="quarter" idx="107" hasCustomPrompt="1"/>
          </p:nvPr>
        </p:nvSpPr>
        <p:spPr>
          <a:xfrm>
            <a:off x="7336958" y="2341014"/>
            <a:ext cx="2072995" cy="592289"/>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4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10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a:t>Firstname Lastname</a:t>
            </a:r>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36" name="Text Placeholder 33">
            <a:extLst>
              <a:ext uri="{FF2B5EF4-FFF2-40B4-BE49-F238E27FC236}">
                <a16:creationId xmlns:a16="http://schemas.microsoft.com/office/drawing/2014/main" id="{3E618174-A9B1-A94E-2E9A-2D4C561CBE74}"/>
              </a:ext>
            </a:extLst>
          </p:cNvPr>
          <p:cNvSpPr>
            <a:spLocks noGrp="1"/>
          </p:cNvSpPr>
          <p:nvPr>
            <p:ph type="body" sz="quarter" idx="108" hasCustomPrompt="1"/>
          </p:nvPr>
        </p:nvSpPr>
        <p:spPr>
          <a:xfrm>
            <a:off x="9616982" y="2341014"/>
            <a:ext cx="2072995" cy="592289"/>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4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10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37" name="Text Placeholder 33">
            <a:extLst>
              <a:ext uri="{FF2B5EF4-FFF2-40B4-BE49-F238E27FC236}">
                <a16:creationId xmlns:a16="http://schemas.microsoft.com/office/drawing/2014/main" id="{A6B31989-A81B-B88C-19FB-3DA6265B3246}"/>
              </a:ext>
            </a:extLst>
          </p:cNvPr>
          <p:cNvSpPr>
            <a:spLocks noGrp="1"/>
          </p:cNvSpPr>
          <p:nvPr>
            <p:ph type="body" sz="quarter" idx="109" hasCustomPrompt="1"/>
          </p:nvPr>
        </p:nvSpPr>
        <p:spPr>
          <a:xfrm>
            <a:off x="858044" y="3135366"/>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sz="1100" b="0" i="0">
                <a:solidFill>
                  <a:schemeClr val="tx1"/>
                </a:solidFill>
                <a:latin typeface="Zebra Sans Cnd ExtraBold" pitchFamily="2" charset="77"/>
                <a:cs typeface="Arial" panose="020B0604020202020204" pitchFamily="34" charset="0"/>
              </a:defRPr>
            </a:lvl1pPr>
            <a:lvl2pPr marL="0" indent="0" algn="ctr">
              <a:lnSpc>
                <a:spcPct val="90000"/>
              </a:lnSpc>
              <a:spcBef>
                <a:spcPts val="0"/>
              </a:spcBef>
              <a:buNone/>
              <a:defRPr sz="8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lvl="0"/>
            <a:r>
              <a:rPr lang="en-US" dirty="0" err="1"/>
              <a:t>Firstname</a:t>
            </a:r>
            <a:r>
              <a:rPr lang="en-US" dirty="0"/>
              <a:t> </a:t>
            </a:r>
            <a:r>
              <a:rPr lang="en-US" dirty="0" err="1"/>
              <a:t>Lastname</a:t>
            </a:r>
            <a:endParaRPr lang="en-US" dirty="0"/>
          </a:p>
          <a:p>
            <a:pPr lvl="1"/>
            <a:r>
              <a:rPr lang="en-US" dirty="0"/>
              <a:t>Job title goes here</a:t>
            </a:r>
          </a:p>
        </p:txBody>
      </p:sp>
      <p:sp>
        <p:nvSpPr>
          <p:cNvPr id="38" name="Text Placeholder 33">
            <a:extLst>
              <a:ext uri="{FF2B5EF4-FFF2-40B4-BE49-F238E27FC236}">
                <a16:creationId xmlns:a16="http://schemas.microsoft.com/office/drawing/2014/main" id="{06BB8C11-743E-DFE1-5A3E-340388DD1BC7}"/>
              </a:ext>
            </a:extLst>
          </p:cNvPr>
          <p:cNvSpPr>
            <a:spLocks noGrp="1"/>
          </p:cNvSpPr>
          <p:nvPr>
            <p:ph type="body" sz="quarter" idx="116" hasCustomPrompt="1"/>
          </p:nvPr>
        </p:nvSpPr>
        <p:spPr>
          <a:xfrm>
            <a:off x="3138067" y="3135366"/>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39" name="Text Placeholder 33">
            <a:extLst>
              <a:ext uri="{FF2B5EF4-FFF2-40B4-BE49-F238E27FC236}">
                <a16:creationId xmlns:a16="http://schemas.microsoft.com/office/drawing/2014/main" id="{3F07F88E-67B4-6E9F-6D5A-7E6433DD9E68}"/>
              </a:ext>
            </a:extLst>
          </p:cNvPr>
          <p:cNvSpPr>
            <a:spLocks noGrp="1"/>
          </p:cNvSpPr>
          <p:nvPr>
            <p:ph type="body" sz="quarter" idx="123" hasCustomPrompt="1"/>
          </p:nvPr>
        </p:nvSpPr>
        <p:spPr>
          <a:xfrm>
            <a:off x="5418091" y="3135366"/>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40" name="Text Placeholder 33">
            <a:extLst>
              <a:ext uri="{FF2B5EF4-FFF2-40B4-BE49-F238E27FC236}">
                <a16:creationId xmlns:a16="http://schemas.microsoft.com/office/drawing/2014/main" id="{4F2DD75C-C83B-AAD4-EC70-DE2950D4E10C}"/>
              </a:ext>
            </a:extLst>
          </p:cNvPr>
          <p:cNvSpPr>
            <a:spLocks noGrp="1"/>
          </p:cNvSpPr>
          <p:nvPr>
            <p:ph type="body" sz="quarter" idx="130" hasCustomPrompt="1"/>
          </p:nvPr>
        </p:nvSpPr>
        <p:spPr>
          <a:xfrm>
            <a:off x="7698114" y="3135366"/>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41" name="Text Placeholder 33">
            <a:extLst>
              <a:ext uri="{FF2B5EF4-FFF2-40B4-BE49-F238E27FC236}">
                <a16:creationId xmlns:a16="http://schemas.microsoft.com/office/drawing/2014/main" id="{173B2DEA-28C6-F8AF-344B-96A989338687}"/>
              </a:ext>
            </a:extLst>
          </p:cNvPr>
          <p:cNvSpPr>
            <a:spLocks noGrp="1"/>
          </p:cNvSpPr>
          <p:nvPr>
            <p:ph type="body" sz="quarter" idx="137" hasCustomPrompt="1"/>
          </p:nvPr>
        </p:nvSpPr>
        <p:spPr>
          <a:xfrm>
            <a:off x="9978138" y="3135366"/>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42" name="Text Placeholder 33">
            <a:extLst>
              <a:ext uri="{FF2B5EF4-FFF2-40B4-BE49-F238E27FC236}">
                <a16:creationId xmlns:a16="http://schemas.microsoft.com/office/drawing/2014/main" id="{01511C07-2096-418E-E6EF-18B582D78D3E}"/>
              </a:ext>
            </a:extLst>
          </p:cNvPr>
          <p:cNvSpPr>
            <a:spLocks noGrp="1"/>
          </p:cNvSpPr>
          <p:nvPr>
            <p:ph type="body" sz="quarter" idx="103" hasCustomPrompt="1"/>
          </p:nvPr>
        </p:nvSpPr>
        <p:spPr>
          <a:xfrm>
            <a:off x="4216209" y="1284671"/>
            <a:ext cx="3752739" cy="595913"/>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sz="1800" b="0" i="0">
                <a:solidFill>
                  <a:schemeClr val="tx1"/>
                </a:solidFill>
                <a:latin typeface="Zebra Sans Cnd ExtraBold" pitchFamily="2" charset="77"/>
                <a:cs typeface="Arial" panose="020B0604020202020204" pitchFamily="34" charset="0"/>
              </a:defRPr>
            </a:lvl1pPr>
            <a:lvl2pPr marL="0" indent="0" algn="ctr">
              <a:lnSpc>
                <a:spcPct val="90000"/>
              </a:lnSpc>
              <a:spcBef>
                <a:spcPts val="0"/>
              </a:spcBef>
              <a:buNone/>
              <a:defRPr sz="12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lvl="0"/>
            <a:r>
              <a:rPr lang="en-US" dirty="0"/>
              <a:t>Firstname Lastname</a:t>
            </a:r>
          </a:p>
          <a:p>
            <a:pPr lvl="1"/>
            <a:r>
              <a:rPr lang="en-US" dirty="0"/>
              <a:t>Job title goes here</a:t>
            </a:r>
          </a:p>
        </p:txBody>
      </p:sp>
      <p:sp>
        <p:nvSpPr>
          <p:cNvPr id="43" name="Text Placeholder 33">
            <a:extLst>
              <a:ext uri="{FF2B5EF4-FFF2-40B4-BE49-F238E27FC236}">
                <a16:creationId xmlns:a16="http://schemas.microsoft.com/office/drawing/2014/main" id="{743E2E6D-135E-FC91-2A89-52942F2938C5}"/>
              </a:ext>
            </a:extLst>
          </p:cNvPr>
          <p:cNvSpPr>
            <a:spLocks noGrp="1"/>
          </p:cNvSpPr>
          <p:nvPr>
            <p:ph type="body" sz="quarter" idx="151" hasCustomPrompt="1"/>
          </p:nvPr>
        </p:nvSpPr>
        <p:spPr>
          <a:xfrm>
            <a:off x="858044" y="369749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44" name="Text Placeholder 33">
            <a:extLst>
              <a:ext uri="{FF2B5EF4-FFF2-40B4-BE49-F238E27FC236}">
                <a16:creationId xmlns:a16="http://schemas.microsoft.com/office/drawing/2014/main" id="{FB5E60FA-0CB8-5D8D-5DDC-A86EBEDD177C}"/>
              </a:ext>
            </a:extLst>
          </p:cNvPr>
          <p:cNvSpPr>
            <a:spLocks noGrp="1"/>
          </p:cNvSpPr>
          <p:nvPr>
            <p:ph type="body" sz="quarter" idx="152" hasCustomPrompt="1"/>
          </p:nvPr>
        </p:nvSpPr>
        <p:spPr>
          <a:xfrm>
            <a:off x="3138067" y="369749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45" name="Text Placeholder 33">
            <a:extLst>
              <a:ext uri="{FF2B5EF4-FFF2-40B4-BE49-F238E27FC236}">
                <a16:creationId xmlns:a16="http://schemas.microsoft.com/office/drawing/2014/main" id="{6CBAEA8A-7367-04A7-3F25-528A4E4EEA2D}"/>
              </a:ext>
            </a:extLst>
          </p:cNvPr>
          <p:cNvSpPr>
            <a:spLocks noGrp="1"/>
          </p:cNvSpPr>
          <p:nvPr>
            <p:ph type="body" sz="quarter" idx="153" hasCustomPrompt="1"/>
          </p:nvPr>
        </p:nvSpPr>
        <p:spPr>
          <a:xfrm>
            <a:off x="5418091" y="369749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46" name="Text Placeholder 33">
            <a:extLst>
              <a:ext uri="{FF2B5EF4-FFF2-40B4-BE49-F238E27FC236}">
                <a16:creationId xmlns:a16="http://schemas.microsoft.com/office/drawing/2014/main" id="{763500D7-D1F6-5A99-14BD-ED34FD05EACC}"/>
              </a:ext>
            </a:extLst>
          </p:cNvPr>
          <p:cNvSpPr>
            <a:spLocks noGrp="1"/>
          </p:cNvSpPr>
          <p:nvPr>
            <p:ph type="body" sz="quarter" idx="154" hasCustomPrompt="1"/>
          </p:nvPr>
        </p:nvSpPr>
        <p:spPr>
          <a:xfrm>
            <a:off x="7698114" y="369749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47" name="Text Placeholder 33">
            <a:extLst>
              <a:ext uri="{FF2B5EF4-FFF2-40B4-BE49-F238E27FC236}">
                <a16:creationId xmlns:a16="http://schemas.microsoft.com/office/drawing/2014/main" id="{E2BACAEB-B64E-43EF-2460-1F354AAE313E}"/>
              </a:ext>
            </a:extLst>
          </p:cNvPr>
          <p:cNvSpPr>
            <a:spLocks noGrp="1"/>
          </p:cNvSpPr>
          <p:nvPr>
            <p:ph type="body" sz="quarter" idx="155" hasCustomPrompt="1"/>
          </p:nvPr>
        </p:nvSpPr>
        <p:spPr>
          <a:xfrm>
            <a:off x="9978138" y="369749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48" name="Text Placeholder 33">
            <a:extLst>
              <a:ext uri="{FF2B5EF4-FFF2-40B4-BE49-F238E27FC236}">
                <a16:creationId xmlns:a16="http://schemas.microsoft.com/office/drawing/2014/main" id="{78AC4F97-FF38-CBDB-FCAF-874A58BF4D8A}"/>
              </a:ext>
            </a:extLst>
          </p:cNvPr>
          <p:cNvSpPr>
            <a:spLocks noGrp="1"/>
          </p:cNvSpPr>
          <p:nvPr>
            <p:ph type="body" sz="quarter" idx="156" hasCustomPrompt="1"/>
          </p:nvPr>
        </p:nvSpPr>
        <p:spPr>
          <a:xfrm>
            <a:off x="858044" y="424940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49" name="Text Placeholder 33">
            <a:extLst>
              <a:ext uri="{FF2B5EF4-FFF2-40B4-BE49-F238E27FC236}">
                <a16:creationId xmlns:a16="http://schemas.microsoft.com/office/drawing/2014/main" id="{F6C140A0-FFA6-95CF-6B12-1CABAFF91854}"/>
              </a:ext>
            </a:extLst>
          </p:cNvPr>
          <p:cNvSpPr>
            <a:spLocks noGrp="1"/>
          </p:cNvSpPr>
          <p:nvPr>
            <p:ph type="body" sz="quarter" idx="157" hasCustomPrompt="1"/>
          </p:nvPr>
        </p:nvSpPr>
        <p:spPr>
          <a:xfrm>
            <a:off x="3138067" y="424940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50" name="Text Placeholder 33">
            <a:extLst>
              <a:ext uri="{FF2B5EF4-FFF2-40B4-BE49-F238E27FC236}">
                <a16:creationId xmlns:a16="http://schemas.microsoft.com/office/drawing/2014/main" id="{37A37C09-500E-BE36-B53F-2AC78F3EE4AB}"/>
              </a:ext>
            </a:extLst>
          </p:cNvPr>
          <p:cNvSpPr>
            <a:spLocks noGrp="1"/>
          </p:cNvSpPr>
          <p:nvPr>
            <p:ph type="body" sz="quarter" idx="158" hasCustomPrompt="1"/>
          </p:nvPr>
        </p:nvSpPr>
        <p:spPr>
          <a:xfrm>
            <a:off x="5418091" y="424940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51" name="Text Placeholder 33">
            <a:extLst>
              <a:ext uri="{FF2B5EF4-FFF2-40B4-BE49-F238E27FC236}">
                <a16:creationId xmlns:a16="http://schemas.microsoft.com/office/drawing/2014/main" id="{6B55FD4A-2EB3-429A-D074-3F4A6528E47D}"/>
              </a:ext>
            </a:extLst>
          </p:cNvPr>
          <p:cNvSpPr>
            <a:spLocks noGrp="1"/>
          </p:cNvSpPr>
          <p:nvPr>
            <p:ph type="body" sz="quarter" idx="159" hasCustomPrompt="1"/>
          </p:nvPr>
        </p:nvSpPr>
        <p:spPr>
          <a:xfrm>
            <a:off x="7698114" y="424940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52" name="Text Placeholder 33">
            <a:extLst>
              <a:ext uri="{FF2B5EF4-FFF2-40B4-BE49-F238E27FC236}">
                <a16:creationId xmlns:a16="http://schemas.microsoft.com/office/drawing/2014/main" id="{81E44DD8-2B4C-BD91-F000-A6F580C51C73}"/>
              </a:ext>
            </a:extLst>
          </p:cNvPr>
          <p:cNvSpPr>
            <a:spLocks noGrp="1"/>
          </p:cNvSpPr>
          <p:nvPr>
            <p:ph type="body" sz="quarter" idx="160" hasCustomPrompt="1"/>
          </p:nvPr>
        </p:nvSpPr>
        <p:spPr>
          <a:xfrm>
            <a:off x="9978138" y="4249407"/>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53" name="Text Placeholder 33">
            <a:extLst>
              <a:ext uri="{FF2B5EF4-FFF2-40B4-BE49-F238E27FC236}">
                <a16:creationId xmlns:a16="http://schemas.microsoft.com/office/drawing/2014/main" id="{692A39BD-3891-22D5-77F4-8D1E461AE79D}"/>
              </a:ext>
            </a:extLst>
          </p:cNvPr>
          <p:cNvSpPr>
            <a:spLocks noGrp="1"/>
          </p:cNvSpPr>
          <p:nvPr>
            <p:ph type="body" sz="quarter" idx="161" hasCustomPrompt="1"/>
          </p:nvPr>
        </p:nvSpPr>
        <p:spPr>
          <a:xfrm>
            <a:off x="858044" y="4811539"/>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54" name="Text Placeholder 33">
            <a:extLst>
              <a:ext uri="{FF2B5EF4-FFF2-40B4-BE49-F238E27FC236}">
                <a16:creationId xmlns:a16="http://schemas.microsoft.com/office/drawing/2014/main" id="{EFD5CC09-0178-BFEC-EDA4-4B8FBD068085}"/>
              </a:ext>
            </a:extLst>
          </p:cNvPr>
          <p:cNvSpPr>
            <a:spLocks noGrp="1"/>
          </p:cNvSpPr>
          <p:nvPr>
            <p:ph type="body" sz="quarter" idx="162" hasCustomPrompt="1"/>
          </p:nvPr>
        </p:nvSpPr>
        <p:spPr>
          <a:xfrm>
            <a:off x="3138067" y="4811539"/>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55" name="Text Placeholder 33">
            <a:extLst>
              <a:ext uri="{FF2B5EF4-FFF2-40B4-BE49-F238E27FC236}">
                <a16:creationId xmlns:a16="http://schemas.microsoft.com/office/drawing/2014/main" id="{7C501056-2610-4A9D-1E25-AB4C8261A17F}"/>
              </a:ext>
            </a:extLst>
          </p:cNvPr>
          <p:cNvSpPr>
            <a:spLocks noGrp="1"/>
          </p:cNvSpPr>
          <p:nvPr>
            <p:ph type="body" sz="quarter" idx="163" hasCustomPrompt="1"/>
          </p:nvPr>
        </p:nvSpPr>
        <p:spPr>
          <a:xfrm>
            <a:off x="5418091" y="4811539"/>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56" name="Text Placeholder 33">
            <a:extLst>
              <a:ext uri="{FF2B5EF4-FFF2-40B4-BE49-F238E27FC236}">
                <a16:creationId xmlns:a16="http://schemas.microsoft.com/office/drawing/2014/main" id="{E6881B40-6F45-8283-AF1E-644F185AE9B5}"/>
              </a:ext>
            </a:extLst>
          </p:cNvPr>
          <p:cNvSpPr>
            <a:spLocks noGrp="1"/>
          </p:cNvSpPr>
          <p:nvPr>
            <p:ph type="body" sz="quarter" idx="164" hasCustomPrompt="1"/>
          </p:nvPr>
        </p:nvSpPr>
        <p:spPr>
          <a:xfrm>
            <a:off x="7698114" y="4811539"/>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57" name="Text Placeholder 33">
            <a:extLst>
              <a:ext uri="{FF2B5EF4-FFF2-40B4-BE49-F238E27FC236}">
                <a16:creationId xmlns:a16="http://schemas.microsoft.com/office/drawing/2014/main" id="{E47BD72B-4B2B-07B4-0AB2-EB3A50297306}"/>
              </a:ext>
            </a:extLst>
          </p:cNvPr>
          <p:cNvSpPr>
            <a:spLocks noGrp="1"/>
          </p:cNvSpPr>
          <p:nvPr>
            <p:ph type="body" sz="quarter" idx="165" hasCustomPrompt="1"/>
          </p:nvPr>
        </p:nvSpPr>
        <p:spPr>
          <a:xfrm>
            <a:off x="9978138" y="4811539"/>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58" name="Text Placeholder 33">
            <a:extLst>
              <a:ext uri="{FF2B5EF4-FFF2-40B4-BE49-F238E27FC236}">
                <a16:creationId xmlns:a16="http://schemas.microsoft.com/office/drawing/2014/main" id="{5BC14BC0-B14B-16C8-361F-9249F5AEA276}"/>
              </a:ext>
            </a:extLst>
          </p:cNvPr>
          <p:cNvSpPr>
            <a:spLocks noGrp="1"/>
          </p:cNvSpPr>
          <p:nvPr>
            <p:ph type="body" sz="quarter" idx="166" hasCustomPrompt="1"/>
          </p:nvPr>
        </p:nvSpPr>
        <p:spPr>
          <a:xfrm>
            <a:off x="858044" y="5381364"/>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59" name="Text Placeholder 33">
            <a:extLst>
              <a:ext uri="{FF2B5EF4-FFF2-40B4-BE49-F238E27FC236}">
                <a16:creationId xmlns:a16="http://schemas.microsoft.com/office/drawing/2014/main" id="{751D62A5-C082-7FA2-D870-4450531F1CD4}"/>
              </a:ext>
            </a:extLst>
          </p:cNvPr>
          <p:cNvSpPr>
            <a:spLocks noGrp="1"/>
          </p:cNvSpPr>
          <p:nvPr>
            <p:ph type="body" sz="quarter" idx="167" hasCustomPrompt="1"/>
          </p:nvPr>
        </p:nvSpPr>
        <p:spPr>
          <a:xfrm>
            <a:off x="3138067" y="5381364"/>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60" name="Text Placeholder 33">
            <a:extLst>
              <a:ext uri="{FF2B5EF4-FFF2-40B4-BE49-F238E27FC236}">
                <a16:creationId xmlns:a16="http://schemas.microsoft.com/office/drawing/2014/main" id="{0F158B8D-D98C-5866-C31B-CD714BBA1BFC}"/>
              </a:ext>
            </a:extLst>
          </p:cNvPr>
          <p:cNvSpPr>
            <a:spLocks noGrp="1"/>
          </p:cNvSpPr>
          <p:nvPr>
            <p:ph type="body" sz="quarter" idx="168" hasCustomPrompt="1"/>
          </p:nvPr>
        </p:nvSpPr>
        <p:spPr>
          <a:xfrm>
            <a:off x="5418091" y="5381364"/>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61" name="Text Placeholder 33">
            <a:extLst>
              <a:ext uri="{FF2B5EF4-FFF2-40B4-BE49-F238E27FC236}">
                <a16:creationId xmlns:a16="http://schemas.microsoft.com/office/drawing/2014/main" id="{4FA86091-7BC8-FEB7-A301-CA36957FD493}"/>
              </a:ext>
            </a:extLst>
          </p:cNvPr>
          <p:cNvSpPr>
            <a:spLocks noGrp="1"/>
          </p:cNvSpPr>
          <p:nvPr>
            <p:ph type="body" sz="quarter" idx="169" hasCustomPrompt="1"/>
          </p:nvPr>
        </p:nvSpPr>
        <p:spPr>
          <a:xfrm>
            <a:off x="7698114" y="5381364"/>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62" name="Text Placeholder 33">
            <a:extLst>
              <a:ext uri="{FF2B5EF4-FFF2-40B4-BE49-F238E27FC236}">
                <a16:creationId xmlns:a16="http://schemas.microsoft.com/office/drawing/2014/main" id="{28A70FB6-548E-0A44-70F7-4B2BAF68A943}"/>
              </a:ext>
            </a:extLst>
          </p:cNvPr>
          <p:cNvSpPr>
            <a:spLocks noGrp="1"/>
          </p:cNvSpPr>
          <p:nvPr>
            <p:ph type="body" sz="quarter" idx="170" hasCustomPrompt="1"/>
          </p:nvPr>
        </p:nvSpPr>
        <p:spPr>
          <a:xfrm>
            <a:off x="9978138" y="5381364"/>
            <a:ext cx="1350682" cy="421392"/>
          </a:xfrm>
          <a:prstGeom prst="roundRect">
            <a:avLst>
              <a:gd name="adj" fmla="val 6605"/>
            </a:avLst>
          </a:prstGeom>
          <a:solidFill>
            <a:schemeClr val="bg2"/>
          </a:solidFill>
          <a:ln w="12700">
            <a:noFill/>
          </a:ln>
        </p:spPr>
        <p:txBody>
          <a:bodyPr anchor="ctr" anchorCtr="0"/>
          <a:lstStyle>
            <a:lvl1pPr algn="ctr">
              <a:lnSpc>
                <a:spcPct val="90000"/>
              </a:lnSpc>
              <a:spcBef>
                <a:spcPts val="0"/>
              </a:spcBef>
              <a:defRPr lang="en-US" sz="11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3" name="Title 2">
            <a:extLst>
              <a:ext uri="{FF2B5EF4-FFF2-40B4-BE49-F238E27FC236}">
                <a16:creationId xmlns:a16="http://schemas.microsoft.com/office/drawing/2014/main" id="{2900CE9F-2066-CB24-6471-9CD67848C645}"/>
              </a:ext>
            </a:extLst>
          </p:cNvPr>
          <p:cNvSpPr>
            <a:spLocks noGrp="1"/>
          </p:cNvSpPr>
          <p:nvPr>
            <p:ph type="title" hasCustomPrompt="1"/>
          </p:nvPr>
        </p:nvSpPr>
        <p:spPr/>
        <p:txBody>
          <a:bodyPr/>
          <a:lstStyle>
            <a:lvl1pPr>
              <a:defRPr>
                <a:solidFill>
                  <a:schemeClr val="tx1"/>
                </a:solidFill>
              </a:defRPr>
            </a:lvl1pPr>
          </a:lstStyle>
          <a:p>
            <a:r>
              <a:rPr lang="en-US" dirty="0"/>
              <a:t>Org chart 1</a:t>
            </a:r>
          </a:p>
        </p:txBody>
      </p:sp>
      <p:cxnSp>
        <p:nvCxnSpPr>
          <p:cNvPr id="9" name="Straight Connector 8">
            <a:extLst>
              <a:ext uri="{FF2B5EF4-FFF2-40B4-BE49-F238E27FC236}">
                <a16:creationId xmlns:a16="http://schemas.microsoft.com/office/drawing/2014/main" id="{418A2198-F223-2A46-6CAD-EC82AB362AE8}"/>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0" name="Graphic 9">
            <a:extLst>
              <a:ext uri="{FF2B5EF4-FFF2-40B4-BE49-F238E27FC236}">
                <a16:creationId xmlns:a16="http://schemas.microsoft.com/office/drawing/2014/main" id="{E182D74F-BC51-47F8-A563-D2621327DD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Tree>
    <p:extLst>
      <p:ext uri="{BB962C8B-B14F-4D97-AF65-F5344CB8AC3E}">
        <p14:creationId xmlns:p14="http://schemas.microsoft.com/office/powerpoint/2010/main" val="2170900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rg Chart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105" name="Text Placeholder 33">
            <a:extLst>
              <a:ext uri="{FF2B5EF4-FFF2-40B4-BE49-F238E27FC236}">
                <a16:creationId xmlns:a16="http://schemas.microsoft.com/office/drawing/2014/main" id="{3C21C3BB-B41B-4DB7-6E7C-A223F6AB2F77}"/>
              </a:ext>
            </a:extLst>
          </p:cNvPr>
          <p:cNvSpPr>
            <a:spLocks noGrp="1"/>
          </p:cNvSpPr>
          <p:nvPr>
            <p:ph type="body" sz="quarter" idx="104" hasCustomPrompt="1"/>
          </p:nvPr>
        </p:nvSpPr>
        <p:spPr>
          <a:xfrm>
            <a:off x="496888" y="3100762"/>
            <a:ext cx="2072995" cy="423363"/>
          </a:xfrm>
          <a:prstGeom prst="roundRect">
            <a:avLst>
              <a:gd name="adj" fmla="val 6605"/>
            </a:avLst>
          </a:prstGeom>
          <a:solidFill>
            <a:schemeClr val="bg2"/>
          </a:solidFill>
          <a:ln w="12700">
            <a:noFill/>
          </a:ln>
        </p:spPr>
        <p:txBody>
          <a:bodyPr anchor="ctr" anchorCtr="0"/>
          <a:lstStyle>
            <a:lvl1pPr algn="ctr">
              <a:spcBef>
                <a:spcPts val="0"/>
              </a:spcBef>
              <a:defRPr sz="1200" b="0" i="0">
                <a:solidFill>
                  <a:schemeClr val="tx1"/>
                </a:solidFill>
                <a:latin typeface="Zebra Sans Cnd ExtraBold" pitchFamily="2" charset="77"/>
                <a:cs typeface="Arial" panose="020B0604020202020204" pitchFamily="34" charset="0"/>
              </a:defRPr>
            </a:lvl1pPr>
            <a:lvl2pPr marL="0" indent="0" algn="ctr">
              <a:lnSpc>
                <a:spcPct val="100000"/>
              </a:lnSpc>
              <a:spcBef>
                <a:spcPts val="0"/>
              </a:spcBef>
              <a:buNone/>
              <a:defRPr sz="8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lvl="0"/>
            <a:r>
              <a:rPr lang="en-US" dirty="0"/>
              <a:t>Firstname Lastname</a:t>
            </a:r>
          </a:p>
          <a:p>
            <a:pPr lvl="1"/>
            <a:r>
              <a:rPr lang="en-US" dirty="0"/>
              <a:t>Job title goes here</a:t>
            </a:r>
          </a:p>
        </p:txBody>
      </p:sp>
      <p:sp>
        <p:nvSpPr>
          <p:cNvPr id="106" name="Text Placeholder 33">
            <a:extLst>
              <a:ext uri="{FF2B5EF4-FFF2-40B4-BE49-F238E27FC236}">
                <a16:creationId xmlns:a16="http://schemas.microsoft.com/office/drawing/2014/main" id="{B8BE3029-6FE3-875D-C422-38DB78C350F5}"/>
              </a:ext>
            </a:extLst>
          </p:cNvPr>
          <p:cNvSpPr>
            <a:spLocks noGrp="1"/>
          </p:cNvSpPr>
          <p:nvPr>
            <p:ph type="body" sz="quarter" idx="105" hasCustomPrompt="1"/>
          </p:nvPr>
        </p:nvSpPr>
        <p:spPr>
          <a:xfrm>
            <a:off x="2776911" y="3100762"/>
            <a:ext cx="2072995" cy="423363"/>
          </a:xfrm>
          <a:prstGeom prst="roundRect">
            <a:avLst>
              <a:gd name="adj" fmla="val 6605"/>
            </a:avLst>
          </a:prstGeom>
          <a:solidFill>
            <a:schemeClr val="bg2"/>
          </a:solidFill>
          <a:ln w="12700">
            <a:noFill/>
          </a:ln>
        </p:spPr>
        <p:txBody>
          <a:bodyPr anchor="ctr" anchorCtr="0"/>
          <a:lstStyle>
            <a:lvl1pPr algn="ctr">
              <a:spcBef>
                <a:spcPts val="0"/>
              </a:spcBef>
              <a:defRPr lang="en-US" sz="12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sz="8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lvl="1"/>
            <a:r>
              <a:rPr lang="en-US" dirty="0"/>
              <a:t>Job title goes here</a:t>
            </a:r>
          </a:p>
        </p:txBody>
      </p:sp>
      <p:sp>
        <p:nvSpPr>
          <p:cNvPr id="107" name="Text Placeholder 33">
            <a:extLst>
              <a:ext uri="{FF2B5EF4-FFF2-40B4-BE49-F238E27FC236}">
                <a16:creationId xmlns:a16="http://schemas.microsoft.com/office/drawing/2014/main" id="{4A08E9EA-0580-E61E-B7F3-EB91C5C76C16}"/>
              </a:ext>
            </a:extLst>
          </p:cNvPr>
          <p:cNvSpPr>
            <a:spLocks noGrp="1"/>
          </p:cNvSpPr>
          <p:nvPr>
            <p:ph type="body" sz="quarter" idx="106" hasCustomPrompt="1"/>
          </p:nvPr>
        </p:nvSpPr>
        <p:spPr>
          <a:xfrm>
            <a:off x="5058373" y="3100762"/>
            <a:ext cx="2072995" cy="423363"/>
          </a:xfrm>
          <a:prstGeom prst="roundRect">
            <a:avLst>
              <a:gd name="adj" fmla="val 6605"/>
            </a:avLst>
          </a:prstGeom>
          <a:solidFill>
            <a:schemeClr val="bg2"/>
          </a:solidFill>
          <a:ln w="12700">
            <a:noFill/>
          </a:ln>
        </p:spPr>
        <p:txBody>
          <a:bodyPr anchor="ctr" anchorCtr="0"/>
          <a:lstStyle>
            <a:lvl1pPr algn="ctr">
              <a:spcBef>
                <a:spcPts val="0"/>
              </a:spcBef>
              <a:defRPr lang="en-US" sz="12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08" name="Text Placeholder 33">
            <a:extLst>
              <a:ext uri="{FF2B5EF4-FFF2-40B4-BE49-F238E27FC236}">
                <a16:creationId xmlns:a16="http://schemas.microsoft.com/office/drawing/2014/main" id="{3AFECC29-DB39-8B4E-C569-12ECD504FABC}"/>
              </a:ext>
            </a:extLst>
          </p:cNvPr>
          <p:cNvSpPr>
            <a:spLocks noGrp="1"/>
          </p:cNvSpPr>
          <p:nvPr>
            <p:ph type="body" sz="quarter" idx="107" hasCustomPrompt="1"/>
          </p:nvPr>
        </p:nvSpPr>
        <p:spPr>
          <a:xfrm>
            <a:off x="7336958" y="3100762"/>
            <a:ext cx="2072995" cy="423363"/>
          </a:xfrm>
          <a:prstGeom prst="roundRect">
            <a:avLst>
              <a:gd name="adj" fmla="val 6605"/>
            </a:avLst>
          </a:prstGeom>
          <a:solidFill>
            <a:schemeClr val="bg2"/>
          </a:solidFill>
          <a:ln w="12700">
            <a:noFill/>
          </a:ln>
        </p:spPr>
        <p:txBody>
          <a:bodyPr anchor="ctr" anchorCtr="0"/>
          <a:lstStyle>
            <a:lvl1pPr algn="ctr">
              <a:spcBef>
                <a:spcPts val="0"/>
              </a:spcBef>
              <a:defRPr lang="en-US" sz="12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09" name="Text Placeholder 33">
            <a:extLst>
              <a:ext uri="{FF2B5EF4-FFF2-40B4-BE49-F238E27FC236}">
                <a16:creationId xmlns:a16="http://schemas.microsoft.com/office/drawing/2014/main" id="{C6E03ED0-2B8B-4F0E-91A4-A05C7808167B}"/>
              </a:ext>
            </a:extLst>
          </p:cNvPr>
          <p:cNvSpPr>
            <a:spLocks noGrp="1"/>
          </p:cNvSpPr>
          <p:nvPr>
            <p:ph type="body" sz="quarter" idx="108" hasCustomPrompt="1"/>
          </p:nvPr>
        </p:nvSpPr>
        <p:spPr>
          <a:xfrm>
            <a:off x="9616982" y="3100762"/>
            <a:ext cx="2072995" cy="423363"/>
          </a:xfrm>
          <a:prstGeom prst="roundRect">
            <a:avLst>
              <a:gd name="adj" fmla="val 6605"/>
            </a:avLst>
          </a:prstGeom>
          <a:solidFill>
            <a:schemeClr val="bg2"/>
          </a:solidFill>
          <a:ln w="12700">
            <a:noFill/>
          </a:ln>
        </p:spPr>
        <p:txBody>
          <a:bodyPr anchor="ctr" anchorCtr="0"/>
          <a:lstStyle>
            <a:lvl1pPr algn="ctr">
              <a:spcBef>
                <a:spcPts val="0"/>
              </a:spcBef>
              <a:defRPr lang="en-US" sz="12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10" name="Text Placeholder 33">
            <a:extLst>
              <a:ext uri="{FF2B5EF4-FFF2-40B4-BE49-F238E27FC236}">
                <a16:creationId xmlns:a16="http://schemas.microsoft.com/office/drawing/2014/main" id="{1BAE02FB-C34E-690D-CE14-93FF83BA00D2}"/>
              </a:ext>
            </a:extLst>
          </p:cNvPr>
          <p:cNvSpPr>
            <a:spLocks noGrp="1"/>
          </p:cNvSpPr>
          <p:nvPr>
            <p:ph type="body" sz="quarter" idx="109" hasCustomPrompt="1"/>
          </p:nvPr>
        </p:nvSpPr>
        <p:spPr>
          <a:xfrm>
            <a:off x="858044" y="3629391"/>
            <a:ext cx="1350682" cy="334022"/>
          </a:xfrm>
          <a:prstGeom prst="roundRect">
            <a:avLst>
              <a:gd name="adj" fmla="val 6605"/>
            </a:avLst>
          </a:prstGeom>
          <a:solidFill>
            <a:schemeClr val="bg2"/>
          </a:solidFill>
          <a:ln w="12700">
            <a:noFill/>
          </a:ln>
        </p:spPr>
        <p:txBody>
          <a:bodyPr anchor="ctr" anchorCtr="0"/>
          <a:lstStyle>
            <a:lvl1pPr algn="ctr">
              <a:spcBef>
                <a:spcPts val="0"/>
              </a:spcBef>
              <a:defRPr sz="1000" b="0" i="0">
                <a:solidFill>
                  <a:schemeClr val="tx1"/>
                </a:solidFill>
                <a:latin typeface="Zebra Sans Cnd ExtraBold" pitchFamily="2" charset="77"/>
                <a:cs typeface="Arial" panose="020B0604020202020204" pitchFamily="34" charset="0"/>
              </a:defRPr>
            </a:lvl1pPr>
            <a:lvl2pPr marL="0" indent="0" algn="ctr">
              <a:lnSpc>
                <a:spcPct val="100000"/>
              </a:lnSpc>
              <a:spcBef>
                <a:spcPts val="0"/>
              </a:spcBef>
              <a:buNone/>
              <a:defRPr sz="8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lvl="0"/>
            <a:r>
              <a:rPr lang="en-US" dirty="0" err="1"/>
              <a:t>Firstname</a:t>
            </a:r>
            <a:r>
              <a:rPr lang="en-US" dirty="0"/>
              <a:t> </a:t>
            </a:r>
            <a:r>
              <a:rPr lang="en-US" dirty="0" err="1"/>
              <a:t>Lastname</a:t>
            </a:r>
            <a:endParaRPr lang="en-US" dirty="0"/>
          </a:p>
          <a:p>
            <a:pPr lvl="1"/>
            <a:r>
              <a:rPr lang="en-US" dirty="0"/>
              <a:t>Job title goes here</a:t>
            </a:r>
          </a:p>
        </p:txBody>
      </p:sp>
      <p:sp>
        <p:nvSpPr>
          <p:cNvPr id="111" name="Text Placeholder 33">
            <a:extLst>
              <a:ext uri="{FF2B5EF4-FFF2-40B4-BE49-F238E27FC236}">
                <a16:creationId xmlns:a16="http://schemas.microsoft.com/office/drawing/2014/main" id="{E67811DC-CFBD-ACB5-E23C-45A3480DF16F}"/>
              </a:ext>
            </a:extLst>
          </p:cNvPr>
          <p:cNvSpPr>
            <a:spLocks noGrp="1"/>
          </p:cNvSpPr>
          <p:nvPr>
            <p:ph type="body" sz="quarter" idx="110" hasCustomPrompt="1"/>
          </p:nvPr>
        </p:nvSpPr>
        <p:spPr>
          <a:xfrm>
            <a:off x="858044" y="4063511"/>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12" name="Text Placeholder 33">
            <a:extLst>
              <a:ext uri="{FF2B5EF4-FFF2-40B4-BE49-F238E27FC236}">
                <a16:creationId xmlns:a16="http://schemas.microsoft.com/office/drawing/2014/main" id="{636D7F0B-AB78-7F48-0539-7F7BC2AE32E8}"/>
              </a:ext>
            </a:extLst>
          </p:cNvPr>
          <p:cNvSpPr>
            <a:spLocks noGrp="1"/>
          </p:cNvSpPr>
          <p:nvPr>
            <p:ph type="body" sz="quarter" idx="111" hasCustomPrompt="1"/>
          </p:nvPr>
        </p:nvSpPr>
        <p:spPr>
          <a:xfrm>
            <a:off x="858044" y="4497631"/>
            <a:ext cx="1350682" cy="257193"/>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13" name="Text Placeholder 33">
            <a:extLst>
              <a:ext uri="{FF2B5EF4-FFF2-40B4-BE49-F238E27FC236}">
                <a16:creationId xmlns:a16="http://schemas.microsoft.com/office/drawing/2014/main" id="{637FCB94-2250-4D64-060B-3F6CA36361E4}"/>
              </a:ext>
            </a:extLst>
          </p:cNvPr>
          <p:cNvSpPr>
            <a:spLocks noGrp="1"/>
          </p:cNvSpPr>
          <p:nvPr>
            <p:ph type="body" sz="quarter" idx="112" hasCustomPrompt="1"/>
          </p:nvPr>
        </p:nvSpPr>
        <p:spPr>
          <a:xfrm>
            <a:off x="858044" y="4854922"/>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14" name="Text Placeholder 33">
            <a:extLst>
              <a:ext uri="{FF2B5EF4-FFF2-40B4-BE49-F238E27FC236}">
                <a16:creationId xmlns:a16="http://schemas.microsoft.com/office/drawing/2014/main" id="{4ABBA4FC-F3D4-3CB0-CB37-50A750CAF1B7}"/>
              </a:ext>
            </a:extLst>
          </p:cNvPr>
          <p:cNvSpPr>
            <a:spLocks noGrp="1"/>
          </p:cNvSpPr>
          <p:nvPr>
            <p:ph type="body" sz="quarter" idx="113" hasCustomPrompt="1"/>
          </p:nvPr>
        </p:nvSpPr>
        <p:spPr>
          <a:xfrm>
            <a:off x="858044" y="5289042"/>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15" name="Text Placeholder 33">
            <a:extLst>
              <a:ext uri="{FF2B5EF4-FFF2-40B4-BE49-F238E27FC236}">
                <a16:creationId xmlns:a16="http://schemas.microsoft.com/office/drawing/2014/main" id="{D5A008F6-651D-46AB-C6AD-D4F9BA2B1470}"/>
              </a:ext>
            </a:extLst>
          </p:cNvPr>
          <p:cNvSpPr>
            <a:spLocks noGrp="1"/>
          </p:cNvSpPr>
          <p:nvPr>
            <p:ph type="body" sz="quarter" idx="114" hasCustomPrompt="1"/>
          </p:nvPr>
        </p:nvSpPr>
        <p:spPr>
          <a:xfrm>
            <a:off x="858044" y="572316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16" name="Text Placeholder 33">
            <a:extLst>
              <a:ext uri="{FF2B5EF4-FFF2-40B4-BE49-F238E27FC236}">
                <a16:creationId xmlns:a16="http://schemas.microsoft.com/office/drawing/2014/main" id="{E3E86D9D-6A33-BF36-3ED4-8DA2C500D396}"/>
              </a:ext>
            </a:extLst>
          </p:cNvPr>
          <p:cNvSpPr>
            <a:spLocks noGrp="1"/>
          </p:cNvSpPr>
          <p:nvPr>
            <p:ph type="body" sz="quarter" idx="116" hasCustomPrompt="1"/>
          </p:nvPr>
        </p:nvSpPr>
        <p:spPr>
          <a:xfrm>
            <a:off x="3138067" y="3629391"/>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17" name="Text Placeholder 33">
            <a:extLst>
              <a:ext uri="{FF2B5EF4-FFF2-40B4-BE49-F238E27FC236}">
                <a16:creationId xmlns:a16="http://schemas.microsoft.com/office/drawing/2014/main" id="{865DB2FE-E66F-A46A-D21A-2EF43DF6C12B}"/>
              </a:ext>
            </a:extLst>
          </p:cNvPr>
          <p:cNvSpPr>
            <a:spLocks noGrp="1"/>
          </p:cNvSpPr>
          <p:nvPr>
            <p:ph type="body" sz="quarter" idx="117" hasCustomPrompt="1"/>
          </p:nvPr>
        </p:nvSpPr>
        <p:spPr>
          <a:xfrm>
            <a:off x="3138067" y="4048145"/>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18" name="Text Placeholder 33">
            <a:extLst>
              <a:ext uri="{FF2B5EF4-FFF2-40B4-BE49-F238E27FC236}">
                <a16:creationId xmlns:a16="http://schemas.microsoft.com/office/drawing/2014/main" id="{CF38C780-3027-ACB2-FEC1-3F912C36D07A}"/>
              </a:ext>
            </a:extLst>
          </p:cNvPr>
          <p:cNvSpPr>
            <a:spLocks noGrp="1"/>
          </p:cNvSpPr>
          <p:nvPr>
            <p:ph type="body" sz="quarter" idx="118" hasCustomPrompt="1"/>
          </p:nvPr>
        </p:nvSpPr>
        <p:spPr>
          <a:xfrm>
            <a:off x="3138067" y="4466899"/>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19" name="Text Placeholder 33">
            <a:extLst>
              <a:ext uri="{FF2B5EF4-FFF2-40B4-BE49-F238E27FC236}">
                <a16:creationId xmlns:a16="http://schemas.microsoft.com/office/drawing/2014/main" id="{BD30EA46-45A4-D747-2A6F-B94F363601B3}"/>
              </a:ext>
            </a:extLst>
          </p:cNvPr>
          <p:cNvSpPr>
            <a:spLocks noGrp="1"/>
          </p:cNvSpPr>
          <p:nvPr>
            <p:ph type="body" sz="quarter" idx="119" hasCustomPrompt="1"/>
          </p:nvPr>
        </p:nvSpPr>
        <p:spPr>
          <a:xfrm>
            <a:off x="3138067" y="488565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20" name="Text Placeholder 33">
            <a:extLst>
              <a:ext uri="{FF2B5EF4-FFF2-40B4-BE49-F238E27FC236}">
                <a16:creationId xmlns:a16="http://schemas.microsoft.com/office/drawing/2014/main" id="{32E59B8C-A599-85BF-402D-C219C088958C}"/>
              </a:ext>
            </a:extLst>
          </p:cNvPr>
          <p:cNvSpPr>
            <a:spLocks noGrp="1"/>
          </p:cNvSpPr>
          <p:nvPr>
            <p:ph type="body" sz="quarter" idx="120" hasCustomPrompt="1"/>
          </p:nvPr>
        </p:nvSpPr>
        <p:spPr>
          <a:xfrm>
            <a:off x="3138067" y="5304407"/>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21" name="Text Placeholder 33">
            <a:extLst>
              <a:ext uri="{FF2B5EF4-FFF2-40B4-BE49-F238E27FC236}">
                <a16:creationId xmlns:a16="http://schemas.microsoft.com/office/drawing/2014/main" id="{1D488A9D-F26F-EF78-5518-462EE530ED50}"/>
              </a:ext>
            </a:extLst>
          </p:cNvPr>
          <p:cNvSpPr>
            <a:spLocks noGrp="1"/>
          </p:cNvSpPr>
          <p:nvPr>
            <p:ph type="body" sz="quarter" idx="121" hasCustomPrompt="1"/>
          </p:nvPr>
        </p:nvSpPr>
        <p:spPr>
          <a:xfrm>
            <a:off x="3138067" y="572316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22" name="Text Placeholder 33">
            <a:extLst>
              <a:ext uri="{FF2B5EF4-FFF2-40B4-BE49-F238E27FC236}">
                <a16:creationId xmlns:a16="http://schemas.microsoft.com/office/drawing/2014/main" id="{7A217B82-8C50-8561-B4DD-13F8A1D71589}"/>
              </a:ext>
            </a:extLst>
          </p:cNvPr>
          <p:cNvSpPr>
            <a:spLocks noGrp="1"/>
          </p:cNvSpPr>
          <p:nvPr>
            <p:ph type="body" sz="quarter" idx="123" hasCustomPrompt="1"/>
          </p:nvPr>
        </p:nvSpPr>
        <p:spPr>
          <a:xfrm>
            <a:off x="5419529" y="3629391"/>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23" name="Text Placeholder 33">
            <a:extLst>
              <a:ext uri="{FF2B5EF4-FFF2-40B4-BE49-F238E27FC236}">
                <a16:creationId xmlns:a16="http://schemas.microsoft.com/office/drawing/2014/main" id="{DBD9E545-36B4-1D4D-2F8F-68A491C2684A}"/>
              </a:ext>
            </a:extLst>
          </p:cNvPr>
          <p:cNvSpPr>
            <a:spLocks noGrp="1"/>
          </p:cNvSpPr>
          <p:nvPr>
            <p:ph type="body" sz="quarter" idx="124" hasCustomPrompt="1"/>
          </p:nvPr>
        </p:nvSpPr>
        <p:spPr>
          <a:xfrm>
            <a:off x="5419529" y="4048145"/>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24" name="Text Placeholder 33">
            <a:extLst>
              <a:ext uri="{FF2B5EF4-FFF2-40B4-BE49-F238E27FC236}">
                <a16:creationId xmlns:a16="http://schemas.microsoft.com/office/drawing/2014/main" id="{CEF53C36-D856-4477-5BDE-AD5083EA4316}"/>
              </a:ext>
            </a:extLst>
          </p:cNvPr>
          <p:cNvSpPr>
            <a:spLocks noGrp="1"/>
          </p:cNvSpPr>
          <p:nvPr>
            <p:ph type="body" sz="quarter" idx="125" hasCustomPrompt="1"/>
          </p:nvPr>
        </p:nvSpPr>
        <p:spPr>
          <a:xfrm>
            <a:off x="5419529" y="4466899"/>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25" name="Text Placeholder 33">
            <a:extLst>
              <a:ext uri="{FF2B5EF4-FFF2-40B4-BE49-F238E27FC236}">
                <a16:creationId xmlns:a16="http://schemas.microsoft.com/office/drawing/2014/main" id="{0EAD05B9-A81B-A600-3F03-556E1CCED7C4}"/>
              </a:ext>
            </a:extLst>
          </p:cNvPr>
          <p:cNvSpPr>
            <a:spLocks noGrp="1"/>
          </p:cNvSpPr>
          <p:nvPr>
            <p:ph type="body" sz="quarter" idx="126" hasCustomPrompt="1"/>
          </p:nvPr>
        </p:nvSpPr>
        <p:spPr>
          <a:xfrm>
            <a:off x="5419529" y="488565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26" name="Text Placeholder 33">
            <a:extLst>
              <a:ext uri="{FF2B5EF4-FFF2-40B4-BE49-F238E27FC236}">
                <a16:creationId xmlns:a16="http://schemas.microsoft.com/office/drawing/2014/main" id="{AD9459C1-CD47-DFC7-6789-714CD9EFA9B8}"/>
              </a:ext>
            </a:extLst>
          </p:cNvPr>
          <p:cNvSpPr>
            <a:spLocks noGrp="1"/>
          </p:cNvSpPr>
          <p:nvPr>
            <p:ph type="body" sz="quarter" idx="127" hasCustomPrompt="1"/>
          </p:nvPr>
        </p:nvSpPr>
        <p:spPr>
          <a:xfrm>
            <a:off x="5419529" y="5304407"/>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27" name="Text Placeholder 33">
            <a:extLst>
              <a:ext uri="{FF2B5EF4-FFF2-40B4-BE49-F238E27FC236}">
                <a16:creationId xmlns:a16="http://schemas.microsoft.com/office/drawing/2014/main" id="{82A8F59D-A4E5-9262-AA45-6669FA6F39B2}"/>
              </a:ext>
            </a:extLst>
          </p:cNvPr>
          <p:cNvSpPr>
            <a:spLocks noGrp="1"/>
          </p:cNvSpPr>
          <p:nvPr>
            <p:ph type="body" sz="quarter" idx="128" hasCustomPrompt="1"/>
          </p:nvPr>
        </p:nvSpPr>
        <p:spPr>
          <a:xfrm>
            <a:off x="5419529" y="572316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28" name="Text Placeholder 33">
            <a:extLst>
              <a:ext uri="{FF2B5EF4-FFF2-40B4-BE49-F238E27FC236}">
                <a16:creationId xmlns:a16="http://schemas.microsoft.com/office/drawing/2014/main" id="{1B66BB74-462A-5F7B-DB2F-72AD38F80D85}"/>
              </a:ext>
            </a:extLst>
          </p:cNvPr>
          <p:cNvSpPr>
            <a:spLocks noGrp="1"/>
          </p:cNvSpPr>
          <p:nvPr>
            <p:ph type="body" sz="quarter" idx="130" hasCustomPrompt="1"/>
          </p:nvPr>
        </p:nvSpPr>
        <p:spPr>
          <a:xfrm>
            <a:off x="7698114" y="3629391"/>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29" name="Text Placeholder 33">
            <a:extLst>
              <a:ext uri="{FF2B5EF4-FFF2-40B4-BE49-F238E27FC236}">
                <a16:creationId xmlns:a16="http://schemas.microsoft.com/office/drawing/2014/main" id="{F341CC01-35C4-F42B-A4B4-94B219E206DD}"/>
              </a:ext>
            </a:extLst>
          </p:cNvPr>
          <p:cNvSpPr>
            <a:spLocks noGrp="1"/>
          </p:cNvSpPr>
          <p:nvPr>
            <p:ph type="body" sz="quarter" idx="131" hasCustomPrompt="1"/>
          </p:nvPr>
        </p:nvSpPr>
        <p:spPr>
          <a:xfrm>
            <a:off x="7698114" y="4048145"/>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30" name="Text Placeholder 33">
            <a:extLst>
              <a:ext uri="{FF2B5EF4-FFF2-40B4-BE49-F238E27FC236}">
                <a16:creationId xmlns:a16="http://schemas.microsoft.com/office/drawing/2014/main" id="{18D692F7-D05C-B3E2-AA79-A1F3842ECA37}"/>
              </a:ext>
            </a:extLst>
          </p:cNvPr>
          <p:cNvSpPr>
            <a:spLocks noGrp="1"/>
          </p:cNvSpPr>
          <p:nvPr>
            <p:ph type="body" sz="quarter" idx="132" hasCustomPrompt="1"/>
          </p:nvPr>
        </p:nvSpPr>
        <p:spPr>
          <a:xfrm>
            <a:off x="7698114" y="4466899"/>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31" name="Text Placeholder 33">
            <a:extLst>
              <a:ext uri="{FF2B5EF4-FFF2-40B4-BE49-F238E27FC236}">
                <a16:creationId xmlns:a16="http://schemas.microsoft.com/office/drawing/2014/main" id="{BAA1EDE1-A9EF-48E6-9D55-AFD53B670FE2}"/>
              </a:ext>
            </a:extLst>
          </p:cNvPr>
          <p:cNvSpPr>
            <a:spLocks noGrp="1"/>
          </p:cNvSpPr>
          <p:nvPr>
            <p:ph type="body" sz="quarter" idx="133" hasCustomPrompt="1"/>
          </p:nvPr>
        </p:nvSpPr>
        <p:spPr>
          <a:xfrm>
            <a:off x="7698114" y="488565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32" name="Text Placeholder 33">
            <a:extLst>
              <a:ext uri="{FF2B5EF4-FFF2-40B4-BE49-F238E27FC236}">
                <a16:creationId xmlns:a16="http://schemas.microsoft.com/office/drawing/2014/main" id="{62B6B0B3-3562-B8E9-4FFD-08AC10819D4F}"/>
              </a:ext>
            </a:extLst>
          </p:cNvPr>
          <p:cNvSpPr>
            <a:spLocks noGrp="1"/>
          </p:cNvSpPr>
          <p:nvPr>
            <p:ph type="body" sz="quarter" idx="134" hasCustomPrompt="1"/>
          </p:nvPr>
        </p:nvSpPr>
        <p:spPr>
          <a:xfrm>
            <a:off x="7698114" y="5304407"/>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33" name="Text Placeholder 33">
            <a:extLst>
              <a:ext uri="{FF2B5EF4-FFF2-40B4-BE49-F238E27FC236}">
                <a16:creationId xmlns:a16="http://schemas.microsoft.com/office/drawing/2014/main" id="{CDD75D2B-D6BF-E432-0A15-68A64A27EC60}"/>
              </a:ext>
            </a:extLst>
          </p:cNvPr>
          <p:cNvSpPr>
            <a:spLocks noGrp="1"/>
          </p:cNvSpPr>
          <p:nvPr>
            <p:ph type="body" sz="quarter" idx="135" hasCustomPrompt="1"/>
          </p:nvPr>
        </p:nvSpPr>
        <p:spPr>
          <a:xfrm>
            <a:off x="7698114" y="572316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34" name="Text Placeholder 33">
            <a:extLst>
              <a:ext uri="{FF2B5EF4-FFF2-40B4-BE49-F238E27FC236}">
                <a16:creationId xmlns:a16="http://schemas.microsoft.com/office/drawing/2014/main" id="{784028B8-3056-483F-F299-CE56D9DDB2B5}"/>
              </a:ext>
            </a:extLst>
          </p:cNvPr>
          <p:cNvSpPr>
            <a:spLocks noGrp="1"/>
          </p:cNvSpPr>
          <p:nvPr>
            <p:ph type="body" sz="quarter" idx="137" hasCustomPrompt="1"/>
          </p:nvPr>
        </p:nvSpPr>
        <p:spPr>
          <a:xfrm>
            <a:off x="9978138" y="3629391"/>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35" name="Text Placeholder 33">
            <a:extLst>
              <a:ext uri="{FF2B5EF4-FFF2-40B4-BE49-F238E27FC236}">
                <a16:creationId xmlns:a16="http://schemas.microsoft.com/office/drawing/2014/main" id="{05042492-88DA-7E09-CE22-48AA145AF335}"/>
              </a:ext>
            </a:extLst>
          </p:cNvPr>
          <p:cNvSpPr>
            <a:spLocks noGrp="1"/>
          </p:cNvSpPr>
          <p:nvPr>
            <p:ph type="body" sz="quarter" idx="138" hasCustomPrompt="1"/>
          </p:nvPr>
        </p:nvSpPr>
        <p:spPr>
          <a:xfrm>
            <a:off x="9978138" y="4048145"/>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36" name="Text Placeholder 33">
            <a:extLst>
              <a:ext uri="{FF2B5EF4-FFF2-40B4-BE49-F238E27FC236}">
                <a16:creationId xmlns:a16="http://schemas.microsoft.com/office/drawing/2014/main" id="{7B336A2C-581B-C7B9-7308-5F00D9B4D2DE}"/>
              </a:ext>
            </a:extLst>
          </p:cNvPr>
          <p:cNvSpPr>
            <a:spLocks noGrp="1"/>
          </p:cNvSpPr>
          <p:nvPr>
            <p:ph type="body" sz="quarter" idx="139" hasCustomPrompt="1"/>
          </p:nvPr>
        </p:nvSpPr>
        <p:spPr>
          <a:xfrm>
            <a:off x="9978138" y="4466899"/>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37" name="Text Placeholder 33">
            <a:extLst>
              <a:ext uri="{FF2B5EF4-FFF2-40B4-BE49-F238E27FC236}">
                <a16:creationId xmlns:a16="http://schemas.microsoft.com/office/drawing/2014/main" id="{1FD0EF0A-624A-5F1D-BE30-D714B27DFE85}"/>
              </a:ext>
            </a:extLst>
          </p:cNvPr>
          <p:cNvSpPr>
            <a:spLocks noGrp="1"/>
          </p:cNvSpPr>
          <p:nvPr>
            <p:ph type="body" sz="quarter" idx="140" hasCustomPrompt="1"/>
          </p:nvPr>
        </p:nvSpPr>
        <p:spPr>
          <a:xfrm>
            <a:off x="9978138" y="488565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38" name="Text Placeholder 33">
            <a:extLst>
              <a:ext uri="{FF2B5EF4-FFF2-40B4-BE49-F238E27FC236}">
                <a16:creationId xmlns:a16="http://schemas.microsoft.com/office/drawing/2014/main" id="{2018DA18-0115-7DFF-E598-1F3965E9A0EF}"/>
              </a:ext>
            </a:extLst>
          </p:cNvPr>
          <p:cNvSpPr>
            <a:spLocks noGrp="1"/>
          </p:cNvSpPr>
          <p:nvPr>
            <p:ph type="body" sz="quarter" idx="141" hasCustomPrompt="1"/>
          </p:nvPr>
        </p:nvSpPr>
        <p:spPr>
          <a:xfrm>
            <a:off x="9978138" y="5304407"/>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39" name="Text Placeholder 33">
            <a:extLst>
              <a:ext uri="{FF2B5EF4-FFF2-40B4-BE49-F238E27FC236}">
                <a16:creationId xmlns:a16="http://schemas.microsoft.com/office/drawing/2014/main" id="{0FD7AC33-DDAF-EDB5-CFFF-B520722DC45D}"/>
              </a:ext>
            </a:extLst>
          </p:cNvPr>
          <p:cNvSpPr>
            <a:spLocks noGrp="1"/>
          </p:cNvSpPr>
          <p:nvPr>
            <p:ph type="body" sz="quarter" idx="142" hasCustomPrompt="1"/>
          </p:nvPr>
        </p:nvSpPr>
        <p:spPr>
          <a:xfrm>
            <a:off x="9978138" y="5723163"/>
            <a:ext cx="1350682" cy="334022"/>
          </a:xfrm>
          <a:prstGeom prst="roundRect">
            <a:avLst>
              <a:gd name="adj" fmla="val 6605"/>
            </a:avLst>
          </a:prstGeom>
          <a:solidFill>
            <a:schemeClr val="bg2"/>
          </a:solidFill>
          <a:ln w="12700">
            <a:noFill/>
          </a:ln>
        </p:spPr>
        <p:txBody>
          <a:bodyPr anchor="ctr" anchorCtr="0"/>
          <a:lstStyle>
            <a:lvl1pPr algn="ctr">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10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marL="153181" indent="0" algn="ctr">
              <a:spcBef>
                <a:spcPts val="0"/>
              </a:spcBef>
              <a:buNone/>
              <a:defRPr sz="1227"/>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p:txBody>
      </p:sp>
      <p:sp>
        <p:nvSpPr>
          <p:cNvPr id="141" name="Text Placeholder 33">
            <a:extLst>
              <a:ext uri="{FF2B5EF4-FFF2-40B4-BE49-F238E27FC236}">
                <a16:creationId xmlns:a16="http://schemas.microsoft.com/office/drawing/2014/main" id="{2243EC02-E79A-1F4B-8E23-17BDBEA7DF98}"/>
              </a:ext>
            </a:extLst>
          </p:cNvPr>
          <p:cNvSpPr>
            <a:spLocks noGrp="1"/>
          </p:cNvSpPr>
          <p:nvPr>
            <p:ph type="body" sz="quarter" idx="103" hasCustomPrompt="1"/>
          </p:nvPr>
        </p:nvSpPr>
        <p:spPr>
          <a:xfrm>
            <a:off x="4749933" y="1679466"/>
            <a:ext cx="2689875" cy="510711"/>
          </a:xfrm>
          <a:prstGeom prst="roundRect">
            <a:avLst>
              <a:gd name="adj" fmla="val 6605"/>
            </a:avLst>
          </a:prstGeom>
          <a:solidFill>
            <a:schemeClr val="bg2"/>
          </a:solidFill>
          <a:ln w="12700">
            <a:noFill/>
          </a:ln>
        </p:spPr>
        <p:txBody>
          <a:bodyPr anchor="ctr" anchorCtr="0"/>
          <a:lstStyle>
            <a:lvl1pPr algn="ctr">
              <a:spcBef>
                <a:spcPts val="0"/>
              </a:spcBef>
              <a:defRPr sz="1400" b="0" i="0">
                <a:solidFill>
                  <a:schemeClr val="tx1"/>
                </a:solidFill>
                <a:latin typeface="Zebra Sans Cnd ExtraBold" pitchFamily="2" charset="77"/>
                <a:cs typeface="Arial" panose="020B0604020202020204" pitchFamily="34" charset="0"/>
              </a:defRPr>
            </a:lvl1pPr>
            <a:lvl2pPr marL="0" indent="0" algn="ctr">
              <a:lnSpc>
                <a:spcPct val="100000"/>
              </a:lnSpc>
              <a:spcBef>
                <a:spcPts val="0"/>
              </a:spcBef>
              <a:buNone/>
              <a:defRPr sz="10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lvl="0"/>
            <a:r>
              <a:rPr lang="en-US" dirty="0" err="1"/>
              <a:t>Firstname</a:t>
            </a:r>
            <a:r>
              <a:rPr lang="en-US" dirty="0"/>
              <a:t> </a:t>
            </a:r>
            <a:r>
              <a:rPr lang="en-US" dirty="0" err="1"/>
              <a:t>Lastname</a:t>
            </a:r>
            <a:endParaRPr lang="en-US" dirty="0"/>
          </a:p>
          <a:p>
            <a:pPr lvl="1"/>
            <a:r>
              <a:rPr lang="en-US" dirty="0"/>
              <a:t>Job title goes here</a:t>
            </a:r>
          </a:p>
        </p:txBody>
      </p:sp>
      <p:cxnSp>
        <p:nvCxnSpPr>
          <p:cNvPr id="7" name="Straight Connector 6">
            <a:extLst>
              <a:ext uri="{FF2B5EF4-FFF2-40B4-BE49-F238E27FC236}">
                <a16:creationId xmlns:a16="http://schemas.microsoft.com/office/drawing/2014/main" id="{647525EB-50BE-35FE-6D15-87E9FE94474C}"/>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itle 8">
            <a:extLst>
              <a:ext uri="{FF2B5EF4-FFF2-40B4-BE49-F238E27FC236}">
                <a16:creationId xmlns:a16="http://schemas.microsoft.com/office/drawing/2014/main" id="{02480AB5-EEBC-6B57-9973-BC3A589E52AF}"/>
              </a:ext>
            </a:extLst>
          </p:cNvPr>
          <p:cNvSpPr>
            <a:spLocks noGrp="1"/>
          </p:cNvSpPr>
          <p:nvPr>
            <p:ph type="title" hasCustomPrompt="1"/>
          </p:nvPr>
        </p:nvSpPr>
        <p:spPr>
          <a:xfrm>
            <a:off x="457200" y="556011"/>
            <a:ext cx="4594001" cy="369947"/>
          </a:xfrm>
        </p:spPr>
        <p:txBody>
          <a:bodyPr/>
          <a:lstStyle/>
          <a:p>
            <a:r>
              <a:rPr lang="en-US" dirty="0"/>
              <a:t>Org chart 2</a:t>
            </a:r>
          </a:p>
        </p:txBody>
      </p:sp>
      <p:pic>
        <p:nvPicPr>
          <p:cNvPr id="10" name="Graphic 9">
            <a:extLst>
              <a:ext uri="{FF2B5EF4-FFF2-40B4-BE49-F238E27FC236}">
                <a16:creationId xmlns:a16="http://schemas.microsoft.com/office/drawing/2014/main" id="{3D875F2D-1F55-0DE3-5EF9-97AD1EF8A76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98" name="Picture Placeholder 9">
            <a:extLst>
              <a:ext uri="{FF2B5EF4-FFF2-40B4-BE49-F238E27FC236}">
                <a16:creationId xmlns:a16="http://schemas.microsoft.com/office/drawing/2014/main" id="{F522EBEA-CA7B-6414-9FD6-63C4699C13C2}"/>
              </a:ext>
            </a:extLst>
          </p:cNvPr>
          <p:cNvSpPr>
            <a:spLocks noGrp="1"/>
          </p:cNvSpPr>
          <p:nvPr>
            <p:ph type="pic" sz="quarter" idx="48" hasCustomPrompt="1"/>
          </p:nvPr>
        </p:nvSpPr>
        <p:spPr>
          <a:xfrm>
            <a:off x="1207194" y="2479052"/>
            <a:ext cx="644787" cy="649304"/>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lnSpc>
                <a:spcPct val="90000"/>
              </a:lnSpc>
              <a:defRPr lang="en-US" sz="682" b="0" i="0" dirty="0">
                <a:solidFill>
                  <a:schemeClr val="tx1"/>
                </a:solidFill>
                <a:latin typeface="Zebra Sans" pitchFamily="2" charset="77"/>
                <a:cs typeface="Arial" panose="020B0604020202020204" pitchFamily="34" charset="0"/>
              </a:defRPr>
            </a:lvl1pPr>
          </a:lstStyle>
          <a:p>
            <a:pPr lvl="0" algn="ctr"/>
            <a:r>
              <a:rPr lang="en-US" dirty="0"/>
              <a:t>Insert headshot</a:t>
            </a:r>
          </a:p>
        </p:txBody>
      </p:sp>
      <p:sp>
        <p:nvSpPr>
          <p:cNvPr id="99" name="Picture Placeholder 9">
            <a:extLst>
              <a:ext uri="{FF2B5EF4-FFF2-40B4-BE49-F238E27FC236}">
                <a16:creationId xmlns:a16="http://schemas.microsoft.com/office/drawing/2014/main" id="{0F521DC6-53BD-6ADB-D95C-43F99E4A77CF}"/>
              </a:ext>
            </a:extLst>
          </p:cNvPr>
          <p:cNvSpPr>
            <a:spLocks noGrp="1"/>
          </p:cNvSpPr>
          <p:nvPr>
            <p:ph type="pic" sz="quarter" idx="151" hasCustomPrompt="1"/>
          </p:nvPr>
        </p:nvSpPr>
        <p:spPr>
          <a:xfrm>
            <a:off x="3487217" y="2479052"/>
            <a:ext cx="644787" cy="649304"/>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lnSpc>
                <a:spcPct val="90000"/>
              </a:lnSpc>
              <a:defRPr lang="en-US" sz="682" b="0" i="0" dirty="0">
                <a:solidFill>
                  <a:schemeClr val="tx1"/>
                </a:solidFill>
                <a:latin typeface="Zebra Sans" pitchFamily="2" charset="77"/>
                <a:cs typeface="Arial" panose="020B0604020202020204" pitchFamily="34" charset="0"/>
              </a:defRPr>
            </a:lvl1pPr>
          </a:lstStyle>
          <a:p>
            <a:pPr lvl="0" algn="ctr"/>
            <a:r>
              <a:rPr lang="en-US" dirty="0"/>
              <a:t>Insert headshot</a:t>
            </a:r>
          </a:p>
        </p:txBody>
      </p:sp>
      <p:sp>
        <p:nvSpPr>
          <p:cNvPr id="100" name="Picture Placeholder 9">
            <a:extLst>
              <a:ext uri="{FF2B5EF4-FFF2-40B4-BE49-F238E27FC236}">
                <a16:creationId xmlns:a16="http://schemas.microsoft.com/office/drawing/2014/main" id="{F00881CE-325D-45E3-3417-1809ED1C4165}"/>
              </a:ext>
            </a:extLst>
          </p:cNvPr>
          <p:cNvSpPr>
            <a:spLocks noGrp="1"/>
          </p:cNvSpPr>
          <p:nvPr>
            <p:ph type="pic" sz="quarter" idx="152" hasCustomPrompt="1"/>
          </p:nvPr>
        </p:nvSpPr>
        <p:spPr>
          <a:xfrm>
            <a:off x="5768679" y="2479052"/>
            <a:ext cx="644787" cy="649304"/>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defRPr lang="en-US" sz="682" b="0" i="0" dirty="0">
                <a:latin typeface="Zebra Sans" pitchFamily="2" charset="77"/>
                <a:cs typeface="Arial" panose="020B0604020202020204" pitchFamily="34" charset="0"/>
              </a:defRPr>
            </a:lvl1pPr>
          </a:lstStyle>
          <a:p>
            <a:pPr lvl="0" algn="ctr">
              <a:lnSpc>
                <a:spcPct val="90000"/>
              </a:lnSpc>
            </a:pPr>
            <a:r>
              <a:rPr lang="en-US" dirty="0"/>
              <a:t>Insert headshot</a:t>
            </a:r>
          </a:p>
        </p:txBody>
      </p:sp>
      <p:sp>
        <p:nvSpPr>
          <p:cNvPr id="101" name="Picture Placeholder 9">
            <a:extLst>
              <a:ext uri="{FF2B5EF4-FFF2-40B4-BE49-F238E27FC236}">
                <a16:creationId xmlns:a16="http://schemas.microsoft.com/office/drawing/2014/main" id="{7BDE605F-DDD5-C5C7-6FD4-082E754B1E17}"/>
              </a:ext>
            </a:extLst>
          </p:cNvPr>
          <p:cNvSpPr>
            <a:spLocks noGrp="1"/>
          </p:cNvSpPr>
          <p:nvPr>
            <p:ph type="pic" sz="quarter" idx="153" hasCustomPrompt="1"/>
          </p:nvPr>
        </p:nvSpPr>
        <p:spPr>
          <a:xfrm>
            <a:off x="8047264" y="2479052"/>
            <a:ext cx="644787" cy="649304"/>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lnSpc>
                <a:spcPct val="90000"/>
              </a:lnSpc>
              <a:defRPr lang="en-US" sz="682" b="0" i="0" dirty="0">
                <a:solidFill>
                  <a:schemeClr val="tx1"/>
                </a:solidFill>
                <a:latin typeface="Zebra Sans" pitchFamily="2" charset="77"/>
                <a:cs typeface="Arial" panose="020B0604020202020204" pitchFamily="34" charset="0"/>
              </a:defRPr>
            </a:lvl1pPr>
          </a:lstStyle>
          <a:p>
            <a:pPr lvl="0" algn="ctr"/>
            <a:r>
              <a:rPr lang="en-US" dirty="0"/>
              <a:t>Insert headshot</a:t>
            </a:r>
          </a:p>
        </p:txBody>
      </p:sp>
      <p:sp>
        <p:nvSpPr>
          <p:cNvPr id="102" name="Picture Placeholder 9">
            <a:extLst>
              <a:ext uri="{FF2B5EF4-FFF2-40B4-BE49-F238E27FC236}">
                <a16:creationId xmlns:a16="http://schemas.microsoft.com/office/drawing/2014/main" id="{74731FD9-3309-5C63-D887-0A46DA5C22CB}"/>
              </a:ext>
            </a:extLst>
          </p:cNvPr>
          <p:cNvSpPr>
            <a:spLocks noGrp="1"/>
          </p:cNvSpPr>
          <p:nvPr>
            <p:ph type="pic" sz="quarter" idx="154" hasCustomPrompt="1"/>
          </p:nvPr>
        </p:nvSpPr>
        <p:spPr>
          <a:xfrm>
            <a:off x="10327288" y="2479052"/>
            <a:ext cx="644787" cy="649304"/>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lnSpc>
                <a:spcPct val="90000"/>
              </a:lnSpc>
              <a:defRPr lang="en-US" sz="682" b="0" i="0" dirty="0">
                <a:solidFill>
                  <a:schemeClr val="tx1"/>
                </a:solidFill>
                <a:latin typeface="Zebra Sans" pitchFamily="2" charset="77"/>
                <a:cs typeface="Arial" panose="020B0604020202020204" pitchFamily="34" charset="0"/>
              </a:defRPr>
            </a:lvl1pPr>
          </a:lstStyle>
          <a:p>
            <a:pPr lvl="0" algn="ctr"/>
            <a:r>
              <a:rPr lang="en-US" dirty="0"/>
              <a:t>Insert headshot</a:t>
            </a:r>
          </a:p>
        </p:txBody>
      </p:sp>
      <p:sp>
        <p:nvSpPr>
          <p:cNvPr id="140" name="Picture Placeholder 9">
            <a:extLst>
              <a:ext uri="{FF2B5EF4-FFF2-40B4-BE49-F238E27FC236}">
                <a16:creationId xmlns:a16="http://schemas.microsoft.com/office/drawing/2014/main" id="{F2200900-F9D8-2205-519C-315BA9ACBE41}"/>
              </a:ext>
            </a:extLst>
          </p:cNvPr>
          <p:cNvSpPr>
            <a:spLocks noGrp="1"/>
          </p:cNvSpPr>
          <p:nvPr>
            <p:ph type="pic" sz="quarter" idx="50" hasCustomPrompt="1"/>
          </p:nvPr>
        </p:nvSpPr>
        <p:spPr>
          <a:xfrm>
            <a:off x="5547188" y="658254"/>
            <a:ext cx="1102536" cy="1080480"/>
          </a:xfrm>
          <a:prstGeom prst="roundRect">
            <a:avLst>
              <a:gd name="adj" fmla="val 4631"/>
            </a:avLst>
          </a:prstGeom>
          <a:solidFill>
            <a:schemeClr val="bg1">
              <a:lumMod val="95000"/>
            </a:schemeClr>
          </a:solidFill>
          <a:ln w="12700">
            <a:noFill/>
          </a:ln>
        </p:spPr>
        <p:txBody>
          <a:bodyPr vert="horz" lIns="0" tIns="0" rIns="0" bIns="822960" rtlCol="0" anchor="ctr" anchorCtr="1">
            <a:noAutofit/>
          </a:bodyPr>
          <a:lstStyle>
            <a:lvl1pPr>
              <a:defRPr lang="en-US" sz="1043" b="0" i="0" dirty="0">
                <a:solidFill>
                  <a:schemeClr val="tx1"/>
                </a:solidFill>
                <a:latin typeface="Zebra Sans" pitchFamily="2" charset="77"/>
              </a:defRPr>
            </a:lvl1pPr>
          </a:lstStyle>
          <a:p>
            <a:pPr lvl="0" algn="ctr"/>
            <a:r>
              <a:rPr lang="en-US" dirty="0"/>
              <a:t>Insert headshot</a:t>
            </a:r>
          </a:p>
        </p:txBody>
      </p:sp>
    </p:spTree>
    <p:extLst>
      <p:ext uri="{BB962C8B-B14F-4D97-AF65-F5344CB8AC3E}">
        <p14:creationId xmlns:p14="http://schemas.microsoft.com/office/powerpoint/2010/main" val="1290011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rg Chart 3">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12" name="Picture Placeholder 9">
            <a:extLst>
              <a:ext uri="{FF2B5EF4-FFF2-40B4-BE49-F238E27FC236}">
                <a16:creationId xmlns:a16="http://schemas.microsoft.com/office/drawing/2014/main" id="{BA540C3B-ADB8-0418-8902-96ABE799C914}"/>
              </a:ext>
            </a:extLst>
          </p:cNvPr>
          <p:cNvSpPr>
            <a:spLocks noGrp="1"/>
          </p:cNvSpPr>
          <p:nvPr>
            <p:ph type="pic" sz="quarter" idx="48" hasCustomPrompt="1"/>
          </p:nvPr>
        </p:nvSpPr>
        <p:spPr>
          <a:xfrm>
            <a:off x="1156635" y="2420980"/>
            <a:ext cx="772302" cy="672143"/>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lnSpc>
                <a:spcPct val="90000"/>
              </a:lnSpc>
              <a:defRPr lang="en-US" sz="682" b="0" i="0" dirty="0">
                <a:latin typeface="Zebra Sans" pitchFamily="2" charset="77"/>
                <a:cs typeface="Arial" panose="020B0604020202020204" pitchFamily="34" charset="0"/>
              </a:defRPr>
            </a:lvl1pPr>
          </a:lstStyle>
          <a:p>
            <a:pPr lvl="0" algn="ctr"/>
            <a:r>
              <a:rPr lang="en-US" dirty="0"/>
              <a:t>Insert headshot</a:t>
            </a:r>
          </a:p>
        </p:txBody>
      </p:sp>
      <p:sp>
        <p:nvSpPr>
          <p:cNvPr id="13" name="Picture Placeholder 9">
            <a:extLst>
              <a:ext uri="{FF2B5EF4-FFF2-40B4-BE49-F238E27FC236}">
                <a16:creationId xmlns:a16="http://schemas.microsoft.com/office/drawing/2014/main" id="{D636AE64-FC95-9B21-E35D-3F6541232298}"/>
              </a:ext>
            </a:extLst>
          </p:cNvPr>
          <p:cNvSpPr>
            <a:spLocks noGrp="1"/>
          </p:cNvSpPr>
          <p:nvPr>
            <p:ph type="pic" sz="quarter" idx="56" hasCustomPrompt="1"/>
          </p:nvPr>
        </p:nvSpPr>
        <p:spPr>
          <a:xfrm>
            <a:off x="2976181" y="2420980"/>
            <a:ext cx="772302" cy="672143"/>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defRPr lang="en-US" sz="682" b="0" i="0" dirty="0">
                <a:latin typeface="Zebra Sans" pitchFamily="2" charset="77"/>
              </a:defRPr>
            </a:lvl1pPr>
          </a:lstStyle>
          <a:p>
            <a:pPr lvl="0" algn="ctr">
              <a:lnSpc>
                <a:spcPct val="90000"/>
              </a:lnSpc>
            </a:pPr>
            <a:r>
              <a:rPr lang="en-US" dirty="0"/>
              <a:t>Insert headshot</a:t>
            </a:r>
          </a:p>
        </p:txBody>
      </p:sp>
      <p:sp>
        <p:nvSpPr>
          <p:cNvPr id="14" name="Picture Placeholder 9">
            <a:extLst>
              <a:ext uri="{FF2B5EF4-FFF2-40B4-BE49-F238E27FC236}">
                <a16:creationId xmlns:a16="http://schemas.microsoft.com/office/drawing/2014/main" id="{99DADCA2-5332-53C4-E734-B5E3C33AB6CF}"/>
              </a:ext>
            </a:extLst>
          </p:cNvPr>
          <p:cNvSpPr>
            <a:spLocks noGrp="1"/>
          </p:cNvSpPr>
          <p:nvPr>
            <p:ph type="pic" sz="quarter" idx="57" hasCustomPrompt="1"/>
          </p:nvPr>
        </p:nvSpPr>
        <p:spPr>
          <a:xfrm>
            <a:off x="4799285" y="2420980"/>
            <a:ext cx="772302" cy="672143"/>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defRPr lang="en-US" sz="682" b="0" i="0" dirty="0">
                <a:latin typeface="Zebra Sans" pitchFamily="2" charset="77"/>
              </a:defRPr>
            </a:lvl1pPr>
          </a:lstStyle>
          <a:p>
            <a:pPr lvl="0" algn="ctr">
              <a:lnSpc>
                <a:spcPct val="90000"/>
              </a:lnSpc>
            </a:pPr>
            <a:r>
              <a:rPr lang="en-US" dirty="0"/>
              <a:t>Insert headshot</a:t>
            </a:r>
          </a:p>
        </p:txBody>
      </p:sp>
      <p:sp>
        <p:nvSpPr>
          <p:cNvPr id="15" name="Picture Placeholder 9">
            <a:extLst>
              <a:ext uri="{FF2B5EF4-FFF2-40B4-BE49-F238E27FC236}">
                <a16:creationId xmlns:a16="http://schemas.microsoft.com/office/drawing/2014/main" id="{F97187E3-19F2-A3A0-FB5D-D4B856D2E6E9}"/>
              </a:ext>
            </a:extLst>
          </p:cNvPr>
          <p:cNvSpPr>
            <a:spLocks noGrp="1"/>
          </p:cNvSpPr>
          <p:nvPr>
            <p:ph type="pic" sz="quarter" idx="58" hasCustomPrompt="1"/>
          </p:nvPr>
        </p:nvSpPr>
        <p:spPr>
          <a:xfrm>
            <a:off x="6622390" y="2420980"/>
            <a:ext cx="772302" cy="672143"/>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defRPr lang="en-US" sz="682" b="0" i="0" dirty="0">
                <a:latin typeface="Zebra Sans" pitchFamily="2" charset="77"/>
              </a:defRPr>
            </a:lvl1pPr>
          </a:lstStyle>
          <a:p>
            <a:pPr lvl="0" algn="ctr">
              <a:lnSpc>
                <a:spcPct val="90000"/>
              </a:lnSpc>
            </a:pPr>
            <a:r>
              <a:rPr lang="en-US" dirty="0"/>
              <a:t>Insert headshot</a:t>
            </a:r>
          </a:p>
        </p:txBody>
      </p:sp>
      <p:sp>
        <p:nvSpPr>
          <p:cNvPr id="16" name="Picture Placeholder 9">
            <a:extLst>
              <a:ext uri="{FF2B5EF4-FFF2-40B4-BE49-F238E27FC236}">
                <a16:creationId xmlns:a16="http://schemas.microsoft.com/office/drawing/2014/main" id="{BB1E7FF2-B509-AD10-5CC0-0E36260B2171}"/>
              </a:ext>
            </a:extLst>
          </p:cNvPr>
          <p:cNvSpPr>
            <a:spLocks noGrp="1"/>
          </p:cNvSpPr>
          <p:nvPr>
            <p:ph type="pic" sz="quarter" idx="59" hasCustomPrompt="1"/>
          </p:nvPr>
        </p:nvSpPr>
        <p:spPr>
          <a:xfrm>
            <a:off x="8445494" y="2420980"/>
            <a:ext cx="772302" cy="672143"/>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defRPr lang="en-US" sz="682" b="0" i="0" dirty="0">
                <a:latin typeface="Zebra Sans" pitchFamily="2" charset="77"/>
              </a:defRPr>
            </a:lvl1pPr>
          </a:lstStyle>
          <a:p>
            <a:pPr lvl="0" algn="ctr">
              <a:lnSpc>
                <a:spcPct val="90000"/>
              </a:lnSpc>
            </a:pPr>
            <a:r>
              <a:rPr lang="en-US" dirty="0"/>
              <a:t>Insert headshot</a:t>
            </a:r>
          </a:p>
        </p:txBody>
      </p:sp>
      <p:sp>
        <p:nvSpPr>
          <p:cNvPr id="17" name="Picture Placeholder 9">
            <a:extLst>
              <a:ext uri="{FF2B5EF4-FFF2-40B4-BE49-F238E27FC236}">
                <a16:creationId xmlns:a16="http://schemas.microsoft.com/office/drawing/2014/main" id="{5CA681AD-18DE-DB04-39B5-4AEDBAEE380F}"/>
              </a:ext>
            </a:extLst>
          </p:cNvPr>
          <p:cNvSpPr>
            <a:spLocks noGrp="1"/>
          </p:cNvSpPr>
          <p:nvPr>
            <p:ph type="pic" sz="quarter" idx="60" hasCustomPrompt="1"/>
          </p:nvPr>
        </p:nvSpPr>
        <p:spPr>
          <a:xfrm>
            <a:off x="10268600" y="2420980"/>
            <a:ext cx="772302" cy="672143"/>
          </a:xfrm>
          <a:prstGeom prst="roundRect">
            <a:avLst>
              <a:gd name="adj" fmla="val 4631"/>
            </a:avLst>
          </a:prstGeom>
          <a:solidFill>
            <a:schemeClr val="bg1">
              <a:lumMod val="95000"/>
            </a:schemeClr>
          </a:solidFill>
          <a:ln w="12700">
            <a:noFill/>
          </a:ln>
        </p:spPr>
        <p:txBody>
          <a:bodyPr vert="horz" lIns="0" tIns="0" rIns="0" bIns="457200" rtlCol="0" anchor="ctr" anchorCtr="1">
            <a:noAutofit/>
          </a:bodyPr>
          <a:lstStyle>
            <a:lvl1pPr>
              <a:defRPr lang="en-US" sz="682" b="0" i="0" dirty="0">
                <a:latin typeface="Zebra Sans" pitchFamily="2" charset="77"/>
              </a:defRPr>
            </a:lvl1pPr>
          </a:lstStyle>
          <a:p>
            <a:pPr lvl="0" algn="ctr">
              <a:lnSpc>
                <a:spcPct val="90000"/>
              </a:lnSpc>
            </a:pPr>
            <a:r>
              <a:rPr lang="en-US" dirty="0"/>
              <a:t>Insert headshot</a:t>
            </a:r>
          </a:p>
        </p:txBody>
      </p:sp>
      <p:sp>
        <p:nvSpPr>
          <p:cNvPr id="38" name="Text Placeholder 33">
            <a:extLst>
              <a:ext uri="{FF2B5EF4-FFF2-40B4-BE49-F238E27FC236}">
                <a16:creationId xmlns:a16="http://schemas.microsoft.com/office/drawing/2014/main" id="{48496ACB-506C-F50B-D282-59518F8913E8}"/>
              </a:ext>
            </a:extLst>
          </p:cNvPr>
          <p:cNvSpPr>
            <a:spLocks noGrp="1"/>
          </p:cNvSpPr>
          <p:nvPr>
            <p:ph type="body" sz="quarter" idx="79" hasCustomPrompt="1"/>
          </p:nvPr>
        </p:nvSpPr>
        <p:spPr>
          <a:xfrm>
            <a:off x="2499316" y="3137155"/>
            <a:ext cx="1726033" cy="364474"/>
          </a:xfrm>
          <a:solidFill>
            <a:schemeClr val="bg1"/>
          </a:solidFill>
        </p:spPr>
        <p:txBody>
          <a:bodyPr/>
          <a:lstStyle>
            <a:lvl1pPr algn="ctr">
              <a:lnSpc>
                <a:spcPct val="90000"/>
              </a:lnSpc>
              <a:spcBef>
                <a:spcPts val="0"/>
              </a:spcBef>
              <a:defRPr lang="en-US" sz="12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9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818"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lvl="1"/>
            <a:r>
              <a:rPr lang="en-US" dirty="0"/>
              <a:t>Job title goes here</a:t>
            </a:r>
          </a:p>
          <a:p>
            <a:pPr lvl="2"/>
            <a:endParaRPr lang="en-US" dirty="0"/>
          </a:p>
        </p:txBody>
      </p:sp>
      <p:sp>
        <p:nvSpPr>
          <p:cNvPr id="39" name="Text Placeholder 33">
            <a:extLst>
              <a:ext uri="{FF2B5EF4-FFF2-40B4-BE49-F238E27FC236}">
                <a16:creationId xmlns:a16="http://schemas.microsoft.com/office/drawing/2014/main" id="{51753E27-8463-5C68-65BD-AC5AA990D0A9}"/>
              </a:ext>
            </a:extLst>
          </p:cNvPr>
          <p:cNvSpPr>
            <a:spLocks noGrp="1"/>
          </p:cNvSpPr>
          <p:nvPr>
            <p:ph type="body" sz="quarter" idx="80" hasCustomPrompt="1"/>
          </p:nvPr>
        </p:nvSpPr>
        <p:spPr>
          <a:xfrm>
            <a:off x="4322420" y="3137155"/>
            <a:ext cx="1726033" cy="364474"/>
          </a:xfrm>
          <a:solidFill>
            <a:schemeClr val="bg1"/>
          </a:solidFill>
        </p:spPr>
        <p:txBody>
          <a:bodyPr/>
          <a:lstStyle>
            <a:lvl1pPr algn="ctr">
              <a:lnSpc>
                <a:spcPct val="90000"/>
              </a:lnSpc>
              <a:spcBef>
                <a:spcPts val="0"/>
              </a:spcBef>
              <a:defRPr lang="en-US" sz="12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9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818"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40" name="Text Placeholder 33">
            <a:extLst>
              <a:ext uri="{FF2B5EF4-FFF2-40B4-BE49-F238E27FC236}">
                <a16:creationId xmlns:a16="http://schemas.microsoft.com/office/drawing/2014/main" id="{5792C092-D6ED-A995-03BF-703DA12D8BD8}"/>
              </a:ext>
            </a:extLst>
          </p:cNvPr>
          <p:cNvSpPr>
            <a:spLocks noGrp="1"/>
          </p:cNvSpPr>
          <p:nvPr>
            <p:ph type="body" sz="quarter" idx="81" hasCustomPrompt="1"/>
          </p:nvPr>
        </p:nvSpPr>
        <p:spPr>
          <a:xfrm>
            <a:off x="6145525" y="3137155"/>
            <a:ext cx="1726033" cy="364474"/>
          </a:xfrm>
          <a:solidFill>
            <a:schemeClr val="bg1"/>
          </a:solidFill>
        </p:spPr>
        <p:txBody>
          <a:bodyPr/>
          <a:lstStyle>
            <a:lvl1pPr algn="ctr">
              <a:lnSpc>
                <a:spcPct val="90000"/>
              </a:lnSpc>
              <a:spcBef>
                <a:spcPts val="0"/>
              </a:spcBef>
              <a:defRPr lang="en-US" sz="12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9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818"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41" name="Text Placeholder 33">
            <a:extLst>
              <a:ext uri="{FF2B5EF4-FFF2-40B4-BE49-F238E27FC236}">
                <a16:creationId xmlns:a16="http://schemas.microsoft.com/office/drawing/2014/main" id="{2BD4A854-8E5B-44FD-7C85-70CC3917E2A9}"/>
              </a:ext>
            </a:extLst>
          </p:cNvPr>
          <p:cNvSpPr>
            <a:spLocks noGrp="1"/>
          </p:cNvSpPr>
          <p:nvPr>
            <p:ph type="body" sz="quarter" idx="82" hasCustomPrompt="1"/>
          </p:nvPr>
        </p:nvSpPr>
        <p:spPr>
          <a:xfrm>
            <a:off x="7968629" y="3137155"/>
            <a:ext cx="1726033" cy="364474"/>
          </a:xfrm>
          <a:solidFill>
            <a:schemeClr val="bg1"/>
          </a:solidFill>
        </p:spPr>
        <p:txBody>
          <a:bodyPr/>
          <a:lstStyle>
            <a:lvl1pPr algn="ctr">
              <a:lnSpc>
                <a:spcPct val="90000"/>
              </a:lnSpc>
              <a:spcBef>
                <a:spcPts val="0"/>
              </a:spcBef>
              <a:defRPr lang="en-US" sz="12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9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818"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42" name="Text Placeholder 33">
            <a:extLst>
              <a:ext uri="{FF2B5EF4-FFF2-40B4-BE49-F238E27FC236}">
                <a16:creationId xmlns:a16="http://schemas.microsoft.com/office/drawing/2014/main" id="{EE66AE38-C052-66C4-428F-24DE0A418D72}"/>
              </a:ext>
            </a:extLst>
          </p:cNvPr>
          <p:cNvSpPr>
            <a:spLocks noGrp="1"/>
          </p:cNvSpPr>
          <p:nvPr>
            <p:ph type="body" sz="quarter" idx="83" hasCustomPrompt="1"/>
          </p:nvPr>
        </p:nvSpPr>
        <p:spPr>
          <a:xfrm>
            <a:off x="9791735" y="3137155"/>
            <a:ext cx="1726033" cy="364474"/>
          </a:xfrm>
          <a:solidFill>
            <a:schemeClr val="bg1"/>
          </a:solidFill>
        </p:spPr>
        <p:txBody>
          <a:bodyPr/>
          <a:lstStyle>
            <a:lvl1pPr algn="ctr">
              <a:lnSpc>
                <a:spcPct val="90000"/>
              </a:lnSpc>
              <a:spcBef>
                <a:spcPts val="0"/>
              </a:spcBef>
              <a:defRPr lang="en-US" sz="12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9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818"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panose="020B0604020202020204" pitchFamily="34" charset="0"/>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43" name="Text Placeholder 33">
            <a:extLst>
              <a:ext uri="{FF2B5EF4-FFF2-40B4-BE49-F238E27FC236}">
                <a16:creationId xmlns:a16="http://schemas.microsoft.com/office/drawing/2014/main" id="{BF5FF4D7-22E1-4B05-83BB-5A81F97E2BBC}"/>
              </a:ext>
            </a:extLst>
          </p:cNvPr>
          <p:cNvSpPr>
            <a:spLocks noGrp="1"/>
          </p:cNvSpPr>
          <p:nvPr>
            <p:ph type="body" sz="quarter" idx="84" hasCustomPrompt="1"/>
          </p:nvPr>
        </p:nvSpPr>
        <p:spPr>
          <a:xfrm>
            <a:off x="679770" y="3137155"/>
            <a:ext cx="1726033" cy="364474"/>
          </a:xfrm>
          <a:solidFill>
            <a:schemeClr val="bg1"/>
          </a:solidFill>
        </p:spPr>
        <p:txBody>
          <a:bodyPr/>
          <a:lstStyle>
            <a:lvl1pPr algn="ctr">
              <a:lnSpc>
                <a:spcPct val="90000"/>
              </a:lnSpc>
              <a:spcBef>
                <a:spcPts val="0"/>
              </a:spcBef>
              <a:defRPr sz="1200" b="0" i="0">
                <a:solidFill>
                  <a:schemeClr val="tx1"/>
                </a:solidFill>
                <a:latin typeface="Zebra Sans Cnd ExtraBold" pitchFamily="2" charset="77"/>
                <a:cs typeface="Arial" panose="020B0604020202020204" pitchFamily="34" charset="0"/>
              </a:defRPr>
            </a:lvl1pPr>
            <a:lvl2pPr marL="0" indent="0" algn="ctr">
              <a:lnSpc>
                <a:spcPct val="90000"/>
              </a:lnSpc>
              <a:spcBef>
                <a:spcPts val="0"/>
              </a:spcBef>
              <a:buNone/>
              <a:defRPr sz="900" b="0" i="0">
                <a:solidFill>
                  <a:schemeClr val="tx1"/>
                </a:solidFill>
                <a:latin typeface="Zebra Sans" pitchFamily="2" charset="77"/>
                <a:cs typeface="Arial" panose="020B0604020202020204" pitchFamily="34" charset="0"/>
              </a:defRPr>
            </a:lvl2pPr>
            <a:lvl3pPr algn="ctr">
              <a:lnSpc>
                <a:spcPct val="90000"/>
              </a:lnSpc>
              <a:spcBef>
                <a:spcPts val="0"/>
              </a:spcBef>
              <a:defRPr sz="818" b="0" i="0">
                <a:solidFill>
                  <a:schemeClr val="tx1"/>
                </a:solidFill>
                <a:latin typeface="Zebra Sans" pitchFamily="2" charset="77"/>
                <a:cs typeface="Arial" panose="020B0604020202020204" pitchFamily="34" charset="0"/>
              </a:defRPr>
            </a:lvl3pPr>
          </a:lstStyle>
          <a:p>
            <a:pPr lvl="0"/>
            <a:r>
              <a:rPr lang="en-US" dirty="0" err="1"/>
              <a:t>Firstname</a:t>
            </a:r>
            <a:r>
              <a:rPr lang="en-US" dirty="0"/>
              <a:t> </a:t>
            </a:r>
            <a:r>
              <a:rPr lang="en-US" dirty="0" err="1"/>
              <a:t>Lastname</a:t>
            </a:r>
            <a:endParaRPr lang="en-US" dirty="0"/>
          </a:p>
          <a:p>
            <a:pPr lvl="1"/>
            <a:r>
              <a:rPr lang="en-US" dirty="0"/>
              <a:t>Job title goes here</a:t>
            </a:r>
          </a:p>
          <a:p>
            <a:pPr lvl="2"/>
            <a:endParaRPr lang="en-US" dirty="0"/>
          </a:p>
        </p:txBody>
      </p:sp>
      <p:sp>
        <p:nvSpPr>
          <p:cNvPr id="44" name="Text Placeholder 33">
            <a:extLst>
              <a:ext uri="{FF2B5EF4-FFF2-40B4-BE49-F238E27FC236}">
                <a16:creationId xmlns:a16="http://schemas.microsoft.com/office/drawing/2014/main" id="{52357013-E280-AE5E-A1EF-695279F241D3}"/>
              </a:ext>
            </a:extLst>
          </p:cNvPr>
          <p:cNvSpPr>
            <a:spLocks noGrp="1"/>
          </p:cNvSpPr>
          <p:nvPr>
            <p:ph type="body" sz="quarter" idx="85" hasCustomPrompt="1"/>
          </p:nvPr>
        </p:nvSpPr>
        <p:spPr>
          <a:xfrm>
            <a:off x="848971" y="4049767"/>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sz="800" b="0" i="0">
                <a:solidFill>
                  <a:schemeClr val="tx1"/>
                </a:solidFill>
                <a:latin typeface="Zebra Sans" pitchFamily="2" charset="77"/>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lvl="1"/>
            <a:r>
              <a:rPr lang="en-US" dirty="0"/>
              <a:t>Job title goes here</a:t>
            </a:r>
          </a:p>
          <a:p>
            <a:pPr lvl="2"/>
            <a:endParaRPr lang="en-US" dirty="0"/>
          </a:p>
        </p:txBody>
      </p:sp>
      <p:sp>
        <p:nvSpPr>
          <p:cNvPr id="45" name="Text Placeholder 33">
            <a:extLst>
              <a:ext uri="{FF2B5EF4-FFF2-40B4-BE49-F238E27FC236}">
                <a16:creationId xmlns:a16="http://schemas.microsoft.com/office/drawing/2014/main" id="{03CA535A-792A-6E6B-D34F-C74D569D82EE}"/>
              </a:ext>
            </a:extLst>
          </p:cNvPr>
          <p:cNvSpPr>
            <a:spLocks noGrp="1"/>
          </p:cNvSpPr>
          <p:nvPr>
            <p:ph type="body" sz="quarter" idx="86" hasCustomPrompt="1"/>
          </p:nvPr>
        </p:nvSpPr>
        <p:spPr>
          <a:xfrm>
            <a:off x="848971" y="4903741"/>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46" name="Text Placeholder 33">
            <a:extLst>
              <a:ext uri="{FF2B5EF4-FFF2-40B4-BE49-F238E27FC236}">
                <a16:creationId xmlns:a16="http://schemas.microsoft.com/office/drawing/2014/main" id="{1B291731-03E3-7F55-B8AD-F2DA1CB12DDF}"/>
              </a:ext>
            </a:extLst>
          </p:cNvPr>
          <p:cNvSpPr>
            <a:spLocks noGrp="1"/>
          </p:cNvSpPr>
          <p:nvPr>
            <p:ph type="body" sz="quarter" idx="87" hasCustomPrompt="1"/>
          </p:nvPr>
        </p:nvSpPr>
        <p:spPr>
          <a:xfrm>
            <a:off x="848971" y="5760278"/>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47" name="Text Placeholder 33">
            <a:extLst>
              <a:ext uri="{FF2B5EF4-FFF2-40B4-BE49-F238E27FC236}">
                <a16:creationId xmlns:a16="http://schemas.microsoft.com/office/drawing/2014/main" id="{5F8DAC14-2F54-15CD-074D-9EB63DBA48DB}"/>
              </a:ext>
            </a:extLst>
          </p:cNvPr>
          <p:cNvSpPr>
            <a:spLocks noGrp="1"/>
          </p:cNvSpPr>
          <p:nvPr>
            <p:ph type="body" sz="quarter" idx="88" hasCustomPrompt="1"/>
          </p:nvPr>
        </p:nvSpPr>
        <p:spPr>
          <a:xfrm>
            <a:off x="2668517" y="4049767"/>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48" name="Text Placeholder 33">
            <a:extLst>
              <a:ext uri="{FF2B5EF4-FFF2-40B4-BE49-F238E27FC236}">
                <a16:creationId xmlns:a16="http://schemas.microsoft.com/office/drawing/2014/main" id="{EA87232C-1CED-40F1-2EF6-549327C6FDF7}"/>
              </a:ext>
            </a:extLst>
          </p:cNvPr>
          <p:cNvSpPr>
            <a:spLocks noGrp="1"/>
          </p:cNvSpPr>
          <p:nvPr>
            <p:ph type="body" sz="quarter" idx="89" hasCustomPrompt="1"/>
          </p:nvPr>
        </p:nvSpPr>
        <p:spPr>
          <a:xfrm>
            <a:off x="2668517" y="4903741"/>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49" name="Text Placeholder 33">
            <a:extLst>
              <a:ext uri="{FF2B5EF4-FFF2-40B4-BE49-F238E27FC236}">
                <a16:creationId xmlns:a16="http://schemas.microsoft.com/office/drawing/2014/main" id="{38532EEC-C3E9-79AA-258C-B8A62EEDC25C}"/>
              </a:ext>
            </a:extLst>
          </p:cNvPr>
          <p:cNvSpPr>
            <a:spLocks noGrp="1"/>
          </p:cNvSpPr>
          <p:nvPr>
            <p:ph type="body" sz="quarter" idx="90" hasCustomPrompt="1"/>
          </p:nvPr>
        </p:nvSpPr>
        <p:spPr>
          <a:xfrm>
            <a:off x="2668517" y="5760278"/>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50" name="Text Placeholder 33">
            <a:extLst>
              <a:ext uri="{FF2B5EF4-FFF2-40B4-BE49-F238E27FC236}">
                <a16:creationId xmlns:a16="http://schemas.microsoft.com/office/drawing/2014/main" id="{04B9E2BD-48C1-1B80-D645-E2A26979A873}"/>
              </a:ext>
            </a:extLst>
          </p:cNvPr>
          <p:cNvSpPr>
            <a:spLocks noGrp="1"/>
          </p:cNvSpPr>
          <p:nvPr>
            <p:ph type="body" sz="quarter" idx="91" hasCustomPrompt="1"/>
          </p:nvPr>
        </p:nvSpPr>
        <p:spPr>
          <a:xfrm>
            <a:off x="4491621" y="4049767"/>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51" name="Text Placeholder 33">
            <a:extLst>
              <a:ext uri="{FF2B5EF4-FFF2-40B4-BE49-F238E27FC236}">
                <a16:creationId xmlns:a16="http://schemas.microsoft.com/office/drawing/2014/main" id="{E2D6D3B6-0B1E-445C-32FD-4A313C76D7DB}"/>
              </a:ext>
            </a:extLst>
          </p:cNvPr>
          <p:cNvSpPr>
            <a:spLocks noGrp="1"/>
          </p:cNvSpPr>
          <p:nvPr>
            <p:ph type="body" sz="quarter" idx="92" hasCustomPrompt="1"/>
          </p:nvPr>
        </p:nvSpPr>
        <p:spPr>
          <a:xfrm>
            <a:off x="4491621" y="4903741"/>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52" name="Text Placeholder 33">
            <a:extLst>
              <a:ext uri="{FF2B5EF4-FFF2-40B4-BE49-F238E27FC236}">
                <a16:creationId xmlns:a16="http://schemas.microsoft.com/office/drawing/2014/main" id="{86D5C9F8-53A9-9812-A9C2-DEAAD0717E4A}"/>
              </a:ext>
            </a:extLst>
          </p:cNvPr>
          <p:cNvSpPr>
            <a:spLocks noGrp="1"/>
          </p:cNvSpPr>
          <p:nvPr>
            <p:ph type="body" sz="quarter" idx="93" hasCustomPrompt="1"/>
          </p:nvPr>
        </p:nvSpPr>
        <p:spPr>
          <a:xfrm>
            <a:off x="4491621" y="5760278"/>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53" name="Text Placeholder 33">
            <a:extLst>
              <a:ext uri="{FF2B5EF4-FFF2-40B4-BE49-F238E27FC236}">
                <a16:creationId xmlns:a16="http://schemas.microsoft.com/office/drawing/2014/main" id="{AAD55876-C13E-12D7-7576-86D5ADC788E6}"/>
              </a:ext>
            </a:extLst>
          </p:cNvPr>
          <p:cNvSpPr>
            <a:spLocks noGrp="1"/>
          </p:cNvSpPr>
          <p:nvPr>
            <p:ph type="body" sz="quarter" idx="94" hasCustomPrompt="1"/>
          </p:nvPr>
        </p:nvSpPr>
        <p:spPr>
          <a:xfrm>
            <a:off x="6314726" y="4049767"/>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54" name="Text Placeholder 33">
            <a:extLst>
              <a:ext uri="{FF2B5EF4-FFF2-40B4-BE49-F238E27FC236}">
                <a16:creationId xmlns:a16="http://schemas.microsoft.com/office/drawing/2014/main" id="{C0FDB2C3-8368-FCA2-280F-E02E3C0D52BE}"/>
              </a:ext>
            </a:extLst>
          </p:cNvPr>
          <p:cNvSpPr>
            <a:spLocks noGrp="1"/>
          </p:cNvSpPr>
          <p:nvPr>
            <p:ph type="body" sz="quarter" idx="95" hasCustomPrompt="1"/>
          </p:nvPr>
        </p:nvSpPr>
        <p:spPr>
          <a:xfrm>
            <a:off x="6314726" y="4903741"/>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55" name="Text Placeholder 33">
            <a:extLst>
              <a:ext uri="{FF2B5EF4-FFF2-40B4-BE49-F238E27FC236}">
                <a16:creationId xmlns:a16="http://schemas.microsoft.com/office/drawing/2014/main" id="{816524D1-3D1C-007F-37D1-8501FB436E6C}"/>
              </a:ext>
            </a:extLst>
          </p:cNvPr>
          <p:cNvSpPr>
            <a:spLocks noGrp="1"/>
          </p:cNvSpPr>
          <p:nvPr>
            <p:ph type="body" sz="quarter" idx="96" hasCustomPrompt="1"/>
          </p:nvPr>
        </p:nvSpPr>
        <p:spPr>
          <a:xfrm>
            <a:off x="6314726" y="5760278"/>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56" name="Text Placeholder 33">
            <a:extLst>
              <a:ext uri="{FF2B5EF4-FFF2-40B4-BE49-F238E27FC236}">
                <a16:creationId xmlns:a16="http://schemas.microsoft.com/office/drawing/2014/main" id="{4B54F301-FF2E-6BBD-5D13-C96A45366751}"/>
              </a:ext>
            </a:extLst>
          </p:cNvPr>
          <p:cNvSpPr>
            <a:spLocks noGrp="1"/>
          </p:cNvSpPr>
          <p:nvPr>
            <p:ph type="body" sz="quarter" idx="97" hasCustomPrompt="1"/>
          </p:nvPr>
        </p:nvSpPr>
        <p:spPr>
          <a:xfrm>
            <a:off x="8137830" y="4049767"/>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57" name="Text Placeholder 33">
            <a:extLst>
              <a:ext uri="{FF2B5EF4-FFF2-40B4-BE49-F238E27FC236}">
                <a16:creationId xmlns:a16="http://schemas.microsoft.com/office/drawing/2014/main" id="{EDE7EAD0-7517-CA00-5A13-E98DDBD15916}"/>
              </a:ext>
            </a:extLst>
          </p:cNvPr>
          <p:cNvSpPr>
            <a:spLocks noGrp="1"/>
          </p:cNvSpPr>
          <p:nvPr>
            <p:ph type="body" sz="quarter" idx="98" hasCustomPrompt="1"/>
          </p:nvPr>
        </p:nvSpPr>
        <p:spPr>
          <a:xfrm>
            <a:off x="8137830" y="4903741"/>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58" name="Text Placeholder 33">
            <a:extLst>
              <a:ext uri="{FF2B5EF4-FFF2-40B4-BE49-F238E27FC236}">
                <a16:creationId xmlns:a16="http://schemas.microsoft.com/office/drawing/2014/main" id="{280308FF-462C-4D56-13A4-857DCEE939C1}"/>
              </a:ext>
            </a:extLst>
          </p:cNvPr>
          <p:cNvSpPr>
            <a:spLocks noGrp="1"/>
          </p:cNvSpPr>
          <p:nvPr>
            <p:ph type="body" sz="quarter" idx="99" hasCustomPrompt="1"/>
          </p:nvPr>
        </p:nvSpPr>
        <p:spPr>
          <a:xfrm>
            <a:off x="8137830" y="5760278"/>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59" name="Text Placeholder 33">
            <a:extLst>
              <a:ext uri="{FF2B5EF4-FFF2-40B4-BE49-F238E27FC236}">
                <a16:creationId xmlns:a16="http://schemas.microsoft.com/office/drawing/2014/main" id="{02F62C37-8FDE-B271-5991-27E00CB621AB}"/>
              </a:ext>
            </a:extLst>
          </p:cNvPr>
          <p:cNvSpPr>
            <a:spLocks noGrp="1"/>
          </p:cNvSpPr>
          <p:nvPr>
            <p:ph type="body" sz="quarter" idx="100" hasCustomPrompt="1"/>
          </p:nvPr>
        </p:nvSpPr>
        <p:spPr>
          <a:xfrm>
            <a:off x="9960936" y="4049767"/>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60" name="Text Placeholder 33">
            <a:extLst>
              <a:ext uri="{FF2B5EF4-FFF2-40B4-BE49-F238E27FC236}">
                <a16:creationId xmlns:a16="http://schemas.microsoft.com/office/drawing/2014/main" id="{7198E41C-36F1-F206-C3E5-758227B6155D}"/>
              </a:ext>
            </a:extLst>
          </p:cNvPr>
          <p:cNvSpPr>
            <a:spLocks noGrp="1"/>
          </p:cNvSpPr>
          <p:nvPr>
            <p:ph type="body" sz="quarter" idx="101" hasCustomPrompt="1"/>
          </p:nvPr>
        </p:nvSpPr>
        <p:spPr>
          <a:xfrm>
            <a:off x="9960936" y="4903741"/>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61" name="Text Placeholder 33">
            <a:extLst>
              <a:ext uri="{FF2B5EF4-FFF2-40B4-BE49-F238E27FC236}">
                <a16:creationId xmlns:a16="http://schemas.microsoft.com/office/drawing/2014/main" id="{4B88004F-53AA-8268-E842-6D66112324A4}"/>
              </a:ext>
            </a:extLst>
          </p:cNvPr>
          <p:cNvSpPr>
            <a:spLocks noGrp="1"/>
          </p:cNvSpPr>
          <p:nvPr>
            <p:ph type="body" sz="quarter" idx="102" hasCustomPrompt="1"/>
          </p:nvPr>
        </p:nvSpPr>
        <p:spPr>
          <a:xfrm>
            <a:off x="9960936" y="5760278"/>
            <a:ext cx="1387630" cy="303158"/>
          </a:xfrm>
          <a:solidFill>
            <a:schemeClr val="bg1"/>
          </a:solidFill>
        </p:spPr>
        <p:txBody>
          <a:bodyPr/>
          <a:lstStyle>
            <a:lvl1pPr algn="ctr">
              <a:lnSpc>
                <a:spcPct val="90000"/>
              </a:lnSpc>
              <a:spcBef>
                <a:spcPts val="0"/>
              </a:spcBef>
              <a:defRPr lang="en-US" sz="1000" b="0" i="0" kern="1200" dirty="0">
                <a:solidFill>
                  <a:schemeClr val="tx1"/>
                </a:solidFill>
                <a:latin typeface="Zebra Sans Cnd ExtraBold" pitchFamily="2" charset="77"/>
                <a:ea typeface="+mn-ea"/>
                <a:cs typeface="Arial" panose="020B0604020202020204" pitchFamily="34" charset="0"/>
              </a:defRPr>
            </a:lvl1pPr>
            <a:lvl2pPr marL="0" indent="0" algn="ctr">
              <a:lnSpc>
                <a:spcPct val="90000"/>
              </a:lnSpc>
              <a:spcBef>
                <a:spcPts val="0"/>
              </a:spcBef>
              <a:buNone/>
              <a:defRPr lang="en-US" sz="800" b="0" i="0" kern="1200" dirty="0">
                <a:solidFill>
                  <a:schemeClr val="tx1"/>
                </a:solidFill>
                <a:latin typeface="Zebra Sans" pitchFamily="2" charset="77"/>
                <a:ea typeface="+mn-ea"/>
                <a:cs typeface="Arial" panose="020B0604020202020204" pitchFamily="34" charset="0"/>
              </a:defRPr>
            </a:lvl2pPr>
            <a:lvl3pPr algn="ctr">
              <a:lnSpc>
                <a:spcPct val="90000"/>
              </a:lnSpc>
              <a:spcBef>
                <a:spcPts val="0"/>
              </a:spcBef>
              <a:defRPr sz="682" b="0" i="0">
                <a:solidFill>
                  <a:schemeClr val="tx1"/>
                </a:solidFill>
                <a:latin typeface="Zebra Sans" pitchFamily="2" charset="77"/>
                <a:cs typeface="Arial" panose="020B0604020202020204" pitchFamily="34" charset="0"/>
              </a:defRPr>
            </a:lvl3pPr>
          </a:lstStyle>
          <a:p>
            <a:pPr marL="0" lvl="0" indent="0" algn="ctr" defTabSz="914400" rtl="0" eaLnBrk="1" latinLnBrk="0" hangingPunct="1">
              <a:lnSpc>
                <a:spcPct val="110000"/>
              </a:lnSpc>
              <a:spcBef>
                <a:spcPts val="0"/>
              </a:spcBef>
              <a:buFont typeface="Arial"/>
              <a:buNone/>
            </a:pPr>
            <a:r>
              <a:rPr lang="en-US" dirty="0" err="1"/>
              <a:t>Firstname</a:t>
            </a:r>
            <a:r>
              <a:rPr lang="en-US" dirty="0"/>
              <a:t> </a:t>
            </a:r>
            <a:r>
              <a:rPr lang="en-US" dirty="0" err="1"/>
              <a:t>Lastname</a:t>
            </a:r>
            <a:endParaRPr lang="en-US" dirty="0"/>
          </a:p>
          <a:p>
            <a:pPr marL="0" lvl="1" indent="0" algn="ctr" defTabSz="914400" rtl="0" eaLnBrk="1" latinLnBrk="0" hangingPunct="1">
              <a:lnSpc>
                <a:spcPct val="100000"/>
              </a:lnSpc>
              <a:spcBef>
                <a:spcPts val="0"/>
              </a:spcBef>
              <a:buFont typeface="Arial" panose="020B0604020202020204" pitchFamily="34" charset="0"/>
              <a:buNone/>
              <a:tabLst/>
            </a:pPr>
            <a:r>
              <a:rPr lang="en-US" dirty="0"/>
              <a:t>Job title goes here</a:t>
            </a:r>
          </a:p>
          <a:p>
            <a:pPr lvl="2"/>
            <a:endParaRPr lang="en-US" dirty="0"/>
          </a:p>
        </p:txBody>
      </p:sp>
      <p:sp>
        <p:nvSpPr>
          <p:cNvPr id="62" name="Picture Placeholder 9">
            <a:extLst>
              <a:ext uri="{FF2B5EF4-FFF2-40B4-BE49-F238E27FC236}">
                <a16:creationId xmlns:a16="http://schemas.microsoft.com/office/drawing/2014/main" id="{0078BEB6-D33F-1ED6-19B0-604929194897}"/>
              </a:ext>
            </a:extLst>
          </p:cNvPr>
          <p:cNvSpPr>
            <a:spLocks noGrp="1"/>
          </p:cNvSpPr>
          <p:nvPr>
            <p:ph type="pic" sz="quarter" idx="50" hasCustomPrompt="1"/>
          </p:nvPr>
        </p:nvSpPr>
        <p:spPr>
          <a:xfrm>
            <a:off x="5658445" y="734518"/>
            <a:ext cx="885719" cy="890502"/>
          </a:xfrm>
          <a:prstGeom prst="roundRect">
            <a:avLst>
              <a:gd name="adj" fmla="val 4631"/>
            </a:avLst>
          </a:prstGeom>
          <a:solidFill>
            <a:schemeClr val="bg1">
              <a:lumMod val="95000"/>
            </a:schemeClr>
          </a:solidFill>
          <a:ln w="12700">
            <a:noFill/>
          </a:ln>
        </p:spPr>
        <p:txBody>
          <a:bodyPr vert="horz" lIns="0" tIns="0" rIns="0" bIns="548640" rtlCol="0" anchor="ctr" anchorCtr="1">
            <a:noAutofit/>
          </a:bodyPr>
          <a:lstStyle>
            <a:lvl1pPr>
              <a:defRPr lang="en-US" sz="800" b="0" i="0" dirty="0">
                <a:latin typeface="Zebra Sans" pitchFamily="2" charset="77"/>
              </a:defRPr>
            </a:lvl1pPr>
          </a:lstStyle>
          <a:p>
            <a:pPr lvl="0" algn="ctr"/>
            <a:r>
              <a:rPr lang="en-US" dirty="0"/>
              <a:t>Insert headshot</a:t>
            </a:r>
          </a:p>
        </p:txBody>
      </p:sp>
      <p:sp>
        <p:nvSpPr>
          <p:cNvPr id="64" name="Text Placeholder 33">
            <a:extLst>
              <a:ext uri="{FF2B5EF4-FFF2-40B4-BE49-F238E27FC236}">
                <a16:creationId xmlns:a16="http://schemas.microsoft.com/office/drawing/2014/main" id="{A678C860-C26B-C698-71DC-9EAD4F3ED1C0}"/>
              </a:ext>
            </a:extLst>
          </p:cNvPr>
          <p:cNvSpPr>
            <a:spLocks noGrp="1"/>
          </p:cNvSpPr>
          <p:nvPr>
            <p:ph type="body" sz="quarter" idx="103" hasCustomPrompt="1"/>
          </p:nvPr>
        </p:nvSpPr>
        <p:spPr>
          <a:xfrm>
            <a:off x="4749933" y="1730983"/>
            <a:ext cx="2689875" cy="371758"/>
          </a:xfrm>
          <a:prstGeom prst="roundRect">
            <a:avLst>
              <a:gd name="adj" fmla="val 6605"/>
            </a:avLst>
          </a:prstGeom>
          <a:solidFill>
            <a:schemeClr val="bg1"/>
          </a:solidFill>
          <a:ln w="12700">
            <a:noFill/>
          </a:ln>
        </p:spPr>
        <p:txBody>
          <a:bodyPr anchor="ctr" anchorCtr="0"/>
          <a:lstStyle>
            <a:lvl1pPr algn="ctr">
              <a:lnSpc>
                <a:spcPct val="90000"/>
              </a:lnSpc>
              <a:spcBef>
                <a:spcPts val="0"/>
              </a:spcBef>
              <a:defRPr sz="1400" b="0" i="0">
                <a:solidFill>
                  <a:schemeClr val="tx1"/>
                </a:solidFill>
                <a:latin typeface="Zebra Sans Cnd ExtraBold" pitchFamily="2" charset="77"/>
                <a:cs typeface="Arial" panose="020B0604020202020204" pitchFamily="34" charset="0"/>
              </a:defRPr>
            </a:lvl1pPr>
            <a:lvl2pPr marL="0" indent="0" algn="ctr">
              <a:lnSpc>
                <a:spcPct val="90000"/>
              </a:lnSpc>
              <a:spcBef>
                <a:spcPts val="0"/>
              </a:spcBef>
              <a:buNone/>
              <a:defRPr sz="1000" b="0" i="0">
                <a:solidFill>
                  <a:schemeClr val="tx1"/>
                </a:solidFill>
                <a:latin typeface="Zebra Sans" pitchFamily="2" charset="77"/>
                <a:cs typeface="Arial" panose="020B0604020202020204" pitchFamily="34" charset="0"/>
              </a:defRPr>
            </a:lvl2pPr>
            <a:lvl3pPr marL="153181" indent="0" algn="ctr">
              <a:spcBef>
                <a:spcPts val="0"/>
              </a:spcBef>
              <a:buNone/>
              <a:defRPr sz="1227"/>
            </a:lvl3pPr>
          </a:lstStyle>
          <a:p>
            <a:pPr lvl="0"/>
            <a:r>
              <a:rPr lang="en-US" dirty="0" err="1"/>
              <a:t>Firstname</a:t>
            </a:r>
            <a:r>
              <a:rPr lang="en-US" dirty="0"/>
              <a:t> </a:t>
            </a:r>
            <a:r>
              <a:rPr lang="en-US" dirty="0" err="1"/>
              <a:t>Lastname</a:t>
            </a:r>
            <a:endParaRPr lang="en-US" dirty="0"/>
          </a:p>
          <a:p>
            <a:pPr lvl="1"/>
            <a:r>
              <a:rPr lang="en-US" dirty="0"/>
              <a:t>Job title goes here</a:t>
            </a:r>
          </a:p>
        </p:txBody>
      </p:sp>
      <p:cxnSp>
        <p:nvCxnSpPr>
          <p:cNvPr id="9" name="Straight Connector 8">
            <a:extLst>
              <a:ext uri="{FF2B5EF4-FFF2-40B4-BE49-F238E27FC236}">
                <a16:creationId xmlns:a16="http://schemas.microsoft.com/office/drawing/2014/main" id="{F632F8AC-FA5D-DE70-41C8-6CDB164D0CD4}"/>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Title 66">
            <a:extLst>
              <a:ext uri="{FF2B5EF4-FFF2-40B4-BE49-F238E27FC236}">
                <a16:creationId xmlns:a16="http://schemas.microsoft.com/office/drawing/2014/main" id="{01C8AA92-1690-63D8-BD71-3B7E265892C3}"/>
              </a:ext>
            </a:extLst>
          </p:cNvPr>
          <p:cNvSpPr>
            <a:spLocks noGrp="1"/>
          </p:cNvSpPr>
          <p:nvPr>
            <p:ph type="title" hasCustomPrompt="1"/>
          </p:nvPr>
        </p:nvSpPr>
        <p:spPr>
          <a:xfrm>
            <a:off x="457200" y="556011"/>
            <a:ext cx="4710306" cy="369947"/>
          </a:xfrm>
        </p:spPr>
        <p:txBody>
          <a:bodyPr/>
          <a:lstStyle/>
          <a:p>
            <a:r>
              <a:rPr lang="en-US" dirty="0"/>
              <a:t>Org chart 3</a:t>
            </a:r>
          </a:p>
        </p:txBody>
      </p:sp>
      <p:pic>
        <p:nvPicPr>
          <p:cNvPr id="68" name="Graphic 67">
            <a:extLst>
              <a:ext uri="{FF2B5EF4-FFF2-40B4-BE49-F238E27FC236}">
                <a16:creationId xmlns:a16="http://schemas.microsoft.com/office/drawing/2014/main" id="{D48E87DA-13C5-73DA-B922-5C738B85D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8" name="Picture Placeholder 9">
            <a:extLst>
              <a:ext uri="{FF2B5EF4-FFF2-40B4-BE49-F238E27FC236}">
                <a16:creationId xmlns:a16="http://schemas.microsoft.com/office/drawing/2014/main" id="{FF91A921-D66F-70F2-CBE9-BBFC0169F4F1}"/>
              </a:ext>
            </a:extLst>
          </p:cNvPr>
          <p:cNvSpPr>
            <a:spLocks noGrp="1"/>
          </p:cNvSpPr>
          <p:nvPr>
            <p:ph type="pic" sz="quarter" idx="61" hasCustomPrompt="1"/>
          </p:nvPr>
        </p:nvSpPr>
        <p:spPr>
          <a:xfrm>
            <a:off x="1302988" y="3586927"/>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19" name="Picture Placeholder 9">
            <a:extLst>
              <a:ext uri="{FF2B5EF4-FFF2-40B4-BE49-F238E27FC236}">
                <a16:creationId xmlns:a16="http://schemas.microsoft.com/office/drawing/2014/main" id="{9F739708-071D-30B0-4BB1-21DF8BCB1898}"/>
              </a:ext>
            </a:extLst>
          </p:cNvPr>
          <p:cNvSpPr>
            <a:spLocks noGrp="1"/>
          </p:cNvSpPr>
          <p:nvPr>
            <p:ph type="pic" sz="quarter" idx="62" hasCustomPrompt="1"/>
          </p:nvPr>
        </p:nvSpPr>
        <p:spPr>
          <a:xfrm>
            <a:off x="3122534" y="3586927"/>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20" name="Picture Placeholder 9">
            <a:extLst>
              <a:ext uri="{FF2B5EF4-FFF2-40B4-BE49-F238E27FC236}">
                <a16:creationId xmlns:a16="http://schemas.microsoft.com/office/drawing/2014/main" id="{9A5B743F-B1AF-821A-15FC-7E37579C295C}"/>
              </a:ext>
            </a:extLst>
          </p:cNvPr>
          <p:cNvSpPr>
            <a:spLocks noGrp="1"/>
          </p:cNvSpPr>
          <p:nvPr>
            <p:ph type="pic" sz="quarter" idx="63" hasCustomPrompt="1"/>
          </p:nvPr>
        </p:nvSpPr>
        <p:spPr>
          <a:xfrm>
            <a:off x="4945638" y="3586927"/>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21" name="Picture Placeholder 9">
            <a:extLst>
              <a:ext uri="{FF2B5EF4-FFF2-40B4-BE49-F238E27FC236}">
                <a16:creationId xmlns:a16="http://schemas.microsoft.com/office/drawing/2014/main" id="{24E0B50C-5143-A7EB-9DAF-62360E2045B8}"/>
              </a:ext>
            </a:extLst>
          </p:cNvPr>
          <p:cNvSpPr>
            <a:spLocks noGrp="1"/>
          </p:cNvSpPr>
          <p:nvPr>
            <p:ph type="pic" sz="quarter" idx="64" hasCustomPrompt="1"/>
          </p:nvPr>
        </p:nvSpPr>
        <p:spPr>
          <a:xfrm>
            <a:off x="6768743" y="3586927"/>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22" name="Picture Placeholder 9">
            <a:extLst>
              <a:ext uri="{FF2B5EF4-FFF2-40B4-BE49-F238E27FC236}">
                <a16:creationId xmlns:a16="http://schemas.microsoft.com/office/drawing/2014/main" id="{353F1228-BB7B-1CBC-B6EA-02B5E57B22B4}"/>
              </a:ext>
            </a:extLst>
          </p:cNvPr>
          <p:cNvSpPr>
            <a:spLocks noGrp="1"/>
          </p:cNvSpPr>
          <p:nvPr>
            <p:ph type="pic" sz="quarter" idx="65" hasCustomPrompt="1"/>
          </p:nvPr>
        </p:nvSpPr>
        <p:spPr>
          <a:xfrm>
            <a:off x="8591847" y="3586927"/>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23" name="Picture Placeholder 9">
            <a:extLst>
              <a:ext uri="{FF2B5EF4-FFF2-40B4-BE49-F238E27FC236}">
                <a16:creationId xmlns:a16="http://schemas.microsoft.com/office/drawing/2014/main" id="{B425D799-8CF6-E464-0E78-369CD059C50D}"/>
              </a:ext>
            </a:extLst>
          </p:cNvPr>
          <p:cNvSpPr>
            <a:spLocks noGrp="1"/>
          </p:cNvSpPr>
          <p:nvPr>
            <p:ph type="pic" sz="quarter" idx="66" hasCustomPrompt="1"/>
          </p:nvPr>
        </p:nvSpPr>
        <p:spPr>
          <a:xfrm>
            <a:off x="10414953" y="3586927"/>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24" name="Picture Placeholder 9">
            <a:extLst>
              <a:ext uri="{FF2B5EF4-FFF2-40B4-BE49-F238E27FC236}">
                <a16:creationId xmlns:a16="http://schemas.microsoft.com/office/drawing/2014/main" id="{65769231-4F68-19F3-06B7-2031DC0FA863}"/>
              </a:ext>
            </a:extLst>
          </p:cNvPr>
          <p:cNvSpPr>
            <a:spLocks noGrp="1"/>
          </p:cNvSpPr>
          <p:nvPr>
            <p:ph type="pic" sz="quarter" idx="67" hasCustomPrompt="1"/>
          </p:nvPr>
        </p:nvSpPr>
        <p:spPr>
          <a:xfrm>
            <a:off x="1302988" y="4443320"/>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25" name="Picture Placeholder 9">
            <a:extLst>
              <a:ext uri="{FF2B5EF4-FFF2-40B4-BE49-F238E27FC236}">
                <a16:creationId xmlns:a16="http://schemas.microsoft.com/office/drawing/2014/main" id="{BB0FFB9F-D2DA-6216-6D1F-58347C58EDFB}"/>
              </a:ext>
            </a:extLst>
          </p:cNvPr>
          <p:cNvSpPr>
            <a:spLocks noGrp="1"/>
          </p:cNvSpPr>
          <p:nvPr>
            <p:ph type="pic" sz="quarter" idx="68" hasCustomPrompt="1"/>
          </p:nvPr>
        </p:nvSpPr>
        <p:spPr>
          <a:xfrm>
            <a:off x="3122534" y="4443320"/>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26" name="Picture Placeholder 9">
            <a:extLst>
              <a:ext uri="{FF2B5EF4-FFF2-40B4-BE49-F238E27FC236}">
                <a16:creationId xmlns:a16="http://schemas.microsoft.com/office/drawing/2014/main" id="{6C761E74-46EA-8BEB-3C91-E6F76A1E303B}"/>
              </a:ext>
            </a:extLst>
          </p:cNvPr>
          <p:cNvSpPr>
            <a:spLocks noGrp="1"/>
          </p:cNvSpPr>
          <p:nvPr>
            <p:ph type="pic" sz="quarter" idx="69" hasCustomPrompt="1"/>
          </p:nvPr>
        </p:nvSpPr>
        <p:spPr>
          <a:xfrm>
            <a:off x="4945638" y="4443320"/>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27" name="Picture Placeholder 9">
            <a:extLst>
              <a:ext uri="{FF2B5EF4-FFF2-40B4-BE49-F238E27FC236}">
                <a16:creationId xmlns:a16="http://schemas.microsoft.com/office/drawing/2014/main" id="{CDBBA23F-2897-D54F-E56F-E7DFCBD8C7AA}"/>
              </a:ext>
            </a:extLst>
          </p:cNvPr>
          <p:cNvSpPr>
            <a:spLocks noGrp="1"/>
          </p:cNvSpPr>
          <p:nvPr>
            <p:ph type="pic" sz="quarter" idx="70" hasCustomPrompt="1"/>
          </p:nvPr>
        </p:nvSpPr>
        <p:spPr>
          <a:xfrm>
            <a:off x="6768743" y="4443320"/>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28" name="Picture Placeholder 9">
            <a:extLst>
              <a:ext uri="{FF2B5EF4-FFF2-40B4-BE49-F238E27FC236}">
                <a16:creationId xmlns:a16="http://schemas.microsoft.com/office/drawing/2014/main" id="{CABE8AF0-418D-1BC7-3B05-4BD6FADE0B8C}"/>
              </a:ext>
            </a:extLst>
          </p:cNvPr>
          <p:cNvSpPr>
            <a:spLocks noGrp="1"/>
          </p:cNvSpPr>
          <p:nvPr>
            <p:ph type="pic" sz="quarter" idx="71" hasCustomPrompt="1"/>
          </p:nvPr>
        </p:nvSpPr>
        <p:spPr>
          <a:xfrm>
            <a:off x="8591847" y="4443320"/>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29" name="Picture Placeholder 9">
            <a:extLst>
              <a:ext uri="{FF2B5EF4-FFF2-40B4-BE49-F238E27FC236}">
                <a16:creationId xmlns:a16="http://schemas.microsoft.com/office/drawing/2014/main" id="{FCC649B1-F458-A323-8732-E4715616EA51}"/>
              </a:ext>
            </a:extLst>
          </p:cNvPr>
          <p:cNvSpPr>
            <a:spLocks noGrp="1"/>
          </p:cNvSpPr>
          <p:nvPr>
            <p:ph type="pic" sz="quarter" idx="72" hasCustomPrompt="1"/>
          </p:nvPr>
        </p:nvSpPr>
        <p:spPr>
          <a:xfrm>
            <a:off x="10414953" y="4443320"/>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30" name="Picture Placeholder 9">
            <a:extLst>
              <a:ext uri="{FF2B5EF4-FFF2-40B4-BE49-F238E27FC236}">
                <a16:creationId xmlns:a16="http://schemas.microsoft.com/office/drawing/2014/main" id="{43D5B0AD-23AD-D5D6-39AB-A33CECC44C6F}"/>
              </a:ext>
            </a:extLst>
          </p:cNvPr>
          <p:cNvSpPr>
            <a:spLocks noGrp="1"/>
          </p:cNvSpPr>
          <p:nvPr>
            <p:ph type="pic" sz="quarter" idx="73" hasCustomPrompt="1"/>
          </p:nvPr>
        </p:nvSpPr>
        <p:spPr>
          <a:xfrm>
            <a:off x="1302988" y="5292862"/>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31" name="Picture Placeholder 9">
            <a:extLst>
              <a:ext uri="{FF2B5EF4-FFF2-40B4-BE49-F238E27FC236}">
                <a16:creationId xmlns:a16="http://schemas.microsoft.com/office/drawing/2014/main" id="{16D3565D-FABD-575B-764E-26EDB7CB2427}"/>
              </a:ext>
            </a:extLst>
          </p:cNvPr>
          <p:cNvSpPr>
            <a:spLocks noGrp="1"/>
          </p:cNvSpPr>
          <p:nvPr>
            <p:ph type="pic" sz="quarter" idx="74" hasCustomPrompt="1"/>
          </p:nvPr>
        </p:nvSpPr>
        <p:spPr>
          <a:xfrm>
            <a:off x="3122534" y="5292862"/>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32" name="Picture Placeholder 9">
            <a:extLst>
              <a:ext uri="{FF2B5EF4-FFF2-40B4-BE49-F238E27FC236}">
                <a16:creationId xmlns:a16="http://schemas.microsoft.com/office/drawing/2014/main" id="{6557345C-820B-679D-32EA-E85C4E3E4022}"/>
              </a:ext>
            </a:extLst>
          </p:cNvPr>
          <p:cNvSpPr>
            <a:spLocks noGrp="1"/>
          </p:cNvSpPr>
          <p:nvPr>
            <p:ph type="pic" sz="quarter" idx="75" hasCustomPrompt="1"/>
          </p:nvPr>
        </p:nvSpPr>
        <p:spPr>
          <a:xfrm>
            <a:off x="4945638" y="5292862"/>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33" name="Picture Placeholder 9">
            <a:extLst>
              <a:ext uri="{FF2B5EF4-FFF2-40B4-BE49-F238E27FC236}">
                <a16:creationId xmlns:a16="http://schemas.microsoft.com/office/drawing/2014/main" id="{437FC43B-28B7-3507-6D41-67D493C66EC2}"/>
              </a:ext>
            </a:extLst>
          </p:cNvPr>
          <p:cNvSpPr>
            <a:spLocks noGrp="1"/>
          </p:cNvSpPr>
          <p:nvPr>
            <p:ph type="pic" sz="quarter" idx="76" hasCustomPrompt="1"/>
          </p:nvPr>
        </p:nvSpPr>
        <p:spPr>
          <a:xfrm>
            <a:off x="6768743" y="5292862"/>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34" name="Picture Placeholder 9">
            <a:extLst>
              <a:ext uri="{FF2B5EF4-FFF2-40B4-BE49-F238E27FC236}">
                <a16:creationId xmlns:a16="http://schemas.microsoft.com/office/drawing/2014/main" id="{5BDE9C88-1D62-475E-59FA-AE77C790048B}"/>
              </a:ext>
            </a:extLst>
          </p:cNvPr>
          <p:cNvSpPr>
            <a:spLocks noGrp="1"/>
          </p:cNvSpPr>
          <p:nvPr>
            <p:ph type="pic" sz="quarter" idx="77" hasCustomPrompt="1"/>
          </p:nvPr>
        </p:nvSpPr>
        <p:spPr>
          <a:xfrm>
            <a:off x="8591847" y="5292862"/>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
        <p:nvSpPr>
          <p:cNvPr id="35" name="Picture Placeholder 9">
            <a:extLst>
              <a:ext uri="{FF2B5EF4-FFF2-40B4-BE49-F238E27FC236}">
                <a16:creationId xmlns:a16="http://schemas.microsoft.com/office/drawing/2014/main" id="{DF1C6CB8-6697-F3F2-81F5-225BDDB20C88}"/>
              </a:ext>
            </a:extLst>
          </p:cNvPr>
          <p:cNvSpPr>
            <a:spLocks noGrp="1"/>
          </p:cNvSpPr>
          <p:nvPr>
            <p:ph type="pic" sz="quarter" idx="78" hasCustomPrompt="1"/>
          </p:nvPr>
        </p:nvSpPr>
        <p:spPr>
          <a:xfrm>
            <a:off x="10414953" y="5292862"/>
            <a:ext cx="479597" cy="417399"/>
          </a:xfrm>
          <a:prstGeom prst="roundRect">
            <a:avLst>
              <a:gd name="adj" fmla="val 4631"/>
            </a:avLst>
          </a:prstGeom>
          <a:solidFill>
            <a:schemeClr val="bg1">
              <a:lumMod val="95000"/>
            </a:schemeClr>
          </a:solidFill>
          <a:ln w="12700">
            <a:noFill/>
          </a:ln>
        </p:spPr>
        <p:txBody>
          <a:bodyPr vert="horz" lIns="0" tIns="0" rIns="0" bIns="320040" rtlCol="0" anchor="ctr" anchorCtr="1">
            <a:noAutofit/>
          </a:bodyPr>
          <a:lstStyle>
            <a:lvl1pPr>
              <a:lnSpc>
                <a:spcPct val="90000"/>
              </a:lnSpc>
              <a:defRPr lang="en-US" sz="545" b="0" i="0" dirty="0">
                <a:latin typeface="Zebra Sans" pitchFamily="2" charset="77"/>
                <a:cs typeface="Arial" panose="020B0604020202020204" pitchFamily="34" charset="0"/>
              </a:defRPr>
            </a:lvl1pPr>
          </a:lstStyle>
          <a:p>
            <a:pPr lvl="0" algn="ctr"/>
            <a:r>
              <a:rPr lang="en-US" dirty="0"/>
              <a:t>headshot</a:t>
            </a:r>
          </a:p>
        </p:txBody>
      </p:sp>
    </p:spTree>
    <p:extLst>
      <p:ext uri="{BB962C8B-B14F-4D97-AF65-F5344CB8AC3E}">
        <p14:creationId xmlns:p14="http://schemas.microsoft.com/office/powerpoint/2010/main" val="2575102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Icon Librar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7853F-65B4-D89C-A413-8C795D8B3BE6}"/>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4" name="Slide Number Placeholder 3">
            <a:extLst>
              <a:ext uri="{FF2B5EF4-FFF2-40B4-BE49-F238E27FC236}">
                <a16:creationId xmlns:a16="http://schemas.microsoft.com/office/drawing/2014/main" id="{3B1934D6-625C-AB13-E6ED-39643F1F595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6" name="Picture Placeholder 5">
            <a:extLst>
              <a:ext uri="{FF2B5EF4-FFF2-40B4-BE49-F238E27FC236}">
                <a16:creationId xmlns:a16="http://schemas.microsoft.com/office/drawing/2014/main" id="{2AAFC972-4348-D6C7-2C3A-E0030FC4514E}"/>
              </a:ext>
            </a:extLst>
          </p:cNvPr>
          <p:cNvSpPr>
            <a:spLocks noGrp="1"/>
          </p:cNvSpPr>
          <p:nvPr>
            <p:ph type="pic" sz="quarter" idx="13" hasCustomPrompt="1"/>
          </p:nvPr>
        </p:nvSpPr>
        <p:spPr>
          <a:xfrm>
            <a:off x="581891" y="109129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7" name="Picture Placeholder 5">
            <a:extLst>
              <a:ext uri="{FF2B5EF4-FFF2-40B4-BE49-F238E27FC236}">
                <a16:creationId xmlns:a16="http://schemas.microsoft.com/office/drawing/2014/main" id="{8B3E7D7F-7F32-D96E-564E-7B07DDE2E416}"/>
              </a:ext>
            </a:extLst>
          </p:cNvPr>
          <p:cNvSpPr>
            <a:spLocks noGrp="1"/>
          </p:cNvSpPr>
          <p:nvPr>
            <p:ph type="pic" sz="quarter" idx="14" hasCustomPrompt="1"/>
          </p:nvPr>
        </p:nvSpPr>
        <p:spPr>
          <a:xfrm>
            <a:off x="1542867" y="109129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8" name="Picture Placeholder 5">
            <a:extLst>
              <a:ext uri="{FF2B5EF4-FFF2-40B4-BE49-F238E27FC236}">
                <a16:creationId xmlns:a16="http://schemas.microsoft.com/office/drawing/2014/main" id="{AE542184-9DF3-633A-B5FB-CF8EDE37ECF5}"/>
              </a:ext>
            </a:extLst>
          </p:cNvPr>
          <p:cNvSpPr>
            <a:spLocks noGrp="1"/>
          </p:cNvSpPr>
          <p:nvPr>
            <p:ph type="pic" sz="quarter" idx="15" hasCustomPrompt="1"/>
          </p:nvPr>
        </p:nvSpPr>
        <p:spPr>
          <a:xfrm>
            <a:off x="2503843" y="109129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9" name="Picture Placeholder 5">
            <a:extLst>
              <a:ext uri="{FF2B5EF4-FFF2-40B4-BE49-F238E27FC236}">
                <a16:creationId xmlns:a16="http://schemas.microsoft.com/office/drawing/2014/main" id="{6BE16BF9-4CE1-9937-A531-F02DA0C36D91}"/>
              </a:ext>
            </a:extLst>
          </p:cNvPr>
          <p:cNvSpPr>
            <a:spLocks noGrp="1"/>
          </p:cNvSpPr>
          <p:nvPr>
            <p:ph type="pic" sz="quarter" idx="16" hasCustomPrompt="1"/>
          </p:nvPr>
        </p:nvSpPr>
        <p:spPr>
          <a:xfrm>
            <a:off x="3464819" y="109129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10" name="Picture Placeholder 5">
            <a:extLst>
              <a:ext uri="{FF2B5EF4-FFF2-40B4-BE49-F238E27FC236}">
                <a16:creationId xmlns:a16="http://schemas.microsoft.com/office/drawing/2014/main" id="{458B23A7-084D-D649-A2CC-C761B0F0F425}"/>
              </a:ext>
            </a:extLst>
          </p:cNvPr>
          <p:cNvSpPr>
            <a:spLocks noGrp="1"/>
          </p:cNvSpPr>
          <p:nvPr>
            <p:ph type="pic" sz="quarter" idx="17" hasCustomPrompt="1"/>
          </p:nvPr>
        </p:nvSpPr>
        <p:spPr>
          <a:xfrm>
            <a:off x="4425795" y="109129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11" name="Picture Placeholder 5">
            <a:extLst>
              <a:ext uri="{FF2B5EF4-FFF2-40B4-BE49-F238E27FC236}">
                <a16:creationId xmlns:a16="http://schemas.microsoft.com/office/drawing/2014/main" id="{FB147952-9607-3A43-5A73-8E8D5CAB244E}"/>
              </a:ext>
            </a:extLst>
          </p:cNvPr>
          <p:cNvSpPr>
            <a:spLocks noGrp="1"/>
          </p:cNvSpPr>
          <p:nvPr>
            <p:ph type="pic" sz="quarter" idx="18" hasCustomPrompt="1"/>
          </p:nvPr>
        </p:nvSpPr>
        <p:spPr>
          <a:xfrm>
            <a:off x="5386771" y="109129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12" name="Picture Placeholder 5">
            <a:extLst>
              <a:ext uri="{FF2B5EF4-FFF2-40B4-BE49-F238E27FC236}">
                <a16:creationId xmlns:a16="http://schemas.microsoft.com/office/drawing/2014/main" id="{A7AFD67F-9A85-E13B-412B-67F174A3C471}"/>
              </a:ext>
            </a:extLst>
          </p:cNvPr>
          <p:cNvSpPr>
            <a:spLocks noGrp="1"/>
          </p:cNvSpPr>
          <p:nvPr>
            <p:ph type="pic" sz="quarter" idx="19" hasCustomPrompt="1"/>
          </p:nvPr>
        </p:nvSpPr>
        <p:spPr>
          <a:xfrm>
            <a:off x="6347747" y="109129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13" name="Picture Placeholder 5">
            <a:extLst>
              <a:ext uri="{FF2B5EF4-FFF2-40B4-BE49-F238E27FC236}">
                <a16:creationId xmlns:a16="http://schemas.microsoft.com/office/drawing/2014/main" id="{5590688A-01F5-092E-81D2-E7BDA31D566B}"/>
              </a:ext>
            </a:extLst>
          </p:cNvPr>
          <p:cNvSpPr>
            <a:spLocks noGrp="1"/>
          </p:cNvSpPr>
          <p:nvPr>
            <p:ph type="pic" sz="quarter" idx="20" hasCustomPrompt="1"/>
          </p:nvPr>
        </p:nvSpPr>
        <p:spPr>
          <a:xfrm>
            <a:off x="7308723" y="109129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14" name="Picture Placeholder 5">
            <a:extLst>
              <a:ext uri="{FF2B5EF4-FFF2-40B4-BE49-F238E27FC236}">
                <a16:creationId xmlns:a16="http://schemas.microsoft.com/office/drawing/2014/main" id="{82BCCF8D-3EE0-70FA-3CFA-BDC16C73BDED}"/>
              </a:ext>
            </a:extLst>
          </p:cNvPr>
          <p:cNvSpPr>
            <a:spLocks noGrp="1"/>
          </p:cNvSpPr>
          <p:nvPr>
            <p:ph type="pic" sz="quarter" idx="21" hasCustomPrompt="1"/>
          </p:nvPr>
        </p:nvSpPr>
        <p:spPr>
          <a:xfrm>
            <a:off x="8269699" y="109129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15" name="Picture Placeholder 5">
            <a:extLst>
              <a:ext uri="{FF2B5EF4-FFF2-40B4-BE49-F238E27FC236}">
                <a16:creationId xmlns:a16="http://schemas.microsoft.com/office/drawing/2014/main" id="{C1996276-BE4A-D826-AB4B-B8E1A4ABC2A8}"/>
              </a:ext>
            </a:extLst>
          </p:cNvPr>
          <p:cNvSpPr>
            <a:spLocks noGrp="1"/>
          </p:cNvSpPr>
          <p:nvPr>
            <p:ph type="pic" sz="quarter" idx="22" hasCustomPrompt="1"/>
          </p:nvPr>
        </p:nvSpPr>
        <p:spPr>
          <a:xfrm>
            <a:off x="9230675" y="109129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16" name="Picture Placeholder 5">
            <a:extLst>
              <a:ext uri="{FF2B5EF4-FFF2-40B4-BE49-F238E27FC236}">
                <a16:creationId xmlns:a16="http://schemas.microsoft.com/office/drawing/2014/main" id="{D073B7E3-F5C9-B59B-D228-D177A0747ABE}"/>
              </a:ext>
            </a:extLst>
          </p:cNvPr>
          <p:cNvSpPr>
            <a:spLocks noGrp="1"/>
          </p:cNvSpPr>
          <p:nvPr>
            <p:ph type="pic" sz="quarter" idx="23" hasCustomPrompt="1"/>
          </p:nvPr>
        </p:nvSpPr>
        <p:spPr>
          <a:xfrm>
            <a:off x="10191651" y="109129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17" name="Picture Placeholder 5">
            <a:extLst>
              <a:ext uri="{FF2B5EF4-FFF2-40B4-BE49-F238E27FC236}">
                <a16:creationId xmlns:a16="http://schemas.microsoft.com/office/drawing/2014/main" id="{3DAE3C77-869F-1ED3-1FD1-E2A273C72AB9}"/>
              </a:ext>
            </a:extLst>
          </p:cNvPr>
          <p:cNvSpPr>
            <a:spLocks noGrp="1"/>
          </p:cNvSpPr>
          <p:nvPr>
            <p:ph type="pic" sz="quarter" idx="24" hasCustomPrompt="1"/>
          </p:nvPr>
        </p:nvSpPr>
        <p:spPr>
          <a:xfrm>
            <a:off x="11152625" y="109129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20" name="Picture Placeholder 5">
            <a:extLst>
              <a:ext uri="{FF2B5EF4-FFF2-40B4-BE49-F238E27FC236}">
                <a16:creationId xmlns:a16="http://schemas.microsoft.com/office/drawing/2014/main" id="{54395E20-D093-D4C6-117F-70C4EAE3BCE4}"/>
              </a:ext>
            </a:extLst>
          </p:cNvPr>
          <p:cNvSpPr>
            <a:spLocks noGrp="1"/>
          </p:cNvSpPr>
          <p:nvPr>
            <p:ph type="pic" sz="quarter" idx="25" hasCustomPrompt="1"/>
          </p:nvPr>
        </p:nvSpPr>
        <p:spPr>
          <a:xfrm>
            <a:off x="581891" y="2158533"/>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21" name="Picture Placeholder 5">
            <a:extLst>
              <a:ext uri="{FF2B5EF4-FFF2-40B4-BE49-F238E27FC236}">
                <a16:creationId xmlns:a16="http://schemas.microsoft.com/office/drawing/2014/main" id="{FD9E97DD-4C68-4C68-5E92-7B229E681B08}"/>
              </a:ext>
            </a:extLst>
          </p:cNvPr>
          <p:cNvSpPr>
            <a:spLocks noGrp="1"/>
          </p:cNvSpPr>
          <p:nvPr>
            <p:ph type="pic" sz="quarter" idx="26" hasCustomPrompt="1"/>
          </p:nvPr>
        </p:nvSpPr>
        <p:spPr>
          <a:xfrm>
            <a:off x="1542867" y="2158533"/>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22" name="Picture Placeholder 5">
            <a:extLst>
              <a:ext uri="{FF2B5EF4-FFF2-40B4-BE49-F238E27FC236}">
                <a16:creationId xmlns:a16="http://schemas.microsoft.com/office/drawing/2014/main" id="{9B0B699C-D01A-B607-D904-F1748E40B1C3}"/>
              </a:ext>
            </a:extLst>
          </p:cNvPr>
          <p:cNvSpPr>
            <a:spLocks noGrp="1"/>
          </p:cNvSpPr>
          <p:nvPr>
            <p:ph type="pic" sz="quarter" idx="27" hasCustomPrompt="1"/>
          </p:nvPr>
        </p:nvSpPr>
        <p:spPr>
          <a:xfrm>
            <a:off x="2503843" y="2158533"/>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23" name="Picture Placeholder 5">
            <a:extLst>
              <a:ext uri="{FF2B5EF4-FFF2-40B4-BE49-F238E27FC236}">
                <a16:creationId xmlns:a16="http://schemas.microsoft.com/office/drawing/2014/main" id="{D59258C0-3DD9-957B-D49A-182CCE8FA7FD}"/>
              </a:ext>
            </a:extLst>
          </p:cNvPr>
          <p:cNvSpPr>
            <a:spLocks noGrp="1"/>
          </p:cNvSpPr>
          <p:nvPr>
            <p:ph type="pic" sz="quarter" idx="28" hasCustomPrompt="1"/>
          </p:nvPr>
        </p:nvSpPr>
        <p:spPr>
          <a:xfrm>
            <a:off x="3464819" y="2158533"/>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24" name="Picture Placeholder 5">
            <a:extLst>
              <a:ext uri="{FF2B5EF4-FFF2-40B4-BE49-F238E27FC236}">
                <a16:creationId xmlns:a16="http://schemas.microsoft.com/office/drawing/2014/main" id="{B4E01475-6992-975C-2E9D-E7E54E549A3F}"/>
              </a:ext>
            </a:extLst>
          </p:cNvPr>
          <p:cNvSpPr>
            <a:spLocks noGrp="1"/>
          </p:cNvSpPr>
          <p:nvPr>
            <p:ph type="pic" sz="quarter" idx="29" hasCustomPrompt="1"/>
          </p:nvPr>
        </p:nvSpPr>
        <p:spPr>
          <a:xfrm>
            <a:off x="4425795" y="2158533"/>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25" name="Picture Placeholder 5">
            <a:extLst>
              <a:ext uri="{FF2B5EF4-FFF2-40B4-BE49-F238E27FC236}">
                <a16:creationId xmlns:a16="http://schemas.microsoft.com/office/drawing/2014/main" id="{43AF9CEF-5921-8D16-1131-1CF7858257BB}"/>
              </a:ext>
            </a:extLst>
          </p:cNvPr>
          <p:cNvSpPr>
            <a:spLocks noGrp="1"/>
          </p:cNvSpPr>
          <p:nvPr>
            <p:ph type="pic" sz="quarter" idx="30" hasCustomPrompt="1"/>
          </p:nvPr>
        </p:nvSpPr>
        <p:spPr>
          <a:xfrm>
            <a:off x="5386771" y="2158533"/>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26" name="Picture Placeholder 5">
            <a:extLst>
              <a:ext uri="{FF2B5EF4-FFF2-40B4-BE49-F238E27FC236}">
                <a16:creationId xmlns:a16="http://schemas.microsoft.com/office/drawing/2014/main" id="{6F926FD5-A770-E894-84A4-2B21F9C65A3F}"/>
              </a:ext>
            </a:extLst>
          </p:cNvPr>
          <p:cNvSpPr>
            <a:spLocks noGrp="1"/>
          </p:cNvSpPr>
          <p:nvPr>
            <p:ph type="pic" sz="quarter" idx="31" hasCustomPrompt="1"/>
          </p:nvPr>
        </p:nvSpPr>
        <p:spPr>
          <a:xfrm>
            <a:off x="6347747" y="2158533"/>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27" name="Picture Placeholder 5">
            <a:extLst>
              <a:ext uri="{FF2B5EF4-FFF2-40B4-BE49-F238E27FC236}">
                <a16:creationId xmlns:a16="http://schemas.microsoft.com/office/drawing/2014/main" id="{94625827-E207-DD4A-3FBC-4E3E5B677436}"/>
              </a:ext>
            </a:extLst>
          </p:cNvPr>
          <p:cNvSpPr>
            <a:spLocks noGrp="1"/>
          </p:cNvSpPr>
          <p:nvPr>
            <p:ph type="pic" sz="quarter" idx="32" hasCustomPrompt="1"/>
          </p:nvPr>
        </p:nvSpPr>
        <p:spPr>
          <a:xfrm>
            <a:off x="7308723" y="2158533"/>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28" name="Picture Placeholder 5">
            <a:extLst>
              <a:ext uri="{FF2B5EF4-FFF2-40B4-BE49-F238E27FC236}">
                <a16:creationId xmlns:a16="http://schemas.microsoft.com/office/drawing/2014/main" id="{C511892B-73A6-3969-F36A-5F05B6D45544}"/>
              </a:ext>
            </a:extLst>
          </p:cNvPr>
          <p:cNvSpPr>
            <a:spLocks noGrp="1"/>
          </p:cNvSpPr>
          <p:nvPr>
            <p:ph type="pic" sz="quarter" idx="33" hasCustomPrompt="1"/>
          </p:nvPr>
        </p:nvSpPr>
        <p:spPr>
          <a:xfrm>
            <a:off x="8269699" y="2158533"/>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29" name="Picture Placeholder 5">
            <a:extLst>
              <a:ext uri="{FF2B5EF4-FFF2-40B4-BE49-F238E27FC236}">
                <a16:creationId xmlns:a16="http://schemas.microsoft.com/office/drawing/2014/main" id="{48424FCB-2EFC-EC2D-1E81-7EAA75B96682}"/>
              </a:ext>
            </a:extLst>
          </p:cNvPr>
          <p:cNvSpPr>
            <a:spLocks noGrp="1"/>
          </p:cNvSpPr>
          <p:nvPr>
            <p:ph type="pic" sz="quarter" idx="34" hasCustomPrompt="1"/>
          </p:nvPr>
        </p:nvSpPr>
        <p:spPr>
          <a:xfrm>
            <a:off x="9230675" y="2158533"/>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30" name="Picture Placeholder 5">
            <a:extLst>
              <a:ext uri="{FF2B5EF4-FFF2-40B4-BE49-F238E27FC236}">
                <a16:creationId xmlns:a16="http://schemas.microsoft.com/office/drawing/2014/main" id="{4CEA9345-59B2-3205-C3FD-E784A18034F8}"/>
              </a:ext>
            </a:extLst>
          </p:cNvPr>
          <p:cNvSpPr>
            <a:spLocks noGrp="1"/>
          </p:cNvSpPr>
          <p:nvPr>
            <p:ph type="pic" sz="quarter" idx="35" hasCustomPrompt="1"/>
          </p:nvPr>
        </p:nvSpPr>
        <p:spPr>
          <a:xfrm>
            <a:off x="10191651" y="2158533"/>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31" name="Picture Placeholder 5">
            <a:extLst>
              <a:ext uri="{FF2B5EF4-FFF2-40B4-BE49-F238E27FC236}">
                <a16:creationId xmlns:a16="http://schemas.microsoft.com/office/drawing/2014/main" id="{E1D248B5-A741-D39D-CC44-4B44B04B4865}"/>
              </a:ext>
            </a:extLst>
          </p:cNvPr>
          <p:cNvSpPr>
            <a:spLocks noGrp="1"/>
          </p:cNvSpPr>
          <p:nvPr>
            <p:ph type="pic" sz="quarter" idx="36" hasCustomPrompt="1"/>
          </p:nvPr>
        </p:nvSpPr>
        <p:spPr>
          <a:xfrm>
            <a:off x="11152625" y="2158533"/>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32" name="Picture Placeholder 5">
            <a:extLst>
              <a:ext uri="{FF2B5EF4-FFF2-40B4-BE49-F238E27FC236}">
                <a16:creationId xmlns:a16="http://schemas.microsoft.com/office/drawing/2014/main" id="{6F9156A3-0A6F-61BD-8854-6A0424A9ED0E}"/>
              </a:ext>
            </a:extLst>
          </p:cNvPr>
          <p:cNvSpPr>
            <a:spLocks noGrp="1"/>
          </p:cNvSpPr>
          <p:nvPr>
            <p:ph type="pic" sz="quarter" idx="37" hasCustomPrompt="1"/>
          </p:nvPr>
        </p:nvSpPr>
        <p:spPr>
          <a:xfrm>
            <a:off x="581891" y="3225776"/>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33" name="Picture Placeholder 5">
            <a:extLst>
              <a:ext uri="{FF2B5EF4-FFF2-40B4-BE49-F238E27FC236}">
                <a16:creationId xmlns:a16="http://schemas.microsoft.com/office/drawing/2014/main" id="{249443A9-E188-1CBB-73FE-DD90FA7E3DF9}"/>
              </a:ext>
            </a:extLst>
          </p:cNvPr>
          <p:cNvSpPr>
            <a:spLocks noGrp="1"/>
          </p:cNvSpPr>
          <p:nvPr>
            <p:ph type="pic" sz="quarter" idx="38" hasCustomPrompt="1"/>
          </p:nvPr>
        </p:nvSpPr>
        <p:spPr>
          <a:xfrm>
            <a:off x="1542867" y="3225776"/>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34" name="Picture Placeholder 5">
            <a:extLst>
              <a:ext uri="{FF2B5EF4-FFF2-40B4-BE49-F238E27FC236}">
                <a16:creationId xmlns:a16="http://schemas.microsoft.com/office/drawing/2014/main" id="{E1AF6301-D057-6848-E73A-1AB5BBD98242}"/>
              </a:ext>
            </a:extLst>
          </p:cNvPr>
          <p:cNvSpPr>
            <a:spLocks noGrp="1"/>
          </p:cNvSpPr>
          <p:nvPr>
            <p:ph type="pic" sz="quarter" idx="39" hasCustomPrompt="1"/>
          </p:nvPr>
        </p:nvSpPr>
        <p:spPr>
          <a:xfrm>
            <a:off x="2503843" y="3225776"/>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35" name="Picture Placeholder 5">
            <a:extLst>
              <a:ext uri="{FF2B5EF4-FFF2-40B4-BE49-F238E27FC236}">
                <a16:creationId xmlns:a16="http://schemas.microsoft.com/office/drawing/2014/main" id="{9CE0ADE1-D855-7383-1DC1-416B7B2CCA40}"/>
              </a:ext>
            </a:extLst>
          </p:cNvPr>
          <p:cNvSpPr>
            <a:spLocks noGrp="1"/>
          </p:cNvSpPr>
          <p:nvPr>
            <p:ph type="pic" sz="quarter" idx="40" hasCustomPrompt="1"/>
          </p:nvPr>
        </p:nvSpPr>
        <p:spPr>
          <a:xfrm>
            <a:off x="3464819" y="3225776"/>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36" name="Picture Placeholder 5">
            <a:extLst>
              <a:ext uri="{FF2B5EF4-FFF2-40B4-BE49-F238E27FC236}">
                <a16:creationId xmlns:a16="http://schemas.microsoft.com/office/drawing/2014/main" id="{C009B9EF-56C5-990E-397A-202C048CFE8A}"/>
              </a:ext>
            </a:extLst>
          </p:cNvPr>
          <p:cNvSpPr>
            <a:spLocks noGrp="1"/>
          </p:cNvSpPr>
          <p:nvPr>
            <p:ph type="pic" sz="quarter" idx="41" hasCustomPrompt="1"/>
          </p:nvPr>
        </p:nvSpPr>
        <p:spPr>
          <a:xfrm>
            <a:off x="4425795" y="3225776"/>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37" name="Picture Placeholder 5">
            <a:extLst>
              <a:ext uri="{FF2B5EF4-FFF2-40B4-BE49-F238E27FC236}">
                <a16:creationId xmlns:a16="http://schemas.microsoft.com/office/drawing/2014/main" id="{7BFD2E1E-42E2-EFB4-DCCD-64799EE9AC70}"/>
              </a:ext>
            </a:extLst>
          </p:cNvPr>
          <p:cNvSpPr>
            <a:spLocks noGrp="1"/>
          </p:cNvSpPr>
          <p:nvPr>
            <p:ph type="pic" sz="quarter" idx="42" hasCustomPrompt="1"/>
          </p:nvPr>
        </p:nvSpPr>
        <p:spPr>
          <a:xfrm>
            <a:off x="5386771" y="3225776"/>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38" name="Picture Placeholder 5">
            <a:extLst>
              <a:ext uri="{FF2B5EF4-FFF2-40B4-BE49-F238E27FC236}">
                <a16:creationId xmlns:a16="http://schemas.microsoft.com/office/drawing/2014/main" id="{A1E39042-7852-F0DD-2B5B-8D279984F94A}"/>
              </a:ext>
            </a:extLst>
          </p:cNvPr>
          <p:cNvSpPr>
            <a:spLocks noGrp="1"/>
          </p:cNvSpPr>
          <p:nvPr>
            <p:ph type="pic" sz="quarter" idx="43" hasCustomPrompt="1"/>
          </p:nvPr>
        </p:nvSpPr>
        <p:spPr>
          <a:xfrm>
            <a:off x="6347747" y="3225776"/>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39" name="Picture Placeholder 5">
            <a:extLst>
              <a:ext uri="{FF2B5EF4-FFF2-40B4-BE49-F238E27FC236}">
                <a16:creationId xmlns:a16="http://schemas.microsoft.com/office/drawing/2014/main" id="{0797351D-FD71-117C-A56F-A1D74F77A7D8}"/>
              </a:ext>
            </a:extLst>
          </p:cNvPr>
          <p:cNvSpPr>
            <a:spLocks noGrp="1"/>
          </p:cNvSpPr>
          <p:nvPr>
            <p:ph type="pic" sz="quarter" idx="44" hasCustomPrompt="1"/>
          </p:nvPr>
        </p:nvSpPr>
        <p:spPr>
          <a:xfrm>
            <a:off x="7308723" y="3225776"/>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40" name="Picture Placeholder 5">
            <a:extLst>
              <a:ext uri="{FF2B5EF4-FFF2-40B4-BE49-F238E27FC236}">
                <a16:creationId xmlns:a16="http://schemas.microsoft.com/office/drawing/2014/main" id="{881E6256-2204-6D59-681A-B00D827F2CC8}"/>
              </a:ext>
            </a:extLst>
          </p:cNvPr>
          <p:cNvSpPr>
            <a:spLocks noGrp="1"/>
          </p:cNvSpPr>
          <p:nvPr>
            <p:ph type="pic" sz="quarter" idx="45" hasCustomPrompt="1"/>
          </p:nvPr>
        </p:nvSpPr>
        <p:spPr>
          <a:xfrm>
            <a:off x="8269699" y="3225776"/>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41" name="Picture Placeholder 5">
            <a:extLst>
              <a:ext uri="{FF2B5EF4-FFF2-40B4-BE49-F238E27FC236}">
                <a16:creationId xmlns:a16="http://schemas.microsoft.com/office/drawing/2014/main" id="{64371E3B-5C6A-45BE-6D8C-42F95B2B1117}"/>
              </a:ext>
            </a:extLst>
          </p:cNvPr>
          <p:cNvSpPr>
            <a:spLocks noGrp="1"/>
          </p:cNvSpPr>
          <p:nvPr>
            <p:ph type="pic" sz="quarter" idx="46" hasCustomPrompt="1"/>
          </p:nvPr>
        </p:nvSpPr>
        <p:spPr>
          <a:xfrm>
            <a:off x="9230675" y="3225776"/>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42" name="Picture Placeholder 5">
            <a:extLst>
              <a:ext uri="{FF2B5EF4-FFF2-40B4-BE49-F238E27FC236}">
                <a16:creationId xmlns:a16="http://schemas.microsoft.com/office/drawing/2014/main" id="{7387C035-3A40-410D-2FDD-B69DC70AA805}"/>
              </a:ext>
            </a:extLst>
          </p:cNvPr>
          <p:cNvSpPr>
            <a:spLocks noGrp="1"/>
          </p:cNvSpPr>
          <p:nvPr>
            <p:ph type="pic" sz="quarter" idx="47" hasCustomPrompt="1"/>
          </p:nvPr>
        </p:nvSpPr>
        <p:spPr>
          <a:xfrm>
            <a:off x="10191651" y="3225776"/>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43" name="Picture Placeholder 5">
            <a:extLst>
              <a:ext uri="{FF2B5EF4-FFF2-40B4-BE49-F238E27FC236}">
                <a16:creationId xmlns:a16="http://schemas.microsoft.com/office/drawing/2014/main" id="{70E1C427-AEEF-6132-E8A6-1B6998FBD135}"/>
              </a:ext>
            </a:extLst>
          </p:cNvPr>
          <p:cNvSpPr>
            <a:spLocks noGrp="1"/>
          </p:cNvSpPr>
          <p:nvPr>
            <p:ph type="pic" sz="quarter" idx="48" hasCustomPrompt="1"/>
          </p:nvPr>
        </p:nvSpPr>
        <p:spPr>
          <a:xfrm>
            <a:off x="11152625" y="3225776"/>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44" name="Picture Placeholder 5">
            <a:extLst>
              <a:ext uri="{FF2B5EF4-FFF2-40B4-BE49-F238E27FC236}">
                <a16:creationId xmlns:a16="http://schemas.microsoft.com/office/drawing/2014/main" id="{182B241C-5B7D-719C-C4B0-F2B62F504D71}"/>
              </a:ext>
            </a:extLst>
          </p:cNvPr>
          <p:cNvSpPr>
            <a:spLocks noGrp="1"/>
          </p:cNvSpPr>
          <p:nvPr>
            <p:ph type="pic" sz="quarter" idx="49" hasCustomPrompt="1"/>
          </p:nvPr>
        </p:nvSpPr>
        <p:spPr>
          <a:xfrm>
            <a:off x="581891" y="4293019"/>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45" name="Picture Placeholder 5">
            <a:extLst>
              <a:ext uri="{FF2B5EF4-FFF2-40B4-BE49-F238E27FC236}">
                <a16:creationId xmlns:a16="http://schemas.microsoft.com/office/drawing/2014/main" id="{F0B493FD-5153-910D-D063-06B9397A24B3}"/>
              </a:ext>
            </a:extLst>
          </p:cNvPr>
          <p:cNvSpPr>
            <a:spLocks noGrp="1"/>
          </p:cNvSpPr>
          <p:nvPr>
            <p:ph type="pic" sz="quarter" idx="50" hasCustomPrompt="1"/>
          </p:nvPr>
        </p:nvSpPr>
        <p:spPr>
          <a:xfrm>
            <a:off x="1542867" y="4293019"/>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46" name="Picture Placeholder 5">
            <a:extLst>
              <a:ext uri="{FF2B5EF4-FFF2-40B4-BE49-F238E27FC236}">
                <a16:creationId xmlns:a16="http://schemas.microsoft.com/office/drawing/2014/main" id="{A97C80D7-BC54-5200-2101-3AA029BF126C}"/>
              </a:ext>
            </a:extLst>
          </p:cNvPr>
          <p:cNvSpPr>
            <a:spLocks noGrp="1"/>
          </p:cNvSpPr>
          <p:nvPr>
            <p:ph type="pic" sz="quarter" idx="51" hasCustomPrompt="1"/>
          </p:nvPr>
        </p:nvSpPr>
        <p:spPr>
          <a:xfrm>
            <a:off x="2503843" y="4293019"/>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47" name="Picture Placeholder 5">
            <a:extLst>
              <a:ext uri="{FF2B5EF4-FFF2-40B4-BE49-F238E27FC236}">
                <a16:creationId xmlns:a16="http://schemas.microsoft.com/office/drawing/2014/main" id="{4DB5F079-E2A5-1230-9B92-4B9A5C221B09}"/>
              </a:ext>
            </a:extLst>
          </p:cNvPr>
          <p:cNvSpPr>
            <a:spLocks noGrp="1"/>
          </p:cNvSpPr>
          <p:nvPr>
            <p:ph type="pic" sz="quarter" idx="52" hasCustomPrompt="1"/>
          </p:nvPr>
        </p:nvSpPr>
        <p:spPr>
          <a:xfrm>
            <a:off x="3464819" y="4293019"/>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48" name="Picture Placeholder 5">
            <a:extLst>
              <a:ext uri="{FF2B5EF4-FFF2-40B4-BE49-F238E27FC236}">
                <a16:creationId xmlns:a16="http://schemas.microsoft.com/office/drawing/2014/main" id="{7F89286C-F2EA-5EBE-E9DD-AD9D14E3E04C}"/>
              </a:ext>
            </a:extLst>
          </p:cNvPr>
          <p:cNvSpPr>
            <a:spLocks noGrp="1"/>
          </p:cNvSpPr>
          <p:nvPr>
            <p:ph type="pic" sz="quarter" idx="53" hasCustomPrompt="1"/>
          </p:nvPr>
        </p:nvSpPr>
        <p:spPr>
          <a:xfrm>
            <a:off x="4425795" y="4293019"/>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49" name="Picture Placeholder 5">
            <a:extLst>
              <a:ext uri="{FF2B5EF4-FFF2-40B4-BE49-F238E27FC236}">
                <a16:creationId xmlns:a16="http://schemas.microsoft.com/office/drawing/2014/main" id="{769E6F6D-927E-4E3B-46FD-8271E9D45117}"/>
              </a:ext>
            </a:extLst>
          </p:cNvPr>
          <p:cNvSpPr>
            <a:spLocks noGrp="1"/>
          </p:cNvSpPr>
          <p:nvPr>
            <p:ph type="pic" sz="quarter" idx="54" hasCustomPrompt="1"/>
          </p:nvPr>
        </p:nvSpPr>
        <p:spPr>
          <a:xfrm>
            <a:off x="5386771" y="4293019"/>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50" name="Picture Placeholder 5">
            <a:extLst>
              <a:ext uri="{FF2B5EF4-FFF2-40B4-BE49-F238E27FC236}">
                <a16:creationId xmlns:a16="http://schemas.microsoft.com/office/drawing/2014/main" id="{4CA9B034-BA2F-D446-F310-556C378159C5}"/>
              </a:ext>
            </a:extLst>
          </p:cNvPr>
          <p:cNvSpPr>
            <a:spLocks noGrp="1"/>
          </p:cNvSpPr>
          <p:nvPr>
            <p:ph type="pic" sz="quarter" idx="55" hasCustomPrompt="1"/>
          </p:nvPr>
        </p:nvSpPr>
        <p:spPr>
          <a:xfrm>
            <a:off x="6347747" y="4293019"/>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51" name="Picture Placeholder 5">
            <a:extLst>
              <a:ext uri="{FF2B5EF4-FFF2-40B4-BE49-F238E27FC236}">
                <a16:creationId xmlns:a16="http://schemas.microsoft.com/office/drawing/2014/main" id="{CAA21C2F-D3D2-B45D-F44A-BB8A7A9828C2}"/>
              </a:ext>
            </a:extLst>
          </p:cNvPr>
          <p:cNvSpPr>
            <a:spLocks noGrp="1"/>
          </p:cNvSpPr>
          <p:nvPr>
            <p:ph type="pic" sz="quarter" idx="56" hasCustomPrompt="1"/>
          </p:nvPr>
        </p:nvSpPr>
        <p:spPr>
          <a:xfrm>
            <a:off x="7308723" y="4293019"/>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52" name="Picture Placeholder 5">
            <a:extLst>
              <a:ext uri="{FF2B5EF4-FFF2-40B4-BE49-F238E27FC236}">
                <a16:creationId xmlns:a16="http://schemas.microsoft.com/office/drawing/2014/main" id="{FF9C5AF7-942E-D0FF-DFFD-8173E7A4DADA}"/>
              </a:ext>
            </a:extLst>
          </p:cNvPr>
          <p:cNvSpPr>
            <a:spLocks noGrp="1"/>
          </p:cNvSpPr>
          <p:nvPr>
            <p:ph type="pic" sz="quarter" idx="57" hasCustomPrompt="1"/>
          </p:nvPr>
        </p:nvSpPr>
        <p:spPr>
          <a:xfrm>
            <a:off x="8269699" y="4293019"/>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53" name="Picture Placeholder 5">
            <a:extLst>
              <a:ext uri="{FF2B5EF4-FFF2-40B4-BE49-F238E27FC236}">
                <a16:creationId xmlns:a16="http://schemas.microsoft.com/office/drawing/2014/main" id="{58F4F8DC-FE34-15C2-4166-A8705464D0A1}"/>
              </a:ext>
            </a:extLst>
          </p:cNvPr>
          <p:cNvSpPr>
            <a:spLocks noGrp="1"/>
          </p:cNvSpPr>
          <p:nvPr>
            <p:ph type="pic" sz="quarter" idx="58" hasCustomPrompt="1"/>
          </p:nvPr>
        </p:nvSpPr>
        <p:spPr>
          <a:xfrm>
            <a:off x="9230675" y="4293019"/>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54" name="Picture Placeholder 5">
            <a:extLst>
              <a:ext uri="{FF2B5EF4-FFF2-40B4-BE49-F238E27FC236}">
                <a16:creationId xmlns:a16="http://schemas.microsoft.com/office/drawing/2014/main" id="{C8BD703F-5B49-E702-2BD3-9E108E58CAA6}"/>
              </a:ext>
            </a:extLst>
          </p:cNvPr>
          <p:cNvSpPr>
            <a:spLocks noGrp="1"/>
          </p:cNvSpPr>
          <p:nvPr>
            <p:ph type="pic" sz="quarter" idx="59" hasCustomPrompt="1"/>
          </p:nvPr>
        </p:nvSpPr>
        <p:spPr>
          <a:xfrm>
            <a:off x="10191651" y="4293019"/>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55" name="Picture Placeholder 5">
            <a:extLst>
              <a:ext uri="{FF2B5EF4-FFF2-40B4-BE49-F238E27FC236}">
                <a16:creationId xmlns:a16="http://schemas.microsoft.com/office/drawing/2014/main" id="{ADB787B6-FBAC-C901-724A-37D51DB3BC54}"/>
              </a:ext>
            </a:extLst>
          </p:cNvPr>
          <p:cNvSpPr>
            <a:spLocks noGrp="1"/>
          </p:cNvSpPr>
          <p:nvPr>
            <p:ph type="pic" sz="quarter" idx="60" hasCustomPrompt="1"/>
          </p:nvPr>
        </p:nvSpPr>
        <p:spPr>
          <a:xfrm>
            <a:off x="11152625" y="4293019"/>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56" name="Picture Placeholder 5">
            <a:extLst>
              <a:ext uri="{FF2B5EF4-FFF2-40B4-BE49-F238E27FC236}">
                <a16:creationId xmlns:a16="http://schemas.microsoft.com/office/drawing/2014/main" id="{C96AFB95-7202-A6D7-927E-A0ADCCAAFA76}"/>
              </a:ext>
            </a:extLst>
          </p:cNvPr>
          <p:cNvSpPr>
            <a:spLocks noGrp="1"/>
          </p:cNvSpPr>
          <p:nvPr>
            <p:ph type="pic" sz="quarter" idx="61" hasCustomPrompt="1"/>
          </p:nvPr>
        </p:nvSpPr>
        <p:spPr>
          <a:xfrm>
            <a:off x="581891" y="536026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57" name="Picture Placeholder 5">
            <a:extLst>
              <a:ext uri="{FF2B5EF4-FFF2-40B4-BE49-F238E27FC236}">
                <a16:creationId xmlns:a16="http://schemas.microsoft.com/office/drawing/2014/main" id="{CDC62CF2-A7FE-118D-A462-4B6CFA68C75F}"/>
              </a:ext>
            </a:extLst>
          </p:cNvPr>
          <p:cNvSpPr>
            <a:spLocks noGrp="1"/>
          </p:cNvSpPr>
          <p:nvPr>
            <p:ph type="pic" sz="quarter" idx="62" hasCustomPrompt="1"/>
          </p:nvPr>
        </p:nvSpPr>
        <p:spPr>
          <a:xfrm>
            <a:off x="1542867" y="536026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58" name="Picture Placeholder 5">
            <a:extLst>
              <a:ext uri="{FF2B5EF4-FFF2-40B4-BE49-F238E27FC236}">
                <a16:creationId xmlns:a16="http://schemas.microsoft.com/office/drawing/2014/main" id="{9C335A89-7069-33F0-BA5C-4F3BB74E62AC}"/>
              </a:ext>
            </a:extLst>
          </p:cNvPr>
          <p:cNvSpPr>
            <a:spLocks noGrp="1"/>
          </p:cNvSpPr>
          <p:nvPr>
            <p:ph type="pic" sz="quarter" idx="63" hasCustomPrompt="1"/>
          </p:nvPr>
        </p:nvSpPr>
        <p:spPr>
          <a:xfrm>
            <a:off x="2503843" y="536026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59" name="Picture Placeholder 5">
            <a:extLst>
              <a:ext uri="{FF2B5EF4-FFF2-40B4-BE49-F238E27FC236}">
                <a16:creationId xmlns:a16="http://schemas.microsoft.com/office/drawing/2014/main" id="{1321E11C-9D15-8DEC-A3AB-A65C4888E04C}"/>
              </a:ext>
            </a:extLst>
          </p:cNvPr>
          <p:cNvSpPr>
            <a:spLocks noGrp="1"/>
          </p:cNvSpPr>
          <p:nvPr>
            <p:ph type="pic" sz="quarter" idx="64" hasCustomPrompt="1"/>
          </p:nvPr>
        </p:nvSpPr>
        <p:spPr>
          <a:xfrm>
            <a:off x="3464819" y="536026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60" name="Picture Placeholder 5">
            <a:extLst>
              <a:ext uri="{FF2B5EF4-FFF2-40B4-BE49-F238E27FC236}">
                <a16:creationId xmlns:a16="http://schemas.microsoft.com/office/drawing/2014/main" id="{B5961A7E-1A2E-87B1-CC1A-70F8F0CA1385}"/>
              </a:ext>
            </a:extLst>
          </p:cNvPr>
          <p:cNvSpPr>
            <a:spLocks noGrp="1"/>
          </p:cNvSpPr>
          <p:nvPr>
            <p:ph type="pic" sz="quarter" idx="65" hasCustomPrompt="1"/>
          </p:nvPr>
        </p:nvSpPr>
        <p:spPr>
          <a:xfrm>
            <a:off x="4425795" y="536026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61" name="Picture Placeholder 5">
            <a:extLst>
              <a:ext uri="{FF2B5EF4-FFF2-40B4-BE49-F238E27FC236}">
                <a16:creationId xmlns:a16="http://schemas.microsoft.com/office/drawing/2014/main" id="{CE24521A-6FB7-6318-67B5-102B08056A46}"/>
              </a:ext>
            </a:extLst>
          </p:cNvPr>
          <p:cNvSpPr>
            <a:spLocks noGrp="1"/>
          </p:cNvSpPr>
          <p:nvPr>
            <p:ph type="pic" sz="quarter" idx="66" hasCustomPrompt="1"/>
          </p:nvPr>
        </p:nvSpPr>
        <p:spPr>
          <a:xfrm>
            <a:off x="5386771" y="536026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62" name="Picture Placeholder 5">
            <a:extLst>
              <a:ext uri="{FF2B5EF4-FFF2-40B4-BE49-F238E27FC236}">
                <a16:creationId xmlns:a16="http://schemas.microsoft.com/office/drawing/2014/main" id="{B6BE9260-53C1-F20C-4750-440D2DDE3104}"/>
              </a:ext>
            </a:extLst>
          </p:cNvPr>
          <p:cNvSpPr>
            <a:spLocks noGrp="1"/>
          </p:cNvSpPr>
          <p:nvPr>
            <p:ph type="pic" sz="quarter" idx="67" hasCustomPrompt="1"/>
          </p:nvPr>
        </p:nvSpPr>
        <p:spPr>
          <a:xfrm>
            <a:off x="6347747" y="536026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63" name="Picture Placeholder 5">
            <a:extLst>
              <a:ext uri="{FF2B5EF4-FFF2-40B4-BE49-F238E27FC236}">
                <a16:creationId xmlns:a16="http://schemas.microsoft.com/office/drawing/2014/main" id="{CC2F6606-7EF8-DCFD-4A29-8781123F9C8E}"/>
              </a:ext>
            </a:extLst>
          </p:cNvPr>
          <p:cNvSpPr>
            <a:spLocks noGrp="1"/>
          </p:cNvSpPr>
          <p:nvPr>
            <p:ph type="pic" sz="quarter" idx="68" hasCustomPrompt="1"/>
          </p:nvPr>
        </p:nvSpPr>
        <p:spPr>
          <a:xfrm>
            <a:off x="7308723" y="536026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64" name="Picture Placeholder 5">
            <a:extLst>
              <a:ext uri="{FF2B5EF4-FFF2-40B4-BE49-F238E27FC236}">
                <a16:creationId xmlns:a16="http://schemas.microsoft.com/office/drawing/2014/main" id="{0FD92459-6CD2-1499-3BE0-F67060E4D230}"/>
              </a:ext>
            </a:extLst>
          </p:cNvPr>
          <p:cNvSpPr>
            <a:spLocks noGrp="1"/>
          </p:cNvSpPr>
          <p:nvPr>
            <p:ph type="pic" sz="quarter" idx="69" hasCustomPrompt="1"/>
          </p:nvPr>
        </p:nvSpPr>
        <p:spPr>
          <a:xfrm>
            <a:off x="8269699" y="536026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65" name="Picture Placeholder 5">
            <a:extLst>
              <a:ext uri="{FF2B5EF4-FFF2-40B4-BE49-F238E27FC236}">
                <a16:creationId xmlns:a16="http://schemas.microsoft.com/office/drawing/2014/main" id="{87634163-7513-6A3D-57DE-FACBBB8DA6A1}"/>
              </a:ext>
            </a:extLst>
          </p:cNvPr>
          <p:cNvSpPr>
            <a:spLocks noGrp="1"/>
          </p:cNvSpPr>
          <p:nvPr>
            <p:ph type="pic" sz="quarter" idx="70" hasCustomPrompt="1"/>
          </p:nvPr>
        </p:nvSpPr>
        <p:spPr>
          <a:xfrm>
            <a:off x="9230675" y="536026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66" name="Picture Placeholder 5">
            <a:extLst>
              <a:ext uri="{FF2B5EF4-FFF2-40B4-BE49-F238E27FC236}">
                <a16:creationId xmlns:a16="http://schemas.microsoft.com/office/drawing/2014/main" id="{5B290131-9981-3A21-93C5-21AAEFDF84D1}"/>
              </a:ext>
            </a:extLst>
          </p:cNvPr>
          <p:cNvSpPr>
            <a:spLocks noGrp="1"/>
          </p:cNvSpPr>
          <p:nvPr>
            <p:ph type="pic" sz="quarter" idx="71" hasCustomPrompt="1"/>
          </p:nvPr>
        </p:nvSpPr>
        <p:spPr>
          <a:xfrm>
            <a:off x="10191651" y="5360260"/>
            <a:ext cx="457484" cy="458344"/>
          </a:xfrm>
        </p:spPr>
        <p:txBody>
          <a:bodyPr/>
          <a:lstStyle>
            <a:lvl1pPr algn="ctr">
              <a:defRPr sz="1000" b="0" i="0">
                <a:solidFill>
                  <a:schemeClr val="tx1"/>
                </a:solidFill>
                <a:latin typeface="Zebra Sans" pitchFamily="2" charset="77"/>
              </a:defRPr>
            </a:lvl1pPr>
          </a:lstStyle>
          <a:p>
            <a:r>
              <a:rPr lang="en-US" dirty="0"/>
              <a:t>Icon</a:t>
            </a:r>
          </a:p>
        </p:txBody>
      </p:sp>
      <p:sp>
        <p:nvSpPr>
          <p:cNvPr id="67" name="Picture Placeholder 5">
            <a:extLst>
              <a:ext uri="{FF2B5EF4-FFF2-40B4-BE49-F238E27FC236}">
                <a16:creationId xmlns:a16="http://schemas.microsoft.com/office/drawing/2014/main" id="{9A56211A-48DA-0811-65B6-284783FDABD4}"/>
              </a:ext>
            </a:extLst>
          </p:cNvPr>
          <p:cNvSpPr>
            <a:spLocks noGrp="1"/>
          </p:cNvSpPr>
          <p:nvPr>
            <p:ph type="pic" sz="quarter" idx="72" hasCustomPrompt="1"/>
          </p:nvPr>
        </p:nvSpPr>
        <p:spPr>
          <a:xfrm>
            <a:off x="11152625" y="5360260"/>
            <a:ext cx="457484" cy="458344"/>
          </a:xfrm>
        </p:spPr>
        <p:txBody>
          <a:bodyPr/>
          <a:lstStyle>
            <a:lvl1pPr algn="ctr">
              <a:defRPr sz="1000" b="0" i="0">
                <a:solidFill>
                  <a:schemeClr val="tx1"/>
                </a:solidFill>
                <a:latin typeface="Zebra Sans" pitchFamily="2" charset="77"/>
              </a:defRPr>
            </a:lvl1pPr>
          </a:lstStyle>
          <a:p>
            <a:r>
              <a:rPr lang="en-US" dirty="0"/>
              <a:t>Icon</a:t>
            </a:r>
          </a:p>
        </p:txBody>
      </p:sp>
    </p:spTree>
    <p:extLst>
      <p:ext uri="{BB962C8B-B14F-4D97-AF65-F5344CB8AC3E}">
        <p14:creationId xmlns:p14="http://schemas.microsoft.com/office/powerpoint/2010/main" val="6770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nstructions - Getting Started">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32CE422-B719-5BE2-104C-E9FDC3154A45}"/>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6600">
                <a:solidFill>
                  <a:schemeClr val="bg1"/>
                </a:solidFill>
              </a:defRPr>
            </a:lvl1pPr>
          </a:lstStyle>
          <a:p>
            <a:r>
              <a:rPr lang="en-US" dirty="0"/>
              <a:t>Internal Divider</a:t>
            </a:r>
          </a:p>
        </p:txBody>
      </p:sp>
      <p:cxnSp>
        <p:nvCxnSpPr>
          <p:cNvPr id="3" name="Straight Connector 2">
            <a:extLst>
              <a:ext uri="{FF2B5EF4-FFF2-40B4-BE49-F238E27FC236}">
                <a16:creationId xmlns:a16="http://schemas.microsoft.com/office/drawing/2014/main" id="{544ABBED-27C1-6B3A-2DE1-5ED96ADAEF68}"/>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Graphic 3">
            <a:extLst>
              <a:ext uri="{FF2B5EF4-FFF2-40B4-BE49-F238E27FC236}">
                <a16:creationId xmlns:a16="http://schemas.microsoft.com/office/drawing/2014/main" id="{499D8FD1-86D5-8998-0287-9981399EC08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198" y="5976333"/>
            <a:ext cx="1648639" cy="514508"/>
          </a:xfrm>
          <a:prstGeom prst="rect">
            <a:avLst/>
          </a:prstGeom>
        </p:spPr>
      </p:pic>
    </p:spTree>
    <p:extLst>
      <p:ext uri="{BB962C8B-B14F-4D97-AF65-F5344CB8AC3E}">
        <p14:creationId xmlns:p14="http://schemas.microsoft.com/office/powerpoint/2010/main" val="14232317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nstructions - Types Include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2E969-3AC0-AF8F-0564-1900D0C2BC72}"/>
              </a:ext>
            </a:extLst>
          </p:cNvPr>
          <p:cNvSpPr>
            <a:spLocks noGrp="1"/>
          </p:cNvSpPr>
          <p:nvPr>
            <p:ph type="title" hasCustomPrompt="1"/>
          </p:nvPr>
        </p:nvSpPr>
        <p:spPr/>
        <p:txBody>
          <a:bodyPr/>
          <a:lstStyle>
            <a:lvl1pPr>
              <a:defRPr>
                <a:solidFill>
                  <a:schemeClr val="tx1"/>
                </a:solidFill>
              </a:defRPr>
            </a:lvl1pPr>
          </a:lstStyle>
          <a:p>
            <a:r>
              <a:rPr lang="en-US" dirty="0"/>
              <a:t>Slide types included in this template</a:t>
            </a:r>
          </a:p>
        </p:txBody>
      </p:sp>
      <p:sp>
        <p:nvSpPr>
          <p:cNvPr id="4" name="Footer Placeholder 3">
            <a:extLst>
              <a:ext uri="{FF2B5EF4-FFF2-40B4-BE49-F238E27FC236}">
                <a16:creationId xmlns:a16="http://schemas.microsoft.com/office/drawing/2014/main" id="{AB17770B-58F9-7CE6-1ACD-523F35160FDF}"/>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5" name="Slide Number Placeholder 4">
            <a:extLst>
              <a:ext uri="{FF2B5EF4-FFF2-40B4-BE49-F238E27FC236}">
                <a16:creationId xmlns:a16="http://schemas.microsoft.com/office/drawing/2014/main" id="{3656225B-0C97-97EE-0A4C-8D7AE8EB9993}"/>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cxnSp>
        <p:nvCxnSpPr>
          <p:cNvPr id="7" name="Straight Connector 6">
            <a:extLst>
              <a:ext uri="{FF2B5EF4-FFF2-40B4-BE49-F238E27FC236}">
                <a16:creationId xmlns:a16="http://schemas.microsoft.com/office/drawing/2014/main" id="{D1957E2E-5D8F-BFB8-38B4-D8E67EBD064F}"/>
              </a:ext>
            </a:extLst>
          </p:cNvPr>
          <p:cNvCxnSpPr>
            <a:cxnSpLocks/>
          </p:cNvCxnSpPr>
          <p:nvPr userDrawn="1"/>
        </p:nvCxnSpPr>
        <p:spPr>
          <a:xfrm>
            <a:off x="457198" y="46989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8D3DF23-B69C-741F-5B58-4CCA58953476}"/>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072342AF-A4FF-17DE-185E-82AE9A953E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2" name="Text Placeholder 8">
            <a:extLst>
              <a:ext uri="{FF2B5EF4-FFF2-40B4-BE49-F238E27FC236}">
                <a16:creationId xmlns:a16="http://schemas.microsoft.com/office/drawing/2014/main" id="{417344FB-101B-6E81-7F78-ACBF1ACF8C90}"/>
              </a:ext>
            </a:extLst>
          </p:cNvPr>
          <p:cNvSpPr>
            <a:spLocks noGrp="1"/>
          </p:cNvSpPr>
          <p:nvPr>
            <p:ph type="body" sz="quarter" idx="15" hasCustomPrompt="1"/>
          </p:nvPr>
        </p:nvSpPr>
        <p:spPr>
          <a:xfrm>
            <a:off x="457200" y="1339692"/>
            <a:ext cx="4519649" cy="147081"/>
          </a:xfrm>
        </p:spPr>
        <p:txBody>
          <a:bodyPr/>
          <a:lstStyle>
            <a:lvl1pPr>
              <a:defRPr sz="1000" b="0" i="0" cap="all" baseline="0">
                <a:solidFill>
                  <a:schemeClr val="tx1"/>
                </a:solidFill>
                <a:latin typeface="Zebra Mono Medium" pitchFamily="2" charset="77"/>
              </a:defRPr>
            </a:lvl1pPr>
          </a:lstStyle>
          <a:p>
            <a:pPr lvl="0"/>
            <a:r>
              <a:rPr lang="en-US" dirty="0"/>
              <a:t>Slide type label</a:t>
            </a:r>
          </a:p>
        </p:txBody>
      </p:sp>
      <p:sp>
        <p:nvSpPr>
          <p:cNvPr id="8" name="Picture Placeholder 7">
            <a:extLst>
              <a:ext uri="{FF2B5EF4-FFF2-40B4-BE49-F238E27FC236}">
                <a16:creationId xmlns:a16="http://schemas.microsoft.com/office/drawing/2014/main" id="{B18E8AA2-A389-F22A-D045-1A664AC3C5AE}"/>
              </a:ext>
            </a:extLst>
          </p:cNvPr>
          <p:cNvSpPr>
            <a:spLocks noGrp="1"/>
          </p:cNvSpPr>
          <p:nvPr>
            <p:ph type="pic" sz="quarter" idx="16"/>
          </p:nvPr>
        </p:nvSpPr>
        <p:spPr>
          <a:xfrm>
            <a:off x="457198" y="1659722"/>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9" name="Picture Placeholder 7">
            <a:extLst>
              <a:ext uri="{FF2B5EF4-FFF2-40B4-BE49-F238E27FC236}">
                <a16:creationId xmlns:a16="http://schemas.microsoft.com/office/drawing/2014/main" id="{3E91A6BD-3E06-F682-0F69-D5263680B9F2}"/>
              </a:ext>
            </a:extLst>
          </p:cNvPr>
          <p:cNvSpPr>
            <a:spLocks noGrp="1"/>
          </p:cNvSpPr>
          <p:nvPr>
            <p:ph type="pic" sz="quarter" idx="17"/>
          </p:nvPr>
        </p:nvSpPr>
        <p:spPr>
          <a:xfrm>
            <a:off x="2365246" y="1659722"/>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10" name="Picture Placeholder 7">
            <a:extLst>
              <a:ext uri="{FF2B5EF4-FFF2-40B4-BE49-F238E27FC236}">
                <a16:creationId xmlns:a16="http://schemas.microsoft.com/office/drawing/2014/main" id="{D47FC04C-6775-6482-60FB-E1733A7EB4D7}"/>
              </a:ext>
            </a:extLst>
          </p:cNvPr>
          <p:cNvSpPr>
            <a:spLocks noGrp="1"/>
          </p:cNvSpPr>
          <p:nvPr>
            <p:ph type="pic" sz="quarter" idx="18"/>
          </p:nvPr>
        </p:nvSpPr>
        <p:spPr>
          <a:xfrm>
            <a:off x="4273294" y="1659722"/>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13" name="Picture Placeholder 7">
            <a:extLst>
              <a:ext uri="{FF2B5EF4-FFF2-40B4-BE49-F238E27FC236}">
                <a16:creationId xmlns:a16="http://schemas.microsoft.com/office/drawing/2014/main" id="{0D36FEC9-2555-D94C-DBEC-68670BCC6AD6}"/>
              </a:ext>
            </a:extLst>
          </p:cNvPr>
          <p:cNvSpPr>
            <a:spLocks noGrp="1"/>
          </p:cNvSpPr>
          <p:nvPr>
            <p:ph type="pic" sz="quarter" idx="19"/>
          </p:nvPr>
        </p:nvSpPr>
        <p:spPr>
          <a:xfrm>
            <a:off x="6181342" y="1659722"/>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14" name="Picture Placeholder 7">
            <a:extLst>
              <a:ext uri="{FF2B5EF4-FFF2-40B4-BE49-F238E27FC236}">
                <a16:creationId xmlns:a16="http://schemas.microsoft.com/office/drawing/2014/main" id="{025CC773-E6AF-6D62-CF02-C6D493013965}"/>
              </a:ext>
            </a:extLst>
          </p:cNvPr>
          <p:cNvSpPr>
            <a:spLocks noGrp="1"/>
          </p:cNvSpPr>
          <p:nvPr>
            <p:ph type="pic" sz="quarter" idx="20"/>
          </p:nvPr>
        </p:nvSpPr>
        <p:spPr>
          <a:xfrm>
            <a:off x="8089390" y="1659722"/>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15" name="Picture Placeholder 7">
            <a:extLst>
              <a:ext uri="{FF2B5EF4-FFF2-40B4-BE49-F238E27FC236}">
                <a16:creationId xmlns:a16="http://schemas.microsoft.com/office/drawing/2014/main" id="{C1E97163-8BC5-06B3-68B5-9627C8BF34A6}"/>
              </a:ext>
            </a:extLst>
          </p:cNvPr>
          <p:cNvSpPr>
            <a:spLocks noGrp="1"/>
          </p:cNvSpPr>
          <p:nvPr>
            <p:ph type="pic" sz="quarter" idx="21"/>
          </p:nvPr>
        </p:nvSpPr>
        <p:spPr>
          <a:xfrm>
            <a:off x="9997438" y="1659722"/>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16" name="Picture Placeholder 7">
            <a:extLst>
              <a:ext uri="{FF2B5EF4-FFF2-40B4-BE49-F238E27FC236}">
                <a16:creationId xmlns:a16="http://schemas.microsoft.com/office/drawing/2014/main" id="{4C7999F0-65C3-F423-0515-0AA0BE653570}"/>
              </a:ext>
            </a:extLst>
          </p:cNvPr>
          <p:cNvSpPr>
            <a:spLocks noGrp="1"/>
          </p:cNvSpPr>
          <p:nvPr>
            <p:ph type="pic" sz="quarter" idx="22"/>
          </p:nvPr>
        </p:nvSpPr>
        <p:spPr>
          <a:xfrm>
            <a:off x="457198" y="280223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17" name="Picture Placeholder 7">
            <a:extLst>
              <a:ext uri="{FF2B5EF4-FFF2-40B4-BE49-F238E27FC236}">
                <a16:creationId xmlns:a16="http://schemas.microsoft.com/office/drawing/2014/main" id="{25D302D1-14F4-19D5-67A3-84B63EA2369D}"/>
              </a:ext>
            </a:extLst>
          </p:cNvPr>
          <p:cNvSpPr>
            <a:spLocks noGrp="1"/>
          </p:cNvSpPr>
          <p:nvPr>
            <p:ph type="pic" sz="quarter" idx="23"/>
          </p:nvPr>
        </p:nvSpPr>
        <p:spPr>
          <a:xfrm>
            <a:off x="2365246" y="280223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18" name="Picture Placeholder 7">
            <a:extLst>
              <a:ext uri="{FF2B5EF4-FFF2-40B4-BE49-F238E27FC236}">
                <a16:creationId xmlns:a16="http://schemas.microsoft.com/office/drawing/2014/main" id="{C8BE6CDE-EBCA-F9E6-D19E-B1302233BB20}"/>
              </a:ext>
            </a:extLst>
          </p:cNvPr>
          <p:cNvSpPr>
            <a:spLocks noGrp="1"/>
          </p:cNvSpPr>
          <p:nvPr>
            <p:ph type="pic" sz="quarter" idx="24"/>
          </p:nvPr>
        </p:nvSpPr>
        <p:spPr>
          <a:xfrm>
            <a:off x="4273294" y="280223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19" name="Picture Placeholder 7">
            <a:extLst>
              <a:ext uri="{FF2B5EF4-FFF2-40B4-BE49-F238E27FC236}">
                <a16:creationId xmlns:a16="http://schemas.microsoft.com/office/drawing/2014/main" id="{50601866-8962-83EF-2ACE-DF38D4147869}"/>
              </a:ext>
            </a:extLst>
          </p:cNvPr>
          <p:cNvSpPr>
            <a:spLocks noGrp="1"/>
          </p:cNvSpPr>
          <p:nvPr>
            <p:ph type="pic" sz="quarter" idx="25"/>
          </p:nvPr>
        </p:nvSpPr>
        <p:spPr>
          <a:xfrm>
            <a:off x="6181342" y="280223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20" name="Picture Placeholder 7">
            <a:extLst>
              <a:ext uri="{FF2B5EF4-FFF2-40B4-BE49-F238E27FC236}">
                <a16:creationId xmlns:a16="http://schemas.microsoft.com/office/drawing/2014/main" id="{007D1347-C255-6D81-C406-3546DCA1DFAB}"/>
              </a:ext>
            </a:extLst>
          </p:cNvPr>
          <p:cNvSpPr>
            <a:spLocks noGrp="1"/>
          </p:cNvSpPr>
          <p:nvPr>
            <p:ph type="pic" sz="quarter" idx="26"/>
          </p:nvPr>
        </p:nvSpPr>
        <p:spPr>
          <a:xfrm>
            <a:off x="8089390" y="280223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21" name="Picture Placeholder 7">
            <a:extLst>
              <a:ext uri="{FF2B5EF4-FFF2-40B4-BE49-F238E27FC236}">
                <a16:creationId xmlns:a16="http://schemas.microsoft.com/office/drawing/2014/main" id="{411F60B5-362C-B449-969B-50991CFC6FB1}"/>
              </a:ext>
            </a:extLst>
          </p:cNvPr>
          <p:cNvSpPr>
            <a:spLocks noGrp="1"/>
          </p:cNvSpPr>
          <p:nvPr>
            <p:ph type="pic" sz="quarter" idx="27"/>
          </p:nvPr>
        </p:nvSpPr>
        <p:spPr>
          <a:xfrm>
            <a:off x="9997438" y="280223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22" name="Picture Placeholder 7">
            <a:extLst>
              <a:ext uri="{FF2B5EF4-FFF2-40B4-BE49-F238E27FC236}">
                <a16:creationId xmlns:a16="http://schemas.microsoft.com/office/drawing/2014/main" id="{9E69860D-85FC-955D-A27C-97333991C1BF}"/>
              </a:ext>
            </a:extLst>
          </p:cNvPr>
          <p:cNvSpPr>
            <a:spLocks noGrp="1"/>
          </p:cNvSpPr>
          <p:nvPr>
            <p:ph type="pic" sz="quarter" idx="28"/>
          </p:nvPr>
        </p:nvSpPr>
        <p:spPr>
          <a:xfrm>
            <a:off x="457198" y="392999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23" name="Picture Placeholder 7">
            <a:extLst>
              <a:ext uri="{FF2B5EF4-FFF2-40B4-BE49-F238E27FC236}">
                <a16:creationId xmlns:a16="http://schemas.microsoft.com/office/drawing/2014/main" id="{3EFBFF71-6650-2C3C-5A57-8C3F3CC7775D}"/>
              </a:ext>
            </a:extLst>
          </p:cNvPr>
          <p:cNvSpPr>
            <a:spLocks noGrp="1"/>
          </p:cNvSpPr>
          <p:nvPr>
            <p:ph type="pic" sz="quarter" idx="29"/>
          </p:nvPr>
        </p:nvSpPr>
        <p:spPr>
          <a:xfrm>
            <a:off x="2365246" y="392999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24" name="Picture Placeholder 7">
            <a:extLst>
              <a:ext uri="{FF2B5EF4-FFF2-40B4-BE49-F238E27FC236}">
                <a16:creationId xmlns:a16="http://schemas.microsoft.com/office/drawing/2014/main" id="{93184098-AAE7-54A8-63E8-92B0EC5F694C}"/>
              </a:ext>
            </a:extLst>
          </p:cNvPr>
          <p:cNvSpPr>
            <a:spLocks noGrp="1"/>
          </p:cNvSpPr>
          <p:nvPr>
            <p:ph type="pic" sz="quarter" idx="30"/>
          </p:nvPr>
        </p:nvSpPr>
        <p:spPr>
          <a:xfrm>
            <a:off x="4273294" y="392999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25" name="Picture Placeholder 7">
            <a:extLst>
              <a:ext uri="{FF2B5EF4-FFF2-40B4-BE49-F238E27FC236}">
                <a16:creationId xmlns:a16="http://schemas.microsoft.com/office/drawing/2014/main" id="{C7355FC0-66A7-F490-7635-EFD6F80DD94A}"/>
              </a:ext>
            </a:extLst>
          </p:cNvPr>
          <p:cNvSpPr>
            <a:spLocks noGrp="1"/>
          </p:cNvSpPr>
          <p:nvPr>
            <p:ph type="pic" sz="quarter" idx="31"/>
          </p:nvPr>
        </p:nvSpPr>
        <p:spPr>
          <a:xfrm>
            <a:off x="6181342" y="392999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26" name="Picture Placeholder 7">
            <a:extLst>
              <a:ext uri="{FF2B5EF4-FFF2-40B4-BE49-F238E27FC236}">
                <a16:creationId xmlns:a16="http://schemas.microsoft.com/office/drawing/2014/main" id="{34DA429F-06D0-EB33-601C-0D84A3428DF5}"/>
              </a:ext>
            </a:extLst>
          </p:cNvPr>
          <p:cNvSpPr>
            <a:spLocks noGrp="1"/>
          </p:cNvSpPr>
          <p:nvPr>
            <p:ph type="pic" sz="quarter" idx="32"/>
          </p:nvPr>
        </p:nvSpPr>
        <p:spPr>
          <a:xfrm>
            <a:off x="8089390" y="392999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27" name="Picture Placeholder 7">
            <a:extLst>
              <a:ext uri="{FF2B5EF4-FFF2-40B4-BE49-F238E27FC236}">
                <a16:creationId xmlns:a16="http://schemas.microsoft.com/office/drawing/2014/main" id="{62D74F04-01AF-4D49-A2B0-66955CBCA1D6}"/>
              </a:ext>
            </a:extLst>
          </p:cNvPr>
          <p:cNvSpPr>
            <a:spLocks noGrp="1"/>
          </p:cNvSpPr>
          <p:nvPr>
            <p:ph type="pic" sz="quarter" idx="33"/>
          </p:nvPr>
        </p:nvSpPr>
        <p:spPr>
          <a:xfrm>
            <a:off x="9997438" y="392999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28" name="Picture Placeholder 7">
            <a:extLst>
              <a:ext uri="{FF2B5EF4-FFF2-40B4-BE49-F238E27FC236}">
                <a16:creationId xmlns:a16="http://schemas.microsoft.com/office/drawing/2014/main" id="{E81AD310-9019-F287-1AA6-26DAE94D0C01}"/>
              </a:ext>
            </a:extLst>
          </p:cNvPr>
          <p:cNvSpPr>
            <a:spLocks noGrp="1"/>
          </p:cNvSpPr>
          <p:nvPr>
            <p:ph type="pic" sz="quarter" idx="34"/>
          </p:nvPr>
        </p:nvSpPr>
        <p:spPr>
          <a:xfrm>
            <a:off x="457198" y="508823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29" name="Picture Placeholder 7">
            <a:extLst>
              <a:ext uri="{FF2B5EF4-FFF2-40B4-BE49-F238E27FC236}">
                <a16:creationId xmlns:a16="http://schemas.microsoft.com/office/drawing/2014/main" id="{BC1A0925-05E3-1867-2D59-BF4449FFEC57}"/>
              </a:ext>
            </a:extLst>
          </p:cNvPr>
          <p:cNvSpPr>
            <a:spLocks noGrp="1"/>
          </p:cNvSpPr>
          <p:nvPr>
            <p:ph type="pic" sz="quarter" idx="35"/>
          </p:nvPr>
        </p:nvSpPr>
        <p:spPr>
          <a:xfrm>
            <a:off x="2365246" y="508823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30" name="Picture Placeholder 7">
            <a:extLst>
              <a:ext uri="{FF2B5EF4-FFF2-40B4-BE49-F238E27FC236}">
                <a16:creationId xmlns:a16="http://schemas.microsoft.com/office/drawing/2014/main" id="{40EDB906-4F59-F46B-81EA-44FE7667B6F1}"/>
              </a:ext>
            </a:extLst>
          </p:cNvPr>
          <p:cNvSpPr>
            <a:spLocks noGrp="1"/>
          </p:cNvSpPr>
          <p:nvPr>
            <p:ph type="pic" sz="quarter" idx="36"/>
          </p:nvPr>
        </p:nvSpPr>
        <p:spPr>
          <a:xfrm>
            <a:off x="4273294" y="508823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31" name="Picture Placeholder 7">
            <a:extLst>
              <a:ext uri="{FF2B5EF4-FFF2-40B4-BE49-F238E27FC236}">
                <a16:creationId xmlns:a16="http://schemas.microsoft.com/office/drawing/2014/main" id="{62B8B123-BD42-47CA-2A43-3F05BEE325F0}"/>
              </a:ext>
            </a:extLst>
          </p:cNvPr>
          <p:cNvSpPr>
            <a:spLocks noGrp="1"/>
          </p:cNvSpPr>
          <p:nvPr>
            <p:ph type="pic" sz="quarter" idx="37"/>
          </p:nvPr>
        </p:nvSpPr>
        <p:spPr>
          <a:xfrm>
            <a:off x="6181342" y="508823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32" name="Picture Placeholder 7">
            <a:extLst>
              <a:ext uri="{FF2B5EF4-FFF2-40B4-BE49-F238E27FC236}">
                <a16:creationId xmlns:a16="http://schemas.microsoft.com/office/drawing/2014/main" id="{75AB8F4C-A03B-181A-5F8C-F3DF2125E788}"/>
              </a:ext>
            </a:extLst>
          </p:cNvPr>
          <p:cNvSpPr>
            <a:spLocks noGrp="1"/>
          </p:cNvSpPr>
          <p:nvPr>
            <p:ph type="pic" sz="quarter" idx="38"/>
          </p:nvPr>
        </p:nvSpPr>
        <p:spPr>
          <a:xfrm>
            <a:off x="8089390" y="508823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
        <p:nvSpPr>
          <p:cNvPr id="33" name="Picture Placeholder 7">
            <a:extLst>
              <a:ext uri="{FF2B5EF4-FFF2-40B4-BE49-F238E27FC236}">
                <a16:creationId xmlns:a16="http://schemas.microsoft.com/office/drawing/2014/main" id="{7BAF8358-1B6A-462F-A3B7-B32D2E8924A3}"/>
              </a:ext>
            </a:extLst>
          </p:cNvPr>
          <p:cNvSpPr>
            <a:spLocks noGrp="1"/>
          </p:cNvSpPr>
          <p:nvPr>
            <p:ph type="pic" sz="quarter" idx="39"/>
          </p:nvPr>
        </p:nvSpPr>
        <p:spPr>
          <a:xfrm>
            <a:off x="9997438" y="5088236"/>
            <a:ext cx="1737362" cy="977266"/>
          </a:xfrm>
          <a:solidFill>
            <a:schemeClr val="bg2"/>
          </a:solidFill>
          <a:ln>
            <a:solidFill>
              <a:schemeClr val="bg2"/>
            </a:solidFill>
          </a:ln>
        </p:spPr>
        <p:txBody>
          <a:bodyPr bIns="640080" anchor="ctr" anchorCtr="0"/>
          <a:lstStyle>
            <a:lvl1pPr algn="ctr">
              <a:defRPr sz="800" b="0" i="0">
                <a:latin typeface="Zebra Sans" pitchFamily="2" charset="77"/>
              </a:defRPr>
            </a:lvl1pPr>
          </a:lstStyle>
          <a:p>
            <a:endParaRPr lang="en-US" dirty="0"/>
          </a:p>
        </p:txBody>
      </p:sp>
    </p:spTree>
    <p:extLst>
      <p:ext uri="{BB962C8B-B14F-4D97-AF65-F5344CB8AC3E}">
        <p14:creationId xmlns:p14="http://schemas.microsoft.com/office/powerpoint/2010/main" val="4177121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Green 2">
    <p:bg>
      <p:bgPr>
        <a:solidFill>
          <a:schemeClr val="bg2"/>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ACCDEE44-DBEA-2B30-EA13-4701DB566D6F}"/>
              </a:ext>
            </a:extLst>
          </p:cNvPr>
          <p:cNvSpPr txBox="1"/>
          <p:nvPr userDrawn="1"/>
        </p:nvSpPr>
        <p:spPr>
          <a:xfrm>
            <a:off x="9097505" y="-1162373"/>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cxnSp>
        <p:nvCxnSpPr>
          <p:cNvPr id="7" name="Straight Connector 6">
            <a:extLst>
              <a:ext uri="{FF2B5EF4-FFF2-40B4-BE49-F238E27FC236}">
                <a16:creationId xmlns:a16="http://schemas.microsoft.com/office/drawing/2014/main" id="{A8B88CB9-00B9-4CD4-58C5-9EBBD44DFD0E}"/>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9" name="Graphic 8">
            <a:extLst>
              <a:ext uri="{FF2B5EF4-FFF2-40B4-BE49-F238E27FC236}">
                <a16:creationId xmlns:a16="http://schemas.microsoft.com/office/drawing/2014/main" id="{B4C6AA54-F83A-748F-99A9-260A734D003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57198" y="5976333"/>
            <a:ext cx="1648639" cy="514508"/>
          </a:xfrm>
          <a:prstGeom prst="rect">
            <a:avLst/>
          </a:prstGeom>
        </p:spPr>
      </p:pic>
      <p:sp>
        <p:nvSpPr>
          <p:cNvPr id="10" name="Title 1">
            <a:extLst>
              <a:ext uri="{FF2B5EF4-FFF2-40B4-BE49-F238E27FC236}">
                <a16:creationId xmlns:a16="http://schemas.microsoft.com/office/drawing/2014/main" id="{55D5ACBC-5424-B1C1-AEAE-0853852BAF1F}"/>
              </a:ext>
            </a:extLst>
          </p:cNvPr>
          <p:cNvSpPr>
            <a:spLocks noGrp="1"/>
          </p:cNvSpPr>
          <p:nvPr>
            <p:ph type="ctrTitle" hasCustomPrompt="1"/>
          </p:nvPr>
        </p:nvSpPr>
        <p:spPr>
          <a:xfrm>
            <a:off x="457200" y="2996264"/>
            <a:ext cx="6416296" cy="1878936"/>
          </a:xfrm>
        </p:spPr>
        <p:txBody>
          <a:bodyPr anchor="b" anchorCtr="0"/>
          <a:lstStyle>
            <a:lvl1pPr algn="l">
              <a:lnSpc>
                <a:spcPct val="85000"/>
              </a:lnSpc>
              <a:defRPr sz="6600">
                <a:solidFill>
                  <a:schemeClr val="tx1"/>
                </a:solidFill>
              </a:defRPr>
            </a:lvl1pPr>
          </a:lstStyle>
          <a:p>
            <a:r>
              <a:rPr lang="en-US" dirty="0"/>
              <a:t>Slide Title Goes</a:t>
            </a:r>
            <a:br>
              <a:rPr lang="en-US" dirty="0"/>
            </a:br>
            <a:r>
              <a:rPr lang="en-US" dirty="0"/>
              <a:t>In This Spot Here</a:t>
            </a:r>
          </a:p>
        </p:txBody>
      </p:sp>
      <p:sp>
        <p:nvSpPr>
          <p:cNvPr id="11" name="Subtitle 2">
            <a:extLst>
              <a:ext uri="{FF2B5EF4-FFF2-40B4-BE49-F238E27FC236}">
                <a16:creationId xmlns:a16="http://schemas.microsoft.com/office/drawing/2014/main" id="{288093FF-F104-AB83-014F-6F5AB78A3DF8}"/>
              </a:ext>
            </a:extLst>
          </p:cNvPr>
          <p:cNvSpPr>
            <a:spLocks noGrp="1"/>
          </p:cNvSpPr>
          <p:nvPr>
            <p:ph type="subTitle" idx="1"/>
          </p:nvPr>
        </p:nvSpPr>
        <p:spPr>
          <a:xfrm>
            <a:off x="457200" y="4895999"/>
            <a:ext cx="6400800" cy="365760"/>
          </a:xfrm>
        </p:spPr>
        <p:txBody>
          <a:bodyPr/>
          <a:lstStyle>
            <a:lvl1pPr marL="0" indent="0" algn="l">
              <a:buNone/>
              <a:defRPr sz="2000" b="0" i="0">
                <a:solidFill>
                  <a:schemeClr val="tx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843045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Using This Template 1">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2" name="Picture Placeholder 9">
            <a:extLst>
              <a:ext uri="{FF2B5EF4-FFF2-40B4-BE49-F238E27FC236}">
                <a16:creationId xmlns:a16="http://schemas.microsoft.com/office/drawing/2014/main" id="{95B82C53-1012-3481-1D8B-9A973A6A63CC}"/>
              </a:ext>
            </a:extLst>
          </p:cNvPr>
          <p:cNvSpPr>
            <a:spLocks noGrp="1"/>
          </p:cNvSpPr>
          <p:nvPr>
            <p:ph type="pic" sz="quarter" idx="24" hasCustomPrompt="1"/>
          </p:nvPr>
        </p:nvSpPr>
        <p:spPr>
          <a:xfrm>
            <a:off x="457200" y="1488690"/>
            <a:ext cx="3654530" cy="2055673"/>
          </a:xfrm>
          <a:prstGeom prst="roundRect">
            <a:avLst>
              <a:gd name="adj" fmla="val 3022"/>
            </a:avLst>
          </a:prstGeom>
          <a:solidFill>
            <a:schemeClr val="bg2"/>
          </a:solidFill>
          <a:ln w="9525">
            <a:solidFill>
              <a:schemeClr val="bg2"/>
            </a:solid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7" name="Title 6">
            <a:extLst>
              <a:ext uri="{FF2B5EF4-FFF2-40B4-BE49-F238E27FC236}">
                <a16:creationId xmlns:a16="http://schemas.microsoft.com/office/drawing/2014/main" id="{8A9FC40A-9097-99BD-31C7-22F8A1B10250}"/>
              </a:ext>
            </a:extLst>
          </p:cNvPr>
          <p:cNvSpPr>
            <a:spLocks noGrp="1"/>
          </p:cNvSpPr>
          <p:nvPr>
            <p:ph type="title" hasCustomPrompt="1"/>
          </p:nvPr>
        </p:nvSpPr>
        <p:spPr/>
        <p:txBody>
          <a:bodyPr/>
          <a:lstStyle>
            <a:lvl1pPr>
              <a:defRPr>
                <a:solidFill>
                  <a:schemeClr val="tx1"/>
                </a:solidFill>
              </a:defRPr>
            </a:lvl1pPr>
          </a:lstStyle>
          <a:p>
            <a:r>
              <a:rPr lang="en-US" dirty="0"/>
              <a:t>Instructions slide</a:t>
            </a:r>
          </a:p>
        </p:txBody>
      </p:sp>
      <p:cxnSp>
        <p:nvCxnSpPr>
          <p:cNvPr id="9" name="Straight Connector 8">
            <a:extLst>
              <a:ext uri="{FF2B5EF4-FFF2-40B4-BE49-F238E27FC236}">
                <a16:creationId xmlns:a16="http://schemas.microsoft.com/office/drawing/2014/main" id="{D6E5307B-62D5-A2FA-0E9C-E7D5F81CB830}"/>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D3773843-5075-A465-123E-D681549C1A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0" name="Picture Placeholder 9">
            <a:extLst>
              <a:ext uri="{FF2B5EF4-FFF2-40B4-BE49-F238E27FC236}">
                <a16:creationId xmlns:a16="http://schemas.microsoft.com/office/drawing/2014/main" id="{68E7E14B-A355-E3DD-A5B0-62C4E720AB4C}"/>
              </a:ext>
            </a:extLst>
          </p:cNvPr>
          <p:cNvSpPr>
            <a:spLocks noGrp="1"/>
          </p:cNvSpPr>
          <p:nvPr>
            <p:ph type="pic" sz="quarter" idx="29" hasCustomPrompt="1"/>
          </p:nvPr>
        </p:nvSpPr>
        <p:spPr>
          <a:xfrm>
            <a:off x="4268735" y="1488690"/>
            <a:ext cx="3654530" cy="2055673"/>
          </a:xfrm>
          <a:prstGeom prst="roundRect">
            <a:avLst>
              <a:gd name="adj" fmla="val 3022"/>
            </a:avLst>
          </a:prstGeom>
          <a:solidFill>
            <a:schemeClr val="bg2"/>
          </a:solidFill>
          <a:ln w="9525">
            <a:solidFill>
              <a:schemeClr val="bg2"/>
            </a:solid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13" name="Picture Placeholder 9">
            <a:extLst>
              <a:ext uri="{FF2B5EF4-FFF2-40B4-BE49-F238E27FC236}">
                <a16:creationId xmlns:a16="http://schemas.microsoft.com/office/drawing/2014/main" id="{7BDF3E4C-83A4-D88C-ED2A-1212317E6F32}"/>
              </a:ext>
            </a:extLst>
          </p:cNvPr>
          <p:cNvSpPr>
            <a:spLocks noGrp="1"/>
          </p:cNvSpPr>
          <p:nvPr>
            <p:ph type="pic" sz="quarter" idx="30" hasCustomPrompt="1"/>
          </p:nvPr>
        </p:nvSpPr>
        <p:spPr>
          <a:xfrm>
            <a:off x="8080270" y="1488690"/>
            <a:ext cx="3654530" cy="2055673"/>
          </a:xfrm>
          <a:prstGeom prst="roundRect">
            <a:avLst>
              <a:gd name="adj" fmla="val 3022"/>
            </a:avLst>
          </a:prstGeom>
          <a:solidFill>
            <a:schemeClr val="bg2"/>
          </a:solidFill>
          <a:ln w="9525">
            <a:solidFill>
              <a:schemeClr val="bg2"/>
            </a:solid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4" name="Text Placeholder 3">
            <a:extLst>
              <a:ext uri="{FF2B5EF4-FFF2-40B4-BE49-F238E27FC236}">
                <a16:creationId xmlns:a16="http://schemas.microsoft.com/office/drawing/2014/main" id="{E9C2FB7F-377B-954F-4AA7-56ECC89D2F16}"/>
              </a:ext>
            </a:extLst>
          </p:cNvPr>
          <p:cNvSpPr>
            <a:spLocks noGrp="1"/>
          </p:cNvSpPr>
          <p:nvPr>
            <p:ph type="body" sz="quarter" idx="31"/>
          </p:nvPr>
        </p:nvSpPr>
        <p:spPr>
          <a:xfrm>
            <a:off x="8080374" y="3692873"/>
            <a:ext cx="3654423" cy="2055674"/>
          </a:xfrm>
        </p:spPr>
        <p:txBody>
          <a:bodyPr rIns="182880"/>
          <a:lstStyle>
            <a:lvl1pPr>
              <a:defRPr sz="1400" b="0" i="0">
                <a:latin typeface="Zebra Sans" pitchFamily="2" charset="77"/>
              </a:defRPr>
            </a:lvl1pPr>
            <a:lvl2pPr>
              <a:defRPr sz="1200" b="0" i="0">
                <a:latin typeface="Zebra Sans" pitchFamily="2" charset="77"/>
              </a:defRPr>
            </a:lvl2pPr>
            <a:lvl3pPr>
              <a:defRPr sz="1000" b="0" i="0">
                <a:latin typeface="Zebra Sans" pitchFamily="2" charset="77"/>
              </a:defRPr>
            </a:lvl3pPr>
            <a:lvl4pPr>
              <a:defRPr sz="1000" b="0" i="0">
                <a:latin typeface="Zebra Sans" pitchFamily="2" charset="77"/>
              </a:defRPr>
            </a:lvl4pPr>
            <a:lvl5pPr>
              <a:defRPr sz="1000" b="0" i="0">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id="{5E167D8E-E9BA-6B87-8F7D-2464E74EF73C}"/>
              </a:ext>
            </a:extLst>
          </p:cNvPr>
          <p:cNvSpPr>
            <a:spLocks noGrp="1"/>
          </p:cNvSpPr>
          <p:nvPr>
            <p:ph type="body" sz="quarter" idx="32"/>
          </p:nvPr>
        </p:nvSpPr>
        <p:spPr>
          <a:xfrm>
            <a:off x="4268735" y="3692873"/>
            <a:ext cx="3654423" cy="2055674"/>
          </a:xfrm>
        </p:spPr>
        <p:txBody>
          <a:bodyPr rIns="182880"/>
          <a:lstStyle>
            <a:lvl1pPr>
              <a:defRPr sz="1400" b="0" i="0">
                <a:latin typeface="Zebra Sans" pitchFamily="2" charset="77"/>
              </a:defRPr>
            </a:lvl1pPr>
            <a:lvl2pPr>
              <a:defRPr sz="1200" b="0" i="0">
                <a:latin typeface="Zebra Sans" pitchFamily="2" charset="77"/>
              </a:defRPr>
            </a:lvl2pPr>
            <a:lvl3pPr>
              <a:defRPr sz="1000" b="0" i="0">
                <a:latin typeface="Zebra Sans" pitchFamily="2" charset="77"/>
              </a:defRPr>
            </a:lvl3pPr>
            <a:lvl4pPr>
              <a:defRPr sz="1000" b="0" i="0">
                <a:latin typeface="Zebra Sans" pitchFamily="2" charset="77"/>
              </a:defRPr>
            </a:lvl4pPr>
            <a:lvl5pPr>
              <a:defRPr sz="1000" b="0" i="0">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D1395736-6BD2-43A6-BA40-8E3A9467B084}"/>
              </a:ext>
            </a:extLst>
          </p:cNvPr>
          <p:cNvSpPr>
            <a:spLocks noGrp="1"/>
          </p:cNvSpPr>
          <p:nvPr>
            <p:ph type="body" sz="quarter" idx="33"/>
          </p:nvPr>
        </p:nvSpPr>
        <p:spPr>
          <a:xfrm>
            <a:off x="457096" y="3692873"/>
            <a:ext cx="3654423" cy="2055674"/>
          </a:xfrm>
        </p:spPr>
        <p:txBody>
          <a:bodyPr rIns="182880"/>
          <a:lstStyle>
            <a:lvl1pPr>
              <a:defRPr sz="1400" b="0" i="0">
                <a:latin typeface="Zebra Sans" pitchFamily="2" charset="77"/>
              </a:defRPr>
            </a:lvl1pPr>
            <a:lvl2pPr>
              <a:defRPr sz="1200" b="0" i="0">
                <a:latin typeface="Zebra Sans" pitchFamily="2" charset="77"/>
              </a:defRPr>
            </a:lvl2pPr>
            <a:lvl3pPr>
              <a:defRPr sz="1000" b="0" i="0">
                <a:latin typeface="Zebra Sans" pitchFamily="2" charset="77"/>
              </a:defRPr>
            </a:lvl3pPr>
            <a:lvl4pPr>
              <a:defRPr sz="1000" b="0" i="0">
                <a:latin typeface="Zebra Sans" pitchFamily="2" charset="77"/>
              </a:defRPr>
            </a:lvl4pPr>
            <a:lvl5pPr>
              <a:defRPr sz="1000" b="0" i="0">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43361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xpress Guide Template Black">
    <p:bg>
      <p:bgPr>
        <a:solidFill>
          <a:schemeClr val="tx1"/>
        </a:solidFill>
        <a:effectLst/>
      </p:bgPr>
    </p:bg>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95B82C53-1012-3481-1D8B-9A973A6A63CC}"/>
              </a:ext>
            </a:extLst>
          </p:cNvPr>
          <p:cNvSpPr>
            <a:spLocks noGrp="1"/>
          </p:cNvSpPr>
          <p:nvPr>
            <p:ph type="pic" sz="quarter" idx="24" hasCustomPrompt="1"/>
          </p:nvPr>
        </p:nvSpPr>
        <p:spPr>
          <a:xfrm>
            <a:off x="457200" y="1488690"/>
            <a:ext cx="3654530" cy="2055673"/>
          </a:xfrm>
          <a:prstGeom prst="roundRect">
            <a:avLst>
              <a:gd name="adj" fmla="val 3022"/>
            </a:avLst>
          </a:prstGeom>
          <a:solidFill>
            <a:schemeClr val="bg1">
              <a:lumMod val="95000"/>
            </a:schemeClr>
          </a:solidFill>
          <a:ln w="9525">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7" name="Title 6">
            <a:extLst>
              <a:ext uri="{FF2B5EF4-FFF2-40B4-BE49-F238E27FC236}">
                <a16:creationId xmlns:a16="http://schemas.microsoft.com/office/drawing/2014/main" id="{8A9FC40A-9097-99BD-31C7-22F8A1B10250}"/>
              </a:ext>
            </a:extLst>
          </p:cNvPr>
          <p:cNvSpPr>
            <a:spLocks noGrp="1"/>
          </p:cNvSpPr>
          <p:nvPr>
            <p:ph type="title" hasCustomPrompt="1"/>
          </p:nvPr>
        </p:nvSpPr>
        <p:spPr/>
        <p:txBody>
          <a:bodyPr/>
          <a:lstStyle>
            <a:lvl1pPr>
              <a:defRPr>
                <a:solidFill>
                  <a:schemeClr val="bg1"/>
                </a:solidFill>
              </a:defRPr>
            </a:lvl1pPr>
          </a:lstStyle>
          <a:p>
            <a:r>
              <a:rPr lang="en-US" dirty="0"/>
              <a:t>Express guide to getting started</a:t>
            </a:r>
          </a:p>
        </p:txBody>
      </p:sp>
      <p:cxnSp>
        <p:nvCxnSpPr>
          <p:cNvPr id="9" name="Straight Connector 8">
            <a:extLst>
              <a:ext uri="{FF2B5EF4-FFF2-40B4-BE49-F238E27FC236}">
                <a16:creationId xmlns:a16="http://schemas.microsoft.com/office/drawing/2014/main" id="{D6E5307B-62D5-A2FA-0E9C-E7D5F81CB830}"/>
              </a:ext>
            </a:extLst>
          </p:cNvPr>
          <p:cNvCxnSpPr>
            <a:cxnSpLocks/>
          </p:cNvCxnSpPr>
          <p:nvPr userDrawn="1"/>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Picture Placeholder 9">
            <a:extLst>
              <a:ext uri="{FF2B5EF4-FFF2-40B4-BE49-F238E27FC236}">
                <a16:creationId xmlns:a16="http://schemas.microsoft.com/office/drawing/2014/main" id="{68E7E14B-A355-E3DD-A5B0-62C4E720AB4C}"/>
              </a:ext>
            </a:extLst>
          </p:cNvPr>
          <p:cNvSpPr>
            <a:spLocks noGrp="1"/>
          </p:cNvSpPr>
          <p:nvPr>
            <p:ph type="pic" sz="quarter" idx="29" hasCustomPrompt="1"/>
          </p:nvPr>
        </p:nvSpPr>
        <p:spPr>
          <a:xfrm>
            <a:off x="4268735" y="1488690"/>
            <a:ext cx="3654530" cy="2055673"/>
          </a:xfrm>
          <a:prstGeom prst="roundRect">
            <a:avLst>
              <a:gd name="adj" fmla="val 3022"/>
            </a:avLst>
          </a:prstGeom>
          <a:solidFill>
            <a:schemeClr val="bg1">
              <a:lumMod val="95000"/>
            </a:schemeClr>
          </a:solidFill>
          <a:ln w="9525">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13" name="Picture Placeholder 9">
            <a:extLst>
              <a:ext uri="{FF2B5EF4-FFF2-40B4-BE49-F238E27FC236}">
                <a16:creationId xmlns:a16="http://schemas.microsoft.com/office/drawing/2014/main" id="{7BDF3E4C-83A4-D88C-ED2A-1212317E6F32}"/>
              </a:ext>
            </a:extLst>
          </p:cNvPr>
          <p:cNvSpPr>
            <a:spLocks noGrp="1"/>
          </p:cNvSpPr>
          <p:nvPr>
            <p:ph type="pic" sz="quarter" idx="30" hasCustomPrompt="1"/>
          </p:nvPr>
        </p:nvSpPr>
        <p:spPr>
          <a:xfrm>
            <a:off x="8080270" y="1488690"/>
            <a:ext cx="3654530" cy="2055673"/>
          </a:xfrm>
          <a:prstGeom prst="roundRect">
            <a:avLst>
              <a:gd name="adj" fmla="val 3022"/>
            </a:avLst>
          </a:prstGeom>
          <a:solidFill>
            <a:schemeClr val="bg1">
              <a:lumMod val="95000"/>
            </a:schemeClr>
          </a:solidFill>
          <a:ln w="9525">
            <a:no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4" name="Text Placeholder 3">
            <a:extLst>
              <a:ext uri="{FF2B5EF4-FFF2-40B4-BE49-F238E27FC236}">
                <a16:creationId xmlns:a16="http://schemas.microsoft.com/office/drawing/2014/main" id="{E9C2FB7F-377B-954F-4AA7-56ECC89D2F16}"/>
              </a:ext>
            </a:extLst>
          </p:cNvPr>
          <p:cNvSpPr>
            <a:spLocks noGrp="1"/>
          </p:cNvSpPr>
          <p:nvPr>
            <p:ph type="body" sz="quarter" idx="31"/>
          </p:nvPr>
        </p:nvSpPr>
        <p:spPr>
          <a:xfrm>
            <a:off x="8080374" y="3692873"/>
            <a:ext cx="3654423" cy="2055674"/>
          </a:xfrm>
        </p:spPr>
        <p:txBody>
          <a:bodyPr rIns="182880"/>
          <a:lstStyle>
            <a:lvl1pPr>
              <a:defRPr sz="1400" b="0" i="0">
                <a:solidFill>
                  <a:schemeClr val="bg1"/>
                </a:solidFill>
                <a:latin typeface="Zebra Sans" pitchFamily="2" charset="77"/>
              </a:defRPr>
            </a:lvl1pPr>
            <a:lvl2pPr>
              <a:defRPr sz="1200" b="0" i="0">
                <a:solidFill>
                  <a:schemeClr val="bg1"/>
                </a:solidFill>
                <a:latin typeface="Zebra Sans" pitchFamily="2" charset="77"/>
              </a:defRPr>
            </a:lvl2pPr>
            <a:lvl3pPr>
              <a:defRPr sz="1000" b="0" i="0">
                <a:solidFill>
                  <a:schemeClr val="bg1"/>
                </a:solidFill>
                <a:latin typeface="Zebra Sans" pitchFamily="2" charset="77"/>
              </a:defRPr>
            </a:lvl3pPr>
            <a:lvl4pPr>
              <a:defRPr sz="1000" b="0" i="0">
                <a:solidFill>
                  <a:schemeClr val="bg1"/>
                </a:solidFill>
                <a:latin typeface="Zebra Sans" pitchFamily="2" charset="77"/>
              </a:defRPr>
            </a:lvl4pPr>
            <a:lvl5pPr>
              <a:defRPr sz="1000" b="0" i="0">
                <a:solidFill>
                  <a:schemeClr val="bg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a:extLst>
              <a:ext uri="{FF2B5EF4-FFF2-40B4-BE49-F238E27FC236}">
                <a16:creationId xmlns:a16="http://schemas.microsoft.com/office/drawing/2014/main" id="{5E167D8E-E9BA-6B87-8F7D-2464E74EF73C}"/>
              </a:ext>
            </a:extLst>
          </p:cNvPr>
          <p:cNvSpPr>
            <a:spLocks noGrp="1"/>
          </p:cNvSpPr>
          <p:nvPr>
            <p:ph type="body" sz="quarter" idx="32"/>
          </p:nvPr>
        </p:nvSpPr>
        <p:spPr>
          <a:xfrm>
            <a:off x="4268735" y="3692873"/>
            <a:ext cx="3654423" cy="2055674"/>
          </a:xfrm>
        </p:spPr>
        <p:txBody>
          <a:bodyPr rIns="182880"/>
          <a:lstStyle>
            <a:lvl1pPr>
              <a:defRPr sz="1400" b="0" i="0">
                <a:solidFill>
                  <a:schemeClr val="bg1"/>
                </a:solidFill>
                <a:latin typeface="Zebra Sans" pitchFamily="2" charset="77"/>
              </a:defRPr>
            </a:lvl1pPr>
            <a:lvl2pPr>
              <a:defRPr sz="1200" b="0" i="0">
                <a:solidFill>
                  <a:schemeClr val="bg1"/>
                </a:solidFill>
                <a:latin typeface="Zebra Sans" pitchFamily="2" charset="77"/>
              </a:defRPr>
            </a:lvl2pPr>
            <a:lvl3pPr>
              <a:defRPr sz="1000" b="0" i="0">
                <a:solidFill>
                  <a:schemeClr val="bg1"/>
                </a:solidFill>
                <a:latin typeface="Zebra Sans" pitchFamily="2" charset="77"/>
              </a:defRPr>
            </a:lvl3pPr>
            <a:lvl4pPr>
              <a:defRPr sz="1000" b="0" i="0">
                <a:solidFill>
                  <a:schemeClr val="bg1"/>
                </a:solidFill>
                <a:latin typeface="Zebra Sans" pitchFamily="2" charset="77"/>
              </a:defRPr>
            </a:lvl4pPr>
            <a:lvl5pPr>
              <a:defRPr sz="1000" b="0" i="0">
                <a:solidFill>
                  <a:schemeClr val="bg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D1395736-6BD2-43A6-BA40-8E3A9467B084}"/>
              </a:ext>
            </a:extLst>
          </p:cNvPr>
          <p:cNvSpPr>
            <a:spLocks noGrp="1"/>
          </p:cNvSpPr>
          <p:nvPr>
            <p:ph type="body" sz="quarter" idx="33"/>
          </p:nvPr>
        </p:nvSpPr>
        <p:spPr>
          <a:xfrm>
            <a:off x="457096" y="3692873"/>
            <a:ext cx="3654423" cy="2055674"/>
          </a:xfrm>
        </p:spPr>
        <p:txBody>
          <a:bodyPr rIns="182880"/>
          <a:lstStyle>
            <a:lvl1pPr>
              <a:defRPr sz="1400" b="0" i="0">
                <a:solidFill>
                  <a:schemeClr val="bg1"/>
                </a:solidFill>
                <a:latin typeface="Zebra Sans" pitchFamily="2" charset="77"/>
              </a:defRPr>
            </a:lvl1pPr>
            <a:lvl2pPr>
              <a:defRPr sz="1200" b="0" i="0">
                <a:solidFill>
                  <a:schemeClr val="bg1"/>
                </a:solidFill>
                <a:latin typeface="Zebra Sans" pitchFamily="2" charset="77"/>
              </a:defRPr>
            </a:lvl2pPr>
            <a:lvl3pPr>
              <a:defRPr sz="1000" b="0" i="0">
                <a:solidFill>
                  <a:schemeClr val="bg1"/>
                </a:solidFill>
                <a:latin typeface="Zebra Sans" pitchFamily="2" charset="77"/>
              </a:defRPr>
            </a:lvl3pPr>
            <a:lvl4pPr>
              <a:defRPr sz="1000" b="0" i="0">
                <a:solidFill>
                  <a:schemeClr val="bg1"/>
                </a:solidFill>
                <a:latin typeface="Zebra Sans" pitchFamily="2" charset="77"/>
              </a:defRPr>
            </a:lvl4pPr>
            <a:lvl5pPr>
              <a:defRPr sz="1000" b="0" i="0">
                <a:solidFill>
                  <a:schemeClr val="bg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9109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Using This Template 2">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2" name="Picture Placeholder 9">
            <a:extLst>
              <a:ext uri="{FF2B5EF4-FFF2-40B4-BE49-F238E27FC236}">
                <a16:creationId xmlns:a16="http://schemas.microsoft.com/office/drawing/2014/main" id="{95B82C53-1012-3481-1D8B-9A973A6A63CC}"/>
              </a:ext>
            </a:extLst>
          </p:cNvPr>
          <p:cNvSpPr>
            <a:spLocks noGrp="1"/>
          </p:cNvSpPr>
          <p:nvPr>
            <p:ph type="pic" sz="quarter" idx="24" hasCustomPrompt="1"/>
          </p:nvPr>
        </p:nvSpPr>
        <p:spPr>
          <a:xfrm>
            <a:off x="457199" y="1488690"/>
            <a:ext cx="5559171" cy="3127033"/>
          </a:xfrm>
          <a:prstGeom prst="roundRect">
            <a:avLst>
              <a:gd name="adj" fmla="val 3022"/>
            </a:avLst>
          </a:prstGeom>
          <a:solidFill>
            <a:schemeClr val="bg2"/>
          </a:solidFill>
          <a:ln w="9525">
            <a:solidFill>
              <a:schemeClr val="bg2"/>
            </a:solid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7" name="Title 6">
            <a:extLst>
              <a:ext uri="{FF2B5EF4-FFF2-40B4-BE49-F238E27FC236}">
                <a16:creationId xmlns:a16="http://schemas.microsoft.com/office/drawing/2014/main" id="{8A9FC40A-9097-99BD-31C7-22F8A1B10250}"/>
              </a:ext>
            </a:extLst>
          </p:cNvPr>
          <p:cNvSpPr>
            <a:spLocks noGrp="1"/>
          </p:cNvSpPr>
          <p:nvPr>
            <p:ph type="title" hasCustomPrompt="1"/>
          </p:nvPr>
        </p:nvSpPr>
        <p:spPr/>
        <p:txBody>
          <a:bodyPr/>
          <a:lstStyle>
            <a:lvl1pPr>
              <a:defRPr>
                <a:solidFill>
                  <a:schemeClr val="tx1"/>
                </a:solidFill>
              </a:defRPr>
            </a:lvl1pPr>
          </a:lstStyle>
          <a:p>
            <a:r>
              <a:rPr lang="en-US" dirty="0"/>
              <a:t>Instructions slide</a:t>
            </a:r>
          </a:p>
        </p:txBody>
      </p:sp>
      <p:cxnSp>
        <p:nvCxnSpPr>
          <p:cNvPr id="9" name="Straight Connector 8">
            <a:extLst>
              <a:ext uri="{FF2B5EF4-FFF2-40B4-BE49-F238E27FC236}">
                <a16:creationId xmlns:a16="http://schemas.microsoft.com/office/drawing/2014/main" id="{D6E5307B-62D5-A2FA-0E9C-E7D5F81CB830}"/>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D3773843-5075-A465-123E-D681549C1A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10" name="Picture Placeholder 9">
            <a:extLst>
              <a:ext uri="{FF2B5EF4-FFF2-40B4-BE49-F238E27FC236}">
                <a16:creationId xmlns:a16="http://schemas.microsoft.com/office/drawing/2014/main" id="{68E7E14B-A355-E3DD-A5B0-62C4E720AB4C}"/>
              </a:ext>
            </a:extLst>
          </p:cNvPr>
          <p:cNvSpPr>
            <a:spLocks noGrp="1"/>
          </p:cNvSpPr>
          <p:nvPr>
            <p:ph type="pic" sz="quarter" idx="29" hasCustomPrompt="1"/>
          </p:nvPr>
        </p:nvSpPr>
        <p:spPr>
          <a:xfrm>
            <a:off x="6189914" y="1488690"/>
            <a:ext cx="5559172" cy="3127034"/>
          </a:xfrm>
          <a:prstGeom prst="roundRect">
            <a:avLst>
              <a:gd name="adj" fmla="val 3022"/>
            </a:avLst>
          </a:prstGeom>
          <a:solidFill>
            <a:schemeClr val="bg2"/>
          </a:solidFill>
          <a:ln w="9525">
            <a:solidFill>
              <a:schemeClr val="bg2"/>
            </a:solid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
        <p:nvSpPr>
          <p:cNvPr id="15" name="Text Placeholder 14">
            <a:extLst>
              <a:ext uri="{FF2B5EF4-FFF2-40B4-BE49-F238E27FC236}">
                <a16:creationId xmlns:a16="http://schemas.microsoft.com/office/drawing/2014/main" id="{C9F82F22-492A-4BD8-386C-045EE9CE5911}"/>
              </a:ext>
            </a:extLst>
          </p:cNvPr>
          <p:cNvSpPr>
            <a:spLocks noGrp="1"/>
          </p:cNvSpPr>
          <p:nvPr>
            <p:ph type="body" sz="quarter" idx="34"/>
          </p:nvPr>
        </p:nvSpPr>
        <p:spPr>
          <a:xfrm>
            <a:off x="457201" y="4872038"/>
            <a:ext cx="7822276" cy="1128712"/>
          </a:xfrm>
        </p:spPr>
        <p:txBody>
          <a:bodyPr/>
          <a:lstStyle>
            <a:lvl1pPr>
              <a:defRPr b="0" i="0">
                <a:latin typeface="Zebra Sans" pitchFamily="2" charset="77"/>
              </a:defRPr>
            </a:lvl1pPr>
            <a:lvl2pPr>
              <a:defRPr b="0" i="0">
                <a:latin typeface="Zebra Sans" pitchFamily="2" charset="77"/>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1577571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Using This Template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4724398"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8" name="Text Placeholder 7">
            <a:extLst>
              <a:ext uri="{FF2B5EF4-FFF2-40B4-BE49-F238E27FC236}">
                <a16:creationId xmlns:a16="http://schemas.microsoft.com/office/drawing/2014/main" id="{F72DD4FF-C1DD-1896-43A4-C6CD3CCD8148}"/>
              </a:ext>
            </a:extLst>
          </p:cNvPr>
          <p:cNvSpPr>
            <a:spLocks noGrp="1"/>
          </p:cNvSpPr>
          <p:nvPr>
            <p:ph type="body" sz="quarter" idx="13"/>
          </p:nvPr>
        </p:nvSpPr>
        <p:spPr>
          <a:xfrm>
            <a:off x="457198" y="1488676"/>
            <a:ext cx="3892063" cy="3886200"/>
          </a:xfrm>
        </p:spPr>
        <p:txBody>
          <a:bodyPr/>
          <a:lstStyle>
            <a:lvl1pPr>
              <a:defRPr sz="1400" b="0" i="0">
                <a:solidFill>
                  <a:schemeClr val="tx1"/>
                </a:solidFill>
                <a:latin typeface="Zebra Sans" pitchFamily="2" charset="77"/>
              </a:defRPr>
            </a:lvl1pPr>
            <a:lvl2pPr>
              <a:defRPr sz="105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30033B31-7DAC-4804-47CC-5FFFDDCE74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cxnSp>
        <p:nvCxnSpPr>
          <p:cNvPr id="9" name="Straight Connector 8">
            <a:extLst>
              <a:ext uri="{FF2B5EF4-FFF2-40B4-BE49-F238E27FC236}">
                <a16:creationId xmlns:a16="http://schemas.microsoft.com/office/drawing/2014/main" id="{24F86C1C-718B-4C8E-F5E4-24DBEDCF48D9}"/>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B29DF315-2882-26A4-1918-C1D4E53BB652}"/>
              </a:ext>
            </a:extLst>
          </p:cNvPr>
          <p:cNvSpPr>
            <a:spLocks noGrp="1"/>
          </p:cNvSpPr>
          <p:nvPr>
            <p:ph type="title" hasCustomPrompt="1"/>
          </p:nvPr>
        </p:nvSpPr>
        <p:spPr/>
        <p:txBody>
          <a:bodyPr/>
          <a:lstStyle/>
          <a:p>
            <a:r>
              <a:rPr lang="en-US" dirty="0"/>
              <a:t>Instructions slide</a:t>
            </a:r>
          </a:p>
        </p:txBody>
      </p:sp>
      <p:sp>
        <p:nvSpPr>
          <p:cNvPr id="13" name="Picture Placeholder 9">
            <a:extLst>
              <a:ext uri="{FF2B5EF4-FFF2-40B4-BE49-F238E27FC236}">
                <a16:creationId xmlns:a16="http://schemas.microsoft.com/office/drawing/2014/main" id="{AC36412C-269F-232D-F68A-467CA6A818FB}"/>
              </a:ext>
            </a:extLst>
          </p:cNvPr>
          <p:cNvSpPr>
            <a:spLocks noGrp="1"/>
          </p:cNvSpPr>
          <p:nvPr>
            <p:ph type="pic" sz="quarter" idx="29" hasCustomPrompt="1"/>
          </p:nvPr>
        </p:nvSpPr>
        <p:spPr>
          <a:xfrm>
            <a:off x="4840309" y="1488689"/>
            <a:ext cx="6908777" cy="3886187"/>
          </a:xfrm>
          <a:prstGeom prst="roundRect">
            <a:avLst>
              <a:gd name="adj" fmla="val 3022"/>
            </a:avLst>
          </a:prstGeom>
          <a:solidFill>
            <a:schemeClr val="bg2"/>
          </a:solidFill>
          <a:ln w="9525">
            <a:solidFill>
              <a:schemeClr val="bg2"/>
            </a:solidFill>
          </a:ln>
        </p:spPr>
        <p:txBody>
          <a:bodyPr bIns="914400" anchor="ctr" anchorCtr="0"/>
          <a:lstStyle>
            <a:lvl1pPr algn="ctr">
              <a:defRPr sz="1400" b="0" i="0">
                <a:solidFill>
                  <a:schemeClr val="tx1"/>
                </a:solidFill>
                <a:latin typeface="Zebra Sans" pitchFamily="2" charset="77"/>
              </a:defRPr>
            </a:lvl1pPr>
          </a:lstStyle>
          <a:p>
            <a:r>
              <a:rPr lang="en-US" dirty="0"/>
              <a:t>Insert photo</a:t>
            </a:r>
          </a:p>
        </p:txBody>
      </p:sp>
    </p:spTree>
    <p:extLst>
      <p:ext uri="{BB962C8B-B14F-4D97-AF65-F5344CB8AC3E}">
        <p14:creationId xmlns:p14="http://schemas.microsoft.com/office/powerpoint/2010/main" val="243862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lanner 1">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16" name="Text Placeholder 7">
            <a:extLst>
              <a:ext uri="{FF2B5EF4-FFF2-40B4-BE49-F238E27FC236}">
                <a16:creationId xmlns:a16="http://schemas.microsoft.com/office/drawing/2014/main" id="{53E71FC2-8DA8-466F-0016-FE901CEE38DF}"/>
              </a:ext>
            </a:extLst>
          </p:cNvPr>
          <p:cNvSpPr>
            <a:spLocks noGrp="1"/>
          </p:cNvSpPr>
          <p:nvPr>
            <p:ph type="body" sz="quarter" idx="13" hasCustomPrompt="1"/>
          </p:nvPr>
        </p:nvSpPr>
        <p:spPr>
          <a:xfrm>
            <a:off x="457198" y="2244440"/>
            <a:ext cx="3454401" cy="3351810"/>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7">
            <a:extLst>
              <a:ext uri="{FF2B5EF4-FFF2-40B4-BE49-F238E27FC236}">
                <a16:creationId xmlns:a16="http://schemas.microsoft.com/office/drawing/2014/main" id="{E070A2D1-5F89-5D79-47C0-F71E0A8F9F0F}"/>
              </a:ext>
            </a:extLst>
          </p:cNvPr>
          <p:cNvSpPr>
            <a:spLocks noGrp="1"/>
          </p:cNvSpPr>
          <p:nvPr>
            <p:ph type="body" sz="quarter" idx="14" hasCustomPrompt="1"/>
          </p:nvPr>
        </p:nvSpPr>
        <p:spPr>
          <a:xfrm>
            <a:off x="4368796" y="2244440"/>
            <a:ext cx="3454402" cy="3351810"/>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marL="173038" indent="-173038">
              <a:defRPr lang="en-US" sz="1200" b="0" i="0" kern="1200" dirty="0" smtClean="0">
                <a:solidFill>
                  <a:schemeClr val="tx1"/>
                </a:solidFill>
                <a:latin typeface="Zebra Sans" pitchFamily="2" charset="77"/>
                <a:ea typeface="+mn-ea"/>
                <a:cs typeface="+mn-cs"/>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7">
            <a:extLst>
              <a:ext uri="{FF2B5EF4-FFF2-40B4-BE49-F238E27FC236}">
                <a16:creationId xmlns:a16="http://schemas.microsoft.com/office/drawing/2014/main" id="{67FE3B23-D2E1-12F1-F878-E41044767665}"/>
              </a:ext>
            </a:extLst>
          </p:cNvPr>
          <p:cNvSpPr>
            <a:spLocks noGrp="1"/>
          </p:cNvSpPr>
          <p:nvPr>
            <p:ph type="body" sz="quarter" idx="15" hasCustomPrompt="1"/>
          </p:nvPr>
        </p:nvSpPr>
        <p:spPr>
          <a:xfrm>
            <a:off x="8280394" y="2244440"/>
            <a:ext cx="3454403" cy="3351810"/>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marL="173038" indent="-173038">
              <a:defRPr lang="en-US" sz="1200" b="0" i="0" kern="1200" dirty="0" smtClean="0">
                <a:solidFill>
                  <a:schemeClr val="tx1"/>
                </a:solidFill>
                <a:latin typeface="Zebra Sans" pitchFamily="2" charset="77"/>
                <a:ea typeface="+mn-ea"/>
                <a:cs typeface="+mn-cs"/>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43E284CB-D7FF-A9CE-79BD-EF6FF96305C3}"/>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510A81DC-DC52-29C3-D76C-5C9D993496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3" name="Title 1">
            <a:extLst>
              <a:ext uri="{FF2B5EF4-FFF2-40B4-BE49-F238E27FC236}">
                <a16:creationId xmlns:a16="http://schemas.microsoft.com/office/drawing/2014/main" id="{198CC647-C0D8-8D6A-3298-1B61F5B6F018}"/>
              </a:ext>
            </a:extLst>
          </p:cNvPr>
          <p:cNvSpPr txBox="1">
            <a:spLocks/>
          </p:cNvSpPr>
          <p:nvPr userDrawn="1"/>
        </p:nvSpPr>
        <p:spPr>
          <a:xfrm>
            <a:off x="457200" y="556011"/>
            <a:ext cx="11277600" cy="36994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dirty="0"/>
              <a:t>Identify your foundational elements</a:t>
            </a:r>
          </a:p>
        </p:txBody>
      </p:sp>
      <p:sp>
        <p:nvSpPr>
          <p:cNvPr id="4" name="Title 1">
            <a:extLst>
              <a:ext uri="{FF2B5EF4-FFF2-40B4-BE49-F238E27FC236}">
                <a16:creationId xmlns:a16="http://schemas.microsoft.com/office/drawing/2014/main" id="{8B93BD20-C722-0B45-BA95-C04B73510D2E}"/>
              </a:ext>
            </a:extLst>
          </p:cNvPr>
          <p:cNvSpPr txBox="1">
            <a:spLocks/>
          </p:cNvSpPr>
          <p:nvPr userDrawn="1"/>
        </p:nvSpPr>
        <p:spPr>
          <a:xfrm>
            <a:off x="457200" y="984459"/>
            <a:ext cx="11277600"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t>step 1</a:t>
            </a:r>
          </a:p>
        </p:txBody>
      </p:sp>
      <p:sp>
        <p:nvSpPr>
          <p:cNvPr id="18" name="Title 1">
            <a:extLst>
              <a:ext uri="{FF2B5EF4-FFF2-40B4-BE49-F238E27FC236}">
                <a16:creationId xmlns:a16="http://schemas.microsoft.com/office/drawing/2014/main" id="{8E264C5E-B09F-7B75-22B2-F1DA09CBEA81}"/>
              </a:ext>
            </a:extLst>
          </p:cNvPr>
          <p:cNvSpPr txBox="1">
            <a:spLocks/>
          </p:cNvSpPr>
          <p:nvPr userDrawn="1"/>
        </p:nvSpPr>
        <p:spPr>
          <a:xfrm>
            <a:off x="10248405" y="597137"/>
            <a:ext cx="1498270" cy="174760"/>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1000" dirty="0"/>
              <a:t>Presentation planner</a:t>
            </a:r>
          </a:p>
        </p:txBody>
      </p:sp>
      <p:sp>
        <p:nvSpPr>
          <p:cNvPr id="19" name="Title 1">
            <a:extLst>
              <a:ext uri="{FF2B5EF4-FFF2-40B4-BE49-F238E27FC236}">
                <a16:creationId xmlns:a16="http://schemas.microsoft.com/office/drawing/2014/main" id="{F8BCB5E4-9B84-FCDB-9D25-06FA4A2316B5}"/>
              </a:ext>
            </a:extLst>
          </p:cNvPr>
          <p:cNvSpPr txBox="1">
            <a:spLocks/>
          </p:cNvSpPr>
          <p:nvPr userDrawn="1"/>
        </p:nvSpPr>
        <p:spPr>
          <a:xfrm>
            <a:off x="457197"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dirty="0">
                <a:latin typeface="Zebra Sans" pitchFamily="2" charset="77"/>
              </a:rPr>
              <a:t>What is the goal of my presentation?</a:t>
            </a:r>
          </a:p>
        </p:txBody>
      </p:sp>
      <p:sp>
        <p:nvSpPr>
          <p:cNvPr id="20" name="Title 1">
            <a:extLst>
              <a:ext uri="{FF2B5EF4-FFF2-40B4-BE49-F238E27FC236}">
                <a16:creationId xmlns:a16="http://schemas.microsoft.com/office/drawing/2014/main" id="{29E389A0-74FE-DC54-48C3-3F4F1965E686}"/>
              </a:ext>
            </a:extLst>
          </p:cNvPr>
          <p:cNvSpPr txBox="1">
            <a:spLocks/>
          </p:cNvSpPr>
          <p:nvPr userDrawn="1"/>
        </p:nvSpPr>
        <p:spPr>
          <a:xfrm>
            <a:off x="4368796"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dirty="0">
                <a:latin typeface="Zebra Sans" pitchFamily="2" charset="77"/>
              </a:rPr>
              <a:t>Who is the audience?</a:t>
            </a:r>
          </a:p>
        </p:txBody>
      </p:sp>
      <p:sp>
        <p:nvSpPr>
          <p:cNvPr id="21" name="Title 1">
            <a:extLst>
              <a:ext uri="{FF2B5EF4-FFF2-40B4-BE49-F238E27FC236}">
                <a16:creationId xmlns:a16="http://schemas.microsoft.com/office/drawing/2014/main" id="{48FBDA8C-08E3-66B1-6B74-49486C5994B4}"/>
              </a:ext>
            </a:extLst>
          </p:cNvPr>
          <p:cNvSpPr txBox="1">
            <a:spLocks/>
          </p:cNvSpPr>
          <p:nvPr userDrawn="1"/>
        </p:nvSpPr>
        <p:spPr>
          <a:xfrm>
            <a:off x="8280394"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dirty="0">
                <a:latin typeface="Zebra Sans" pitchFamily="2" charset="77"/>
              </a:rPr>
              <a:t>What is my desired outcome?</a:t>
            </a:r>
          </a:p>
        </p:txBody>
      </p:sp>
    </p:spTree>
    <p:extLst>
      <p:ext uri="{BB962C8B-B14F-4D97-AF65-F5344CB8AC3E}">
        <p14:creationId xmlns:p14="http://schemas.microsoft.com/office/powerpoint/2010/main" val="3181385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lanner 2">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16" name="Text Placeholder 7">
            <a:extLst>
              <a:ext uri="{FF2B5EF4-FFF2-40B4-BE49-F238E27FC236}">
                <a16:creationId xmlns:a16="http://schemas.microsoft.com/office/drawing/2014/main" id="{53E71FC2-8DA8-466F-0016-FE901CEE38DF}"/>
              </a:ext>
            </a:extLst>
          </p:cNvPr>
          <p:cNvSpPr>
            <a:spLocks noGrp="1"/>
          </p:cNvSpPr>
          <p:nvPr>
            <p:ph type="body" sz="quarter" idx="13" hasCustomPrompt="1"/>
          </p:nvPr>
        </p:nvSpPr>
        <p:spPr>
          <a:xfrm>
            <a:off x="457198" y="2244440"/>
            <a:ext cx="3454401" cy="3351810"/>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7">
            <a:extLst>
              <a:ext uri="{FF2B5EF4-FFF2-40B4-BE49-F238E27FC236}">
                <a16:creationId xmlns:a16="http://schemas.microsoft.com/office/drawing/2014/main" id="{E070A2D1-5F89-5D79-47C0-F71E0A8F9F0F}"/>
              </a:ext>
            </a:extLst>
          </p:cNvPr>
          <p:cNvSpPr>
            <a:spLocks noGrp="1"/>
          </p:cNvSpPr>
          <p:nvPr>
            <p:ph type="body" sz="quarter" idx="14" hasCustomPrompt="1"/>
          </p:nvPr>
        </p:nvSpPr>
        <p:spPr>
          <a:xfrm>
            <a:off x="4368796" y="2244440"/>
            <a:ext cx="3454402" cy="3351810"/>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marL="173038" indent="-173038">
              <a:defRPr lang="en-US" sz="1200" b="0" i="0" kern="1200" dirty="0" smtClean="0">
                <a:solidFill>
                  <a:schemeClr val="tx1"/>
                </a:solidFill>
                <a:latin typeface="Zebra Sans" pitchFamily="2" charset="77"/>
                <a:ea typeface="+mn-ea"/>
                <a:cs typeface="+mn-cs"/>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7">
            <a:extLst>
              <a:ext uri="{FF2B5EF4-FFF2-40B4-BE49-F238E27FC236}">
                <a16:creationId xmlns:a16="http://schemas.microsoft.com/office/drawing/2014/main" id="{67FE3B23-D2E1-12F1-F878-E41044767665}"/>
              </a:ext>
            </a:extLst>
          </p:cNvPr>
          <p:cNvSpPr>
            <a:spLocks noGrp="1"/>
          </p:cNvSpPr>
          <p:nvPr>
            <p:ph type="body" sz="quarter" idx="15" hasCustomPrompt="1"/>
          </p:nvPr>
        </p:nvSpPr>
        <p:spPr>
          <a:xfrm>
            <a:off x="8280394" y="2244440"/>
            <a:ext cx="3454403" cy="3351810"/>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marL="173038" indent="-173038">
              <a:defRPr lang="en-US" sz="1200" b="0" i="0" kern="1200" dirty="0" smtClean="0">
                <a:solidFill>
                  <a:schemeClr val="tx1"/>
                </a:solidFill>
                <a:latin typeface="Zebra Sans" pitchFamily="2" charset="77"/>
                <a:ea typeface="+mn-ea"/>
                <a:cs typeface="+mn-cs"/>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43E284CB-D7FF-A9CE-79BD-EF6FF96305C3}"/>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510A81DC-DC52-29C3-D76C-5C9D993496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3" name="Title 1">
            <a:extLst>
              <a:ext uri="{FF2B5EF4-FFF2-40B4-BE49-F238E27FC236}">
                <a16:creationId xmlns:a16="http://schemas.microsoft.com/office/drawing/2014/main" id="{198CC647-C0D8-8D6A-3298-1B61F5B6F018}"/>
              </a:ext>
            </a:extLst>
          </p:cNvPr>
          <p:cNvSpPr txBox="1">
            <a:spLocks/>
          </p:cNvSpPr>
          <p:nvPr userDrawn="1"/>
        </p:nvSpPr>
        <p:spPr>
          <a:xfrm>
            <a:off x="457200" y="556011"/>
            <a:ext cx="11277600" cy="36994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dirty="0"/>
              <a:t>Plan your content</a:t>
            </a:r>
          </a:p>
        </p:txBody>
      </p:sp>
      <p:sp>
        <p:nvSpPr>
          <p:cNvPr id="4" name="Title 1">
            <a:extLst>
              <a:ext uri="{FF2B5EF4-FFF2-40B4-BE49-F238E27FC236}">
                <a16:creationId xmlns:a16="http://schemas.microsoft.com/office/drawing/2014/main" id="{8B93BD20-C722-0B45-BA95-C04B73510D2E}"/>
              </a:ext>
            </a:extLst>
          </p:cNvPr>
          <p:cNvSpPr txBox="1">
            <a:spLocks/>
          </p:cNvSpPr>
          <p:nvPr userDrawn="1"/>
        </p:nvSpPr>
        <p:spPr>
          <a:xfrm>
            <a:off x="457200" y="984459"/>
            <a:ext cx="11277600"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t>step 2</a:t>
            </a:r>
          </a:p>
        </p:txBody>
      </p:sp>
      <p:sp>
        <p:nvSpPr>
          <p:cNvPr id="15" name="Title 1">
            <a:extLst>
              <a:ext uri="{FF2B5EF4-FFF2-40B4-BE49-F238E27FC236}">
                <a16:creationId xmlns:a16="http://schemas.microsoft.com/office/drawing/2014/main" id="{330F916D-B67D-1935-FE78-2069873E51AB}"/>
              </a:ext>
            </a:extLst>
          </p:cNvPr>
          <p:cNvSpPr txBox="1">
            <a:spLocks/>
          </p:cNvSpPr>
          <p:nvPr userDrawn="1"/>
        </p:nvSpPr>
        <p:spPr>
          <a:xfrm>
            <a:off x="457197"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dirty="0">
                <a:latin typeface="Zebra Sans" pitchFamily="2" charset="77"/>
              </a:rPr>
              <a:t>What is my main idea?</a:t>
            </a:r>
          </a:p>
        </p:txBody>
      </p:sp>
      <p:sp>
        <p:nvSpPr>
          <p:cNvPr id="18" name="Title 1">
            <a:extLst>
              <a:ext uri="{FF2B5EF4-FFF2-40B4-BE49-F238E27FC236}">
                <a16:creationId xmlns:a16="http://schemas.microsoft.com/office/drawing/2014/main" id="{8E264C5E-B09F-7B75-22B2-F1DA09CBEA81}"/>
              </a:ext>
            </a:extLst>
          </p:cNvPr>
          <p:cNvSpPr txBox="1">
            <a:spLocks/>
          </p:cNvSpPr>
          <p:nvPr userDrawn="1"/>
        </p:nvSpPr>
        <p:spPr>
          <a:xfrm>
            <a:off x="10248405" y="597137"/>
            <a:ext cx="1498270" cy="174760"/>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1000" dirty="0"/>
              <a:t>Presentation planner</a:t>
            </a:r>
          </a:p>
        </p:txBody>
      </p:sp>
      <p:sp>
        <p:nvSpPr>
          <p:cNvPr id="2" name="Title 1">
            <a:extLst>
              <a:ext uri="{FF2B5EF4-FFF2-40B4-BE49-F238E27FC236}">
                <a16:creationId xmlns:a16="http://schemas.microsoft.com/office/drawing/2014/main" id="{2FBE1079-2545-490E-69CA-62CBFEA526DC}"/>
              </a:ext>
            </a:extLst>
          </p:cNvPr>
          <p:cNvSpPr txBox="1">
            <a:spLocks/>
          </p:cNvSpPr>
          <p:nvPr userDrawn="1"/>
        </p:nvSpPr>
        <p:spPr>
          <a:xfrm>
            <a:off x="4368796"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dirty="0">
                <a:latin typeface="Zebra Sans" pitchFamily="2" charset="77"/>
              </a:rPr>
              <a:t>What information do I </a:t>
            </a:r>
            <a:br>
              <a:rPr lang="en-US" sz="1400" b="0" i="0" cap="none" dirty="0">
                <a:latin typeface="Zebra Sans" pitchFamily="2" charset="77"/>
              </a:rPr>
            </a:br>
            <a:r>
              <a:rPr lang="en-US" sz="1400" b="0" i="0" cap="none" dirty="0">
                <a:latin typeface="Zebra Sans" pitchFamily="2" charset="77"/>
              </a:rPr>
              <a:t>need to support that idea?</a:t>
            </a:r>
          </a:p>
        </p:txBody>
      </p:sp>
      <p:sp>
        <p:nvSpPr>
          <p:cNvPr id="8" name="Title 1">
            <a:extLst>
              <a:ext uri="{FF2B5EF4-FFF2-40B4-BE49-F238E27FC236}">
                <a16:creationId xmlns:a16="http://schemas.microsoft.com/office/drawing/2014/main" id="{B8D120A8-76FE-7B6F-52CB-6534FFD253D5}"/>
              </a:ext>
            </a:extLst>
          </p:cNvPr>
          <p:cNvSpPr txBox="1">
            <a:spLocks/>
          </p:cNvSpPr>
          <p:nvPr userDrawn="1"/>
        </p:nvSpPr>
        <p:spPr>
          <a:xfrm>
            <a:off x="8280394" y="1647548"/>
            <a:ext cx="3454401" cy="369947"/>
          </a:xfrm>
          <a:prstGeom prst="rect">
            <a:avLst/>
          </a:prstGeom>
        </p:spPr>
        <p:txBody>
          <a:bodyPr vert="horz" lIns="0" tIns="0" rIns="0" bIns="0" rtlCol="0">
            <a:noAutofit/>
          </a:bodyPr>
          <a:lstStyle>
            <a:defPPr>
              <a:defRPr lang="en-US"/>
            </a:defPPr>
            <a:lvl1pPr lvl="0" indent="0">
              <a:lnSpc>
                <a:spcPct val="105000"/>
              </a:lnSpc>
              <a:spcBef>
                <a:spcPts val="1800"/>
              </a:spcBef>
              <a:buFont typeface="Arial" panose="020B0604020202020204" pitchFamily="34" charset="0"/>
              <a:buNone/>
              <a:defRPr sz="1400" b="0" i="0" cap="none" baseline="0">
                <a:latin typeface="Zebra Sans"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b="0" i="0" dirty="0">
                <a:latin typeface="Zebra Sans" pitchFamily="2" charset="77"/>
              </a:rPr>
              <a:t>What other content </a:t>
            </a:r>
            <a:br>
              <a:rPr lang="en-US" b="0" i="0" dirty="0">
                <a:latin typeface="Zebra Sans" pitchFamily="2" charset="77"/>
              </a:rPr>
            </a:br>
            <a:r>
              <a:rPr lang="en-US" b="0" i="0" dirty="0">
                <a:latin typeface="Zebra Sans" pitchFamily="2" charset="77"/>
              </a:rPr>
              <a:t>mandatories do I have?</a:t>
            </a:r>
          </a:p>
        </p:txBody>
      </p:sp>
      <p:sp>
        <p:nvSpPr>
          <p:cNvPr id="9" name="TextBox 8">
            <a:extLst>
              <a:ext uri="{FF2B5EF4-FFF2-40B4-BE49-F238E27FC236}">
                <a16:creationId xmlns:a16="http://schemas.microsoft.com/office/drawing/2014/main" id="{1DFF8D6C-C6E0-B3B7-4B80-4B5A2C40236B}"/>
              </a:ext>
            </a:extLst>
          </p:cNvPr>
          <p:cNvSpPr txBox="1"/>
          <p:nvPr userDrawn="1"/>
        </p:nvSpPr>
        <p:spPr>
          <a:xfrm>
            <a:off x="3930732" y="7623958"/>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spTree>
    <p:extLst>
      <p:ext uri="{BB962C8B-B14F-4D97-AF65-F5344CB8AC3E}">
        <p14:creationId xmlns:p14="http://schemas.microsoft.com/office/powerpoint/2010/main" val="5422116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lanner 3">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16" name="Text Placeholder 7">
            <a:extLst>
              <a:ext uri="{FF2B5EF4-FFF2-40B4-BE49-F238E27FC236}">
                <a16:creationId xmlns:a16="http://schemas.microsoft.com/office/drawing/2014/main" id="{53E71FC2-8DA8-466F-0016-FE901CEE38DF}"/>
              </a:ext>
            </a:extLst>
          </p:cNvPr>
          <p:cNvSpPr>
            <a:spLocks noGrp="1"/>
          </p:cNvSpPr>
          <p:nvPr>
            <p:ph type="body" sz="quarter" idx="13" hasCustomPrompt="1"/>
          </p:nvPr>
        </p:nvSpPr>
        <p:spPr>
          <a:xfrm>
            <a:off x="454637" y="2241971"/>
            <a:ext cx="2060786" cy="1154375"/>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43E284CB-D7FF-A9CE-79BD-EF6FF96305C3}"/>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510A81DC-DC52-29C3-D76C-5C9D993496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3" name="Title 1">
            <a:extLst>
              <a:ext uri="{FF2B5EF4-FFF2-40B4-BE49-F238E27FC236}">
                <a16:creationId xmlns:a16="http://schemas.microsoft.com/office/drawing/2014/main" id="{198CC647-C0D8-8D6A-3298-1B61F5B6F018}"/>
              </a:ext>
            </a:extLst>
          </p:cNvPr>
          <p:cNvSpPr txBox="1">
            <a:spLocks/>
          </p:cNvSpPr>
          <p:nvPr userDrawn="1"/>
        </p:nvSpPr>
        <p:spPr>
          <a:xfrm>
            <a:off x="457200" y="556011"/>
            <a:ext cx="11277600" cy="36994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dirty="0"/>
              <a:t>Outline your presentation</a:t>
            </a:r>
          </a:p>
        </p:txBody>
      </p:sp>
      <p:sp>
        <p:nvSpPr>
          <p:cNvPr id="4" name="Title 1">
            <a:extLst>
              <a:ext uri="{FF2B5EF4-FFF2-40B4-BE49-F238E27FC236}">
                <a16:creationId xmlns:a16="http://schemas.microsoft.com/office/drawing/2014/main" id="{8B93BD20-C722-0B45-BA95-C04B73510D2E}"/>
              </a:ext>
            </a:extLst>
          </p:cNvPr>
          <p:cNvSpPr txBox="1">
            <a:spLocks/>
          </p:cNvSpPr>
          <p:nvPr userDrawn="1"/>
        </p:nvSpPr>
        <p:spPr>
          <a:xfrm>
            <a:off x="457200" y="984459"/>
            <a:ext cx="11277600"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t>step 3</a:t>
            </a:r>
          </a:p>
        </p:txBody>
      </p:sp>
      <p:sp>
        <p:nvSpPr>
          <p:cNvPr id="15" name="Title 1">
            <a:extLst>
              <a:ext uri="{FF2B5EF4-FFF2-40B4-BE49-F238E27FC236}">
                <a16:creationId xmlns:a16="http://schemas.microsoft.com/office/drawing/2014/main" id="{330F916D-B67D-1935-FE78-2069873E51AB}"/>
              </a:ext>
            </a:extLst>
          </p:cNvPr>
          <p:cNvSpPr txBox="1">
            <a:spLocks/>
          </p:cNvSpPr>
          <p:nvPr userDrawn="1"/>
        </p:nvSpPr>
        <p:spPr>
          <a:xfrm>
            <a:off x="457197" y="1647548"/>
            <a:ext cx="716676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dirty="0">
                <a:latin typeface="Zebra Sans" pitchFamily="2" charset="77"/>
              </a:rPr>
              <a:t>Use this outline sheet to slot in your high-level content areas. Include spots for key messages, supporting materials and other specific content that needs to be included.</a:t>
            </a:r>
          </a:p>
        </p:txBody>
      </p:sp>
      <p:sp>
        <p:nvSpPr>
          <p:cNvPr id="18" name="Title 1">
            <a:extLst>
              <a:ext uri="{FF2B5EF4-FFF2-40B4-BE49-F238E27FC236}">
                <a16:creationId xmlns:a16="http://schemas.microsoft.com/office/drawing/2014/main" id="{8E264C5E-B09F-7B75-22B2-F1DA09CBEA81}"/>
              </a:ext>
            </a:extLst>
          </p:cNvPr>
          <p:cNvSpPr txBox="1">
            <a:spLocks/>
          </p:cNvSpPr>
          <p:nvPr userDrawn="1"/>
        </p:nvSpPr>
        <p:spPr>
          <a:xfrm>
            <a:off x="10248405" y="597137"/>
            <a:ext cx="1498270" cy="174760"/>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1000" dirty="0"/>
              <a:t>Presentation planner</a:t>
            </a:r>
          </a:p>
        </p:txBody>
      </p:sp>
      <p:sp>
        <p:nvSpPr>
          <p:cNvPr id="9" name="TextBox 8">
            <a:extLst>
              <a:ext uri="{FF2B5EF4-FFF2-40B4-BE49-F238E27FC236}">
                <a16:creationId xmlns:a16="http://schemas.microsoft.com/office/drawing/2014/main" id="{1DFF8D6C-C6E0-B3B7-4B80-4B5A2C40236B}"/>
              </a:ext>
            </a:extLst>
          </p:cNvPr>
          <p:cNvSpPr txBox="1"/>
          <p:nvPr userDrawn="1"/>
        </p:nvSpPr>
        <p:spPr>
          <a:xfrm>
            <a:off x="3930732" y="7623958"/>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sp>
        <p:nvSpPr>
          <p:cNvPr id="12" name="Text Placeholder 7">
            <a:extLst>
              <a:ext uri="{FF2B5EF4-FFF2-40B4-BE49-F238E27FC236}">
                <a16:creationId xmlns:a16="http://schemas.microsoft.com/office/drawing/2014/main" id="{B4733A3D-3B39-85ED-8CF2-F1D88E46EF11}"/>
              </a:ext>
            </a:extLst>
          </p:cNvPr>
          <p:cNvSpPr>
            <a:spLocks noGrp="1"/>
          </p:cNvSpPr>
          <p:nvPr>
            <p:ph type="body" sz="quarter" idx="16" hasCustomPrompt="1"/>
          </p:nvPr>
        </p:nvSpPr>
        <p:spPr>
          <a:xfrm>
            <a:off x="2759480" y="2241971"/>
            <a:ext cx="2060786" cy="1154375"/>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7">
            <a:extLst>
              <a:ext uri="{FF2B5EF4-FFF2-40B4-BE49-F238E27FC236}">
                <a16:creationId xmlns:a16="http://schemas.microsoft.com/office/drawing/2014/main" id="{81410D71-7FCB-E6E2-6EEA-78BE7045986D}"/>
              </a:ext>
            </a:extLst>
          </p:cNvPr>
          <p:cNvSpPr>
            <a:spLocks noGrp="1"/>
          </p:cNvSpPr>
          <p:nvPr>
            <p:ph type="body" sz="quarter" idx="17" hasCustomPrompt="1"/>
          </p:nvPr>
        </p:nvSpPr>
        <p:spPr>
          <a:xfrm>
            <a:off x="5064323" y="2241971"/>
            <a:ext cx="2060786" cy="1154375"/>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7">
            <a:extLst>
              <a:ext uri="{FF2B5EF4-FFF2-40B4-BE49-F238E27FC236}">
                <a16:creationId xmlns:a16="http://schemas.microsoft.com/office/drawing/2014/main" id="{30BE31F0-C6A7-05FC-2487-2272441DA9DB}"/>
              </a:ext>
            </a:extLst>
          </p:cNvPr>
          <p:cNvSpPr>
            <a:spLocks noGrp="1"/>
          </p:cNvSpPr>
          <p:nvPr>
            <p:ph type="body" sz="quarter" idx="18" hasCustomPrompt="1"/>
          </p:nvPr>
        </p:nvSpPr>
        <p:spPr>
          <a:xfrm>
            <a:off x="7369166" y="2241971"/>
            <a:ext cx="2060786" cy="1154375"/>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7">
            <a:extLst>
              <a:ext uri="{FF2B5EF4-FFF2-40B4-BE49-F238E27FC236}">
                <a16:creationId xmlns:a16="http://schemas.microsoft.com/office/drawing/2014/main" id="{08F69B0D-97A2-4747-B400-7CA8B8318529}"/>
              </a:ext>
            </a:extLst>
          </p:cNvPr>
          <p:cNvSpPr>
            <a:spLocks noGrp="1"/>
          </p:cNvSpPr>
          <p:nvPr>
            <p:ph type="body" sz="quarter" idx="19" hasCustomPrompt="1"/>
          </p:nvPr>
        </p:nvSpPr>
        <p:spPr>
          <a:xfrm>
            <a:off x="9674011" y="2241971"/>
            <a:ext cx="2060786" cy="1154375"/>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7">
            <a:extLst>
              <a:ext uri="{FF2B5EF4-FFF2-40B4-BE49-F238E27FC236}">
                <a16:creationId xmlns:a16="http://schemas.microsoft.com/office/drawing/2014/main" id="{E7E28AC7-5BF3-5E1E-B6A2-515BEBB9BB47}"/>
              </a:ext>
            </a:extLst>
          </p:cNvPr>
          <p:cNvSpPr>
            <a:spLocks noGrp="1"/>
          </p:cNvSpPr>
          <p:nvPr>
            <p:ph type="body" sz="quarter" idx="20" hasCustomPrompt="1"/>
          </p:nvPr>
        </p:nvSpPr>
        <p:spPr>
          <a:xfrm>
            <a:off x="454637" y="3607633"/>
            <a:ext cx="2060786" cy="1154375"/>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7">
            <a:extLst>
              <a:ext uri="{FF2B5EF4-FFF2-40B4-BE49-F238E27FC236}">
                <a16:creationId xmlns:a16="http://schemas.microsoft.com/office/drawing/2014/main" id="{141EBA66-9AA1-16C9-ECF1-783F03C1B726}"/>
              </a:ext>
            </a:extLst>
          </p:cNvPr>
          <p:cNvSpPr>
            <a:spLocks noGrp="1"/>
          </p:cNvSpPr>
          <p:nvPr>
            <p:ph type="body" sz="quarter" idx="21" hasCustomPrompt="1"/>
          </p:nvPr>
        </p:nvSpPr>
        <p:spPr>
          <a:xfrm>
            <a:off x="2759480" y="3607633"/>
            <a:ext cx="2060786" cy="1154375"/>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7">
            <a:extLst>
              <a:ext uri="{FF2B5EF4-FFF2-40B4-BE49-F238E27FC236}">
                <a16:creationId xmlns:a16="http://schemas.microsoft.com/office/drawing/2014/main" id="{F7BF8149-F7A9-7C9C-57A1-EC3815C57913}"/>
              </a:ext>
            </a:extLst>
          </p:cNvPr>
          <p:cNvSpPr>
            <a:spLocks noGrp="1"/>
          </p:cNvSpPr>
          <p:nvPr>
            <p:ph type="body" sz="quarter" idx="22" hasCustomPrompt="1"/>
          </p:nvPr>
        </p:nvSpPr>
        <p:spPr>
          <a:xfrm>
            <a:off x="5064323" y="3607633"/>
            <a:ext cx="2060786" cy="1154375"/>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7">
            <a:extLst>
              <a:ext uri="{FF2B5EF4-FFF2-40B4-BE49-F238E27FC236}">
                <a16:creationId xmlns:a16="http://schemas.microsoft.com/office/drawing/2014/main" id="{42954BB8-E414-559F-969F-2289DF8F5160}"/>
              </a:ext>
            </a:extLst>
          </p:cNvPr>
          <p:cNvSpPr>
            <a:spLocks noGrp="1"/>
          </p:cNvSpPr>
          <p:nvPr>
            <p:ph type="body" sz="quarter" idx="23" hasCustomPrompt="1"/>
          </p:nvPr>
        </p:nvSpPr>
        <p:spPr>
          <a:xfrm>
            <a:off x="7369166" y="3607633"/>
            <a:ext cx="2060786" cy="1154375"/>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7">
            <a:extLst>
              <a:ext uri="{FF2B5EF4-FFF2-40B4-BE49-F238E27FC236}">
                <a16:creationId xmlns:a16="http://schemas.microsoft.com/office/drawing/2014/main" id="{3186DAE4-D171-8FC8-B4CE-E94956F6D98B}"/>
              </a:ext>
            </a:extLst>
          </p:cNvPr>
          <p:cNvSpPr>
            <a:spLocks noGrp="1"/>
          </p:cNvSpPr>
          <p:nvPr>
            <p:ph type="body" sz="quarter" idx="24" hasCustomPrompt="1"/>
          </p:nvPr>
        </p:nvSpPr>
        <p:spPr>
          <a:xfrm>
            <a:off x="9674011" y="3607633"/>
            <a:ext cx="2060786" cy="1154375"/>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ext Placeholder 7">
            <a:extLst>
              <a:ext uri="{FF2B5EF4-FFF2-40B4-BE49-F238E27FC236}">
                <a16:creationId xmlns:a16="http://schemas.microsoft.com/office/drawing/2014/main" id="{84DFBDA7-030F-99B6-D8A2-B4055C5D2DDC}"/>
              </a:ext>
            </a:extLst>
          </p:cNvPr>
          <p:cNvSpPr>
            <a:spLocks noGrp="1"/>
          </p:cNvSpPr>
          <p:nvPr>
            <p:ph type="body" sz="quarter" idx="25" hasCustomPrompt="1"/>
          </p:nvPr>
        </p:nvSpPr>
        <p:spPr>
          <a:xfrm>
            <a:off x="454637" y="4949545"/>
            <a:ext cx="2060786" cy="1154375"/>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 Placeholder 7">
            <a:extLst>
              <a:ext uri="{FF2B5EF4-FFF2-40B4-BE49-F238E27FC236}">
                <a16:creationId xmlns:a16="http://schemas.microsoft.com/office/drawing/2014/main" id="{1259F070-3032-F7CE-066D-599B6045B7CA}"/>
              </a:ext>
            </a:extLst>
          </p:cNvPr>
          <p:cNvSpPr>
            <a:spLocks noGrp="1"/>
          </p:cNvSpPr>
          <p:nvPr>
            <p:ph type="body" sz="quarter" idx="26" hasCustomPrompt="1"/>
          </p:nvPr>
        </p:nvSpPr>
        <p:spPr>
          <a:xfrm>
            <a:off x="2759480" y="4949545"/>
            <a:ext cx="2060786" cy="1154375"/>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marL="173038" indent="-173038">
              <a:spcBef>
                <a:spcPts val="300"/>
              </a:spcBef>
              <a:defRPr lang="en-US" sz="1200" b="0" i="0" kern="1200" dirty="0" smtClean="0">
                <a:solidFill>
                  <a:schemeClr val="tx1"/>
                </a:solidFill>
                <a:latin typeface="Zebra Sans" pitchFamily="2" charset="77"/>
                <a:ea typeface="+mn-ea"/>
                <a:cs typeface="+mn-cs"/>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7">
            <a:extLst>
              <a:ext uri="{FF2B5EF4-FFF2-40B4-BE49-F238E27FC236}">
                <a16:creationId xmlns:a16="http://schemas.microsoft.com/office/drawing/2014/main" id="{D98BFFA5-8179-4393-383A-B170ADA1D95B}"/>
              </a:ext>
            </a:extLst>
          </p:cNvPr>
          <p:cNvSpPr>
            <a:spLocks noGrp="1"/>
          </p:cNvSpPr>
          <p:nvPr>
            <p:ph type="body" sz="quarter" idx="27" hasCustomPrompt="1"/>
          </p:nvPr>
        </p:nvSpPr>
        <p:spPr>
          <a:xfrm>
            <a:off x="5064323" y="4949545"/>
            <a:ext cx="2060786" cy="1154375"/>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Text Placeholder 7">
            <a:extLst>
              <a:ext uri="{FF2B5EF4-FFF2-40B4-BE49-F238E27FC236}">
                <a16:creationId xmlns:a16="http://schemas.microsoft.com/office/drawing/2014/main" id="{B21923B7-A5C7-CEE8-E7D6-E70F1430149D}"/>
              </a:ext>
            </a:extLst>
          </p:cNvPr>
          <p:cNvSpPr>
            <a:spLocks noGrp="1"/>
          </p:cNvSpPr>
          <p:nvPr>
            <p:ph type="body" sz="quarter" idx="28" hasCustomPrompt="1"/>
          </p:nvPr>
        </p:nvSpPr>
        <p:spPr>
          <a:xfrm>
            <a:off x="7369166" y="4949545"/>
            <a:ext cx="2060786" cy="1154375"/>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7">
            <a:extLst>
              <a:ext uri="{FF2B5EF4-FFF2-40B4-BE49-F238E27FC236}">
                <a16:creationId xmlns:a16="http://schemas.microsoft.com/office/drawing/2014/main" id="{EC4D64BB-B033-9BD0-7793-3C899436B149}"/>
              </a:ext>
            </a:extLst>
          </p:cNvPr>
          <p:cNvSpPr>
            <a:spLocks noGrp="1"/>
          </p:cNvSpPr>
          <p:nvPr>
            <p:ph type="body" sz="quarter" idx="29" hasCustomPrompt="1"/>
          </p:nvPr>
        </p:nvSpPr>
        <p:spPr>
          <a:xfrm>
            <a:off x="9674011" y="4949545"/>
            <a:ext cx="2060786" cy="1154375"/>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7979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lanner 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16" name="Text Placeholder 7">
            <a:extLst>
              <a:ext uri="{FF2B5EF4-FFF2-40B4-BE49-F238E27FC236}">
                <a16:creationId xmlns:a16="http://schemas.microsoft.com/office/drawing/2014/main" id="{53E71FC2-8DA8-466F-0016-FE901CEE38DF}"/>
              </a:ext>
            </a:extLst>
          </p:cNvPr>
          <p:cNvSpPr>
            <a:spLocks noGrp="1"/>
          </p:cNvSpPr>
          <p:nvPr>
            <p:ph type="body" sz="quarter" idx="13" hasCustomPrompt="1"/>
          </p:nvPr>
        </p:nvSpPr>
        <p:spPr>
          <a:xfrm>
            <a:off x="457198" y="2244440"/>
            <a:ext cx="3454401" cy="3351810"/>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7">
            <a:extLst>
              <a:ext uri="{FF2B5EF4-FFF2-40B4-BE49-F238E27FC236}">
                <a16:creationId xmlns:a16="http://schemas.microsoft.com/office/drawing/2014/main" id="{E070A2D1-5F89-5D79-47C0-F71E0A8F9F0F}"/>
              </a:ext>
            </a:extLst>
          </p:cNvPr>
          <p:cNvSpPr>
            <a:spLocks noGrp="1"/>
          </p:cNvSpPr>
          <p:nvPr>
            <p:ph type="body" sz="quarter" idx="14" hasCustomPrompt="1"/>
          </p:nvPr>
        </p:nvSpPr>
        <p:spPr>
          <a:xfrm>
            <a:off x="4368796" y="2244440"/>
            <a:ext cx="3454402" cy="3351810"/>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marL="173038" indent="-173038">
              <a:defRPr lang="en-US" sz="1200" b="0" i="0" kern="1200" dirty="0" smtClean="0">
                <a:solidFill>
                  <a:schemeClr val="tx1"/>
                </a:solidFill>
                <a:latin typeface="Zebra Sans" pitchFamily="2" charset="77"/>
                <a:ea typeface="+mn-ea"/>
                <a:cs typeface="+mn-cs"/>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7">
            <a:extLst>
              <a:ext uri="{FF2B5EF4-FFF2-40B4-BE49-F238E27FC236}">
                <a16:creationId xmlns:a16="http://schemas.microsoft.com/office/drawing/2014/main" id="{67FE3B23-D2E1-12F1-F878-E41044767665}"/>
              </a:ext>
            </a:extLst>
          </p:cNvPr>
          <p:cNvSpPr>
            <a:spLocks noGrp="1"/>
          </p:cNvSpPr>
          <p:nvPr>
            <p:ph type="body" sz="quarter" idx="15" hasCustomPrompt="1"/>
          </p:nvPr>
        </p:nvSpPr>
        <p:spPr>
          <a:xfrm>
            <a:off x="8280394" y="2244440"/>
            <a:ext cx="3454403" cy="3351810"/>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marL="173038" indent="-173038">
              <a:defRPr lang="en-US" sz="1200" b="0" i="0" kern="1200" dirty="0" smtClean="0">
                <a:solidFill>
                  <a:schemeClr val="tx1"/>
                </a:solidFill>
                <a:latin typeface="Zebra Sans" pitchFamily="2" charset="77"/>
                <a:ea typeface="+mn-ea"/>
                <a:cs typeface="+mn-cs"/>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43E284CB-D7FF-A9CE-79BD-EF6FF96305C3}"/>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510A81DC-DC52-29C3-D76C-5C9D993496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3" name="Title 1">
            <a:extLst>
              <a:ext uri="{FF2B5EF4-FFF2-40B4-BE49-F238E27FC236}">
                <a16:creationId xmlns:a16="http://schemas.microsoft.com/office/drawing/2014/main" id="{198CC647-C0D8-8D6A-3298-1B61F5B6F018}"/>
              </a:ext>
            </a:extLst>
          </p:cNvPr>
          <p:cNvSpPr txBox="1">
            <a:spLocks/>
          </p:cNvSpPr>
          <p:nvPr userDrawn="1"/>
        </p:nvSpPr>
        <p:spPr>
          <a:xfrm>
            <a:off x="457200" y="556011"/>
            <a:ext cx="11277600" cy="36994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dirty="0"/>
              <a:t>Set the design direction</a:t>
            </a:r>
          </a:p>
        </p:txBody>
      </p:sp>
      <p:sp>
        <p:nvSpPr>
          <p:cNvPr id="4" name="Title 1">
            <a:extLst>
              <a:ext uri="{FF2B5EF4-FFF2-40B4-BE49-F238E27FC236}">
                <a16:creationId xmlns:a16="http://schemas.microsoft.com/office/drawing/2014/main" id="{8B93BD20-C722-0B45-BA95-C04B73510D2E}"/>
              </a:ext>
            </a:extLst>
          </p:cNvPr>
          <p:cNvSpPr txBox="1">
            <a:spLocks/>
          </p:cNvSpPr>
          <p:nvPr userDrawn="1"/>
        </p:nvSpPr>
        <p:spPr>
          <a:xfrm>
            <a:off x="457200" y="984459"/>
            <a:ext cx="11277600"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t>step 4</a:t>
            </a:r>
          </a:p>
        </p:txBody>
      </p:sp>
      <p:sp>
        <p:nvSpPr>
          <p:cNvPr id="15" name="Title 1">
            <a:extLst>
              <a:ext uri="{FF2B5EF4-FFF2-40B4-BE49-F238E27FC236}">
                <a16:creationId xmlns:a16="http://schemas.microsoft.com/office/drawing/2014/main" id="{330F916D-B67D-1935-FE78-2069873E51AB}"/>
              </a:ext>
            </a:extLst>
          </p:cNvPr>
          <p:cNvSpPr txBox="1">
            <a:spLocks/>
          </p:cNvSpPr>
          <p:nvPr userDrawn="1"/>
        </p:nvSpPr>
        <p:spPr>
          <a:xfrm>
            <a:off x="457197"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dirty="0">
                <a:latin typeface="Zebra Sans" pitchFamily="2" charset="77"/>
              </a:rPr>
              <a:t>What template am I using?</a:t>
            </a:r>
          </a:p>
        </p:txBody>
      </p:sp>
      <p:sp>
        <p:nvSpPr>
          <p:cNvPr id="18" name="Title 1">
            <a:extLst>
              <a:ext uri="{FF2B5EF4-FFF2-40B4-BE49-F238E27FC236}">
                <a16:creationId xmlns:a16="http://schemas.microsoft.com/office/drawing/2014/main" id="{8E264C5E-B09F-7B75-22B2-F1DA09CBEA81}"/>
              </a:ext>
            </a:extLst>
          </p:cNvPr>
          <p:cNvSpPr txBox="1">
            <a:spLocks/>
          </p:cNvSpPr>
          <p:nvPr userDrawn="1"/>
        </p:nvSpPr>
        <p:spPr>
          <a:xfrm>
            <a:off x="10248405" y="597137"/>
            <a:ext cx="1498270" cy="174760"/>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1000" dirty="0"/>
              <a:t>Presentation planner</a:t>
            </a:r>
          </a:p>
        </p:txBody>
      </p:sp>
      <p:sp>
        <p:nvSpPr>
          <p:cNvPr id="2" name="Title 1">
            <a:extLst>
              <a:ext uri="{FF2B5EF4-FFF2-40B4-BE49-F238E27FC236}">
                <a16:creationId xmlns:a16="http://schemas.microsoft.com/office/drawing/2014/main" id="{2FBE1079-2545-490E-69CA-62CBFEA526DC}"/>
              </a:ext>
            </a:extLst>
          </p:cNvPr>
          <p:cNvSpPr txBox="1">
            <a:spLocks/>
          </p:cNvSpPr>
          <p:nvPr userDrawn="1"/>
        </p:nvSpPr>
        <p:spPr>
          <a:xfrm>
            <a:off x="4368796"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dirty="0">
                <a:latin typeface="Zebra Sans" pitchFamily="2" charset="77"/>
              </a:rPr>
              <a:t>What data do I need to visualize?</a:t>
            </a:r>
          </a:p>
        </p:txBody>
      </p:sp>
      <p:sp>
        <p:nvSpPr>
          <p:cNvPr id="8" name="Title 1">
            <a:extLst>
              <a:ext uri="{FF2B5EF4-FFF2-40B4-BE49-F238E27FC236}">
                <a16:creationId xmlns:a16="http://schemas.microsoft.com/office/drawing/2014/main" id="{B8D120A8-76FE-7B6F-52CB-6534FFD253D5}"/>
              </a:ext>
            </a:extLst>
          </p:cNvPr>
          <p:cNvSpPr txBox="1">
            <a:spLocks/>
          </p:cNvSpPr>
          <p:nvPr userDrawn="1"/>
        </p:nvSpPr>
        <p:spPr>
          <a:xfrm>
            <a:off x="8280394" y="1647548"/>
            <a:ext cx="3454401" cy="369947"/>
          </a:xfrm>
          <a:prstGeom prst="rect">
            <a:avLst/>
          </a:prstGeom>
        </p:spPr>
        <p:txBody>
          <a:bodyPr vert="horz" lIns="0" tIns="0" rIns="0" bIns="0" rtlCol="0">
            <a:noAutofit/>
          </a:bodyPr>
          <a:lstStyle>
            <a:defPPr>
              <a:defRPr lang="en-US"/>
            </a:defPPr>
            <a:lvl1pPr lvl="0" indent="0">
              <a:lnSpc>
                <a:spcPct val="105000"/>
              </a:lnSpc>
              <a:spcBef>
                <a:spcPts val="1800"/>
              </a:spcBef>
              <a:buFont typeface="Arial" panose="020B0604020202020204" pitchFamily="34" charset="0"/>
              <a:buNone/>
              <a:defRPr sz="1400" b="0" i="0" cap="none" baseline="0">
                <a:latin typeface="Zebra Sans"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b="0" i="0" dirty="0">
                <a:latin typeface="Zebra Sans" pitchFamily="2" charset="77"/>
              </a:rPr>
              <a:t>What other specific visuals</a:t>
            </a:r>
            <a:br>
              <a:rPr lang="en-US" b="0" i="0" dirty="0">
                <a:latin typeface="Zebra Sans" pitchFamily="2" charset="77"/>
              </a:rPr>
            </a:br>
            <a:r>
              <a:rPr lang="en-US" b="0" i="0" dirty="0">
                <a:latin typeface="Zebra Sans" pitchFamily="2" charset="77"/>
              </a:rPr>
              <a:t>do I need to find/create?</a:t>
            </a:r>
          </a:p>
        </p:txBody>
      </p:sp>
      <p:sp>
        <p:nvSpPr>
          <p:cNvPr id="9" name="TextBox 8">
            <a:extLst>
              <a:ext uri="{FF2B5EF4-FFF2-40B4-BE49-F238E27FC236}">
                <a16:creationId xmlns:a16="http://schemas.microsoft.com/office/drawing/2014/main" id="{1DFF8D6C-C6E0-B3B7-4B80-4B5A2C40236B}"/>
              </a:ext>
            </a:extLst>
          </p:cNvPr>
          <p:cNvSpPr txBox="1"/>
          <p:nvPr userDrawn="1"/>
        </p:nvSpPr>
        <p:spPr>
          <a:xfrm>
            <a:off x="3930732" y="7623958"/>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spTree>
    <p:extLst>
      <p:ext uri="{BB962C8B-B14F-4D97-AF65-F5344CB8AC3E}">
        <p14:creationId xmlns:p14="http://schemas.microsoft.com/office/powerpoint/2010/main" val="16704726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lanner 5">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E1BBAF1-180A-0209-B6A4-671AE38DC609}"/>
              </a:ext>
            </a:extLst>
          </p:cNvPr>
          <p:cNvSpPr>
            <a:spLocks noGrp="1"/>
          </p:cNvSpPr>
          <p:nvPr>
            <p:ph type="ftr" sz="quarter" idx="11"/>
          </p:nvPr>
        </p:nvSpPr>
        <p:spPr>
          <a:xfrm>
            <a:off x="914399" y="6354482"/>
            <a:ext cx="8585792" cy="182880"/>
          </a:xfrm>
          <a:prstGeom prst="rect">
            <a:avLst/>
          </a:prstGeom>
        </p:spPr>
        <p:txBody>
          <a:bodyPr/>
          <a:lstStyle>
            <a:lvl1pPr>
              <a:defRPr b="0" i="0">
                <a:solidFill>
                  <a:schemeClr val="tx1"/>
                </a:solidFill>
                <a:latin typeface="Zebra Sans" pitchFamily="2" charset="77"/>
              </a:defRPr>
            </a:lvl1pPr>
          </a:lstStyle>
          <a:p>
            <a:endParaRPr lang="en-US" dirty="0"/>
          </a:p>
        </p:txBody>
      </p:sp>
      <p:sp>
        <p:nvSpPr>
          <p:cNvPr id="6" name="Slide Number Placeholder 5">
            <a:extLst>
              <a:ext uri="{FF2B5EF4-FFF2-40B4-BE49-F238E27FC236}">
                <a16:creationId xmlns:a16="http://schemas.microsoft.com/office/drawing/2014/main" id="{DA777682-8C9B-4780-AEB6-B0F22800C000}"/>
              </a:ext>
            </a:extLst>
          </p:cNvPr>
          <p:cNvSpPr>
            <a:spLocks noGrp="1"/>
          </p:cNvSpPr>
          <p:nvPr>
            <p:ph type="sldNum" sz="quarter" idx="12"/>
          </p:nvPr>
        </p:nvSpPr>
        <p:spPr>
          <a:xfrm>
            <a:off x="457199" y="6354484"/>
            <a:ext cx="457200" cy="182880"/>
          </a:xfrm>
          <a:prstGeom prst="rect">
            <a:avLst/>
          </a:prstGeom>
        </p:spPr>
        <p:txBody>
          <a:bodyPr/>
          <a:lstStyle>
            <a:lvl1pPr>
              <a:defRPr b="0" i="0">
                <a:solidFill>
                  <a:schemeClr val="tx1"/>
                </a:solidFill>
                <a:latin typeface="Zebra Sans" pitchFamily="2" charset="77"/>
              </a:defRPr>
            </a:lvl1pPr>
          </a:lstStyle>
          <a:p>
            <a:fld id="{1AD59F8F-821C-794D-AFBA-1518A32149B9}" type="slidenum">
              <a:rPr lang="en-US" smtClean="0"/>
              <a:pPr/>
              <a:t>‹#›</a:t>
            </a:fld>
            <a:endParaRPr lang="en-US" dirty="0"/>
          </a:p>
        </p:txBody>
      </p:sp>
      <p:sp>
        <p:nvSpPr>
          <p:cNvPr id="16" name="Text Placeholder 7">
            <a:extLst>
              <a:ext uri="{FF2B5EF4-FFF2-40B4-BE49-F238E27FC236}">
                <a16:creationId xmlns:a16="http://schemas.microsoft.com/office/drawing/2014/main" id="{53E71FC2-8DA8-466F-0016-FE901CEE38DF}"/>
              </a:ext>
            </a:extLst>
          </p:cNvPr>
          <p:cNvSpPr>
            <a:spLocks noGrp="1"/>
          </p:cNvSpPr>
          <p:nvPr>
            <p:ph type="body" sz="quarter" idx="13" hasCustomPrompt="1"/>
          </p:nvPr>
        </p:nvSpPr>
        <p:spPr>
          <a:xfrm>
            <a:off x="457198" y="2244440"/>
            <a:ext cx="3454401" cy="3351810"/>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a:spcBef>
                <a:spcPts val="300"/>
              </a:spcBef>
              <a:defRPr sz="1200" b="0" i="0">
                <a:solidFill>
                  <a:schemeClr val="tx1"/>
                </a:solidFill>
                <a:latin typeface="Zebra Sans" pitchFamily="2" charset="77"/>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7">
            <a:extLst>
              <a:ext uri="{FF2B5EF4-FFF2-40B4-BE49-F238E27FC236}">
                <a16:creationId xmlns:a16="http://schemas.microsoft.com/office/drawing/2014/main" id="{E070A2D1-5F89-5D79-47C0-F71E0A8F9F0F}"/>
              </a:ext>
            </a:extLst>
          </p:cNvPr>
          <p:cNvSpPr>
            <a:spLocks noGrp="1"/>
          </p:cNvSpPr>
          <p:nvPr>
            <p:ph type="body" sz="quarter" idx="14" hasCustomPrompt="1"/>
          </p:nvPr>
        </p:nvSpPr>
        <p:spPr>
          <a:xfrm>
            <a:off x="4368796" y="2244440"/>
            <a:ext cx="3454402" cy="3351810"/>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marL="173038" indent="-173038">
              <a:defRPr lang="en-US" sz="1200" b="0" i="0" kern="1200" dirty="0" smtClean="0">
                <a:solidFill>
                  <a:schemeClr val="tx1"/>
                </a:solidFill>
                <a:latin typeface="Zebra Sans" pitchFamily="2" charset="77"/>
                <a:ea typeface="+mn-ea"/>
                <a:cs typeface="+mn-cs"/>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sp>
        <p:nvSpPr>
          <p:cNvPr id="25" name="Text Placeholder 7">
            <a:extLst>
              <a:ext uri="{FF2B5EF4-FFF2-40B4-BE49-F238E27FC236}">
                <a16:creationId xmlns:a16="http://schemas.microsoft.com/office/drawing/2014/main" id="{67FE3B23-D2E1-12F1-F878-E41044767665}"/>
              </a:ext>
            </a:extLst>
          </p:cNvPr>
          <p:cNvSpPr>
            <a:spLocks noGrp="1"/>
          </p:cNvSpPr>
          <p:nvPr>
            <p:ph type="body" sz="quarter" idx="15" hasCustomPrompt="1"/>
          </p:nvPr>
        </p:nvSpPr>
        <p:spPr>
          <a:xfrm>
            <a:off x="8280394" y="2244440"/>
            <a:ext cx="3454403" cy="3351810"/>
          </a:xfrm>
          <a:solidFill>
            <a:schemeClr val="bg2"/>
          </a:solidFill>
          <a:ln>
            <a:solidFill>
              <a:schemeClr val="bg2"/>
            </a:solidFill>
          </a:ln>
        </p:spPr>
        <p:txBody>
          <a:bodyPr lIns="91440" tIns="91440" rIns="91440" bIns="91440"/>
          <a:lstStyle>
            <a:lvl1pPr>
              <a:defRPr sz="1400" b="0" i="0">
                <a:solidFill>
                  <a:schemeClr val="tx1"/>
                </a:solidFill>
                <a:latin typeface="Zebra Sans" pitchFamily="2" charset="77"/>
              </a:defRPr>
            </a:lvl1pPr>
            <a:lvl2pPr marL="173038" indent="-173038">
              <a:defRPr lang="en-US" sz="1200" b="0" i="0" kern="1200" dirty="0" smtClean="0">
                <a:solidFill>
                  <a:schemeClr val="tx1"/>
                </a:solidFill>
                <a:latin typeface="Zebra Sans" pitchFamily="2" charset="77"/>
                <a:ea typeface="+mn-ea"/>
                <a:cs typeface="+mn-cs"/>
              </a:defRPr>
            </a:lvl2pPr>
            <a:lvl3pPr>
              <a:defRPr sz="1000" b="0" i="0">
                <a:solidFill>
                  <a:schemeClr val="tx1"/>
                </a:solidFill>
                <a:latin typeface="Zebra Sans" pitchFamily="2" charset="77"/>
              </a:defRPr>
            </a:lvl3pPr>
            <a:lvl4pPr>
              <a:defRPr sz="1000" b="0" i="0">
                <a:solidFill>
                  <a:schemeClr val="tx1"/>
                </a:solidFill>
                <a:latin typeface="Zebra Sans" pitchFamily="2" charset="77"/>
              </a:defRPr>
            </a:lvl4pPr>
            <a:lvl5pPr>
              <a:defRPr sz="1000" b="0" i="0">
                <a:solidFill>
                  <a:schemeClr val="tx1"/>
                </a:solidFill>
                <a:latin typeface="Zebra Sans" pitchFamily="2" charset="77"/>
              </a:defRPr>
            </a:lvl5pPr>
          </a:lstStyle>
          <a:p>
            <a:pPr lvl="0"/>
            <a:r>
              <a:rPr lang="en-US" dirty="0"/>
              <a:t>Type your answer here</a:t>
            </a:r>
          </a:p>
          <a:p>
            <a:pPr marL="173038" lvl="1" indent="-173038" algn="l" defTabSz="914400" rtl="0" eaLnBrk="1" latinLnBrk="0" hangingPunct="1">
              <a:lnSpc>
                <a:spcPct val="100000"/>
              </a:lnSpc>
              <a:spcBef>
                <a:spcPts val="300"/>
              </a:spcBef>
              <a:buFont typeface="Arial" panose="020B0604020202020204" pitchFamily="34" charset="0"/>
              <a:buChar char="•"/>
              <a:tabLst/>
            </a:pPr>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43E284CB-D7FF-A9CE-79BD-EF6FF96305C3}"/>
              </a:ext>
            </a:extLst>
          </p:cNvPr>
          <p:cNvCxnSpPr>
            <a:cxnSpLocks/>
          </p:cNvCxnSpPr>
          <p:nvPr userDrawn="1"/>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pic>
        <p:nvPicPr>
          <p:cNvPr id="11" name="Graphic 10">
            <a:extLst>
              <a:ext uri="{FF2B5EF4-FFF2-40B4-BE49-F238E27FC236}">
                <a16:creationId xmlns:a16="http://schemas.microsoft.com/office/drawing/2014/main" id="{510A81DC-DC52-29C3-D76C-5C9D993496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932789" y="6325197"/>
            <a:ext cx="816297" cy="251167"/>
          </a:xfrm>
          <a:prstGeom prst="rect">
            <a:avLst/>
          </a:prstGeom>
        </p:spPr>
      </p:pic>
      <p:sp>
        <p:nvSpPr>
          <p:cNvPr id="3" name="Title 1">
            <a:extLst>
              <a:ext uri="{FF2B5EF4-FFF2-40B4-BE49-F238E27FC236}">
                <a16:creationId xmlns:a16="http://schemas.microsoft.com/office/drawing/2014/main" id="{198CC647-C0D8-8D6A-3298-1B61F5B6F018}"/>
              </a:ext>
            </a:extLst>
          </p:cNvPr>
          <p:cNvSpPr txBox="1">
            <a:spLocks/>
          </p:cNvSpPr>
          <p:nvPr userDrawn="1"/>
        </p:nvSpPr>
        <p:spPr>
          <a:xfrm>
            <a:off x="457200" y="556011"/>
            <a:ext cx="11277600" cy="36994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dirty="0"/>
              <a:t>Create the presentation</a:t>
            </a:r>
          </a:p>
        </p:txBody>
      </p:sp>
      <p:sp>
        <p:nvSpPr>
          <p:cNvPr id="4" name="Title 1">
            <a:extLst>
              <a:ext uri="{FF2B5EF4-FFF2-40B4-BE49-F238E27FC236}">
                <a16:creationId xmlns:a16="http://schemas.microsoft.com/office/drawing/2014/main" id="{8B93BD20-C722-0B45-BA95-C04B73510D2E}"/>
              </a:ext>
            </a:extLst>
          </p:cNvPr>
          <p:cNvSpPr txBox="1">
            <a:spLocks/>
          </p:cNvSpPr>
          <p:nvPr userDrawn="1"/>
        </p:nvSpPr>
        <p:spPr>
          <a:xfrm>
            <a:off x="457200" y="984459"/>
            <a:ext cx="11277600"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dirty="0"/>
              <a:t>step 5</a:t>
            </a:r>
          </a:p>
        </p:txBody>
      </p:sp>
      <p:sp>
        <p:nvSpPr>
          <p:cNvPr id="15" name="Title 1">
            <a:extLst>
              <a:ext uri="{FF2B5EF4-FFF2-40B4-BE49-F238E27FC236}">
                <a16:creationId xmlns:a16="http://schemas.microsoft.com/office/drawing/2014/main" id="{330F916D-B67D-1935-FE78-2069873E51AB}"/>
              </a:ext>
            </a:extLst>
          </p:cNvPr>
          <p:cNvSpPr txBox="1">
            <a:spLocks/>
          </p:cNvSpPr>
          <p:nvPr userDrawn="1"/>
        </p:nvSpPr>
        <p:spPr>
          <a:xfrm>
            <a:off x="457197"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dirty="0">
                <a:latin typeface="Zebra Sans" pitchFamily="2" charset="77"/>
              </a:rPr>
              <a:t>What’s the format of the presentation?</a:t>
            </a:r>
          </a:p>
        </p:txBody>
      </p:sp>
      <p:sp>
        <p:nvSpPr>
          <p:cNvPr id="18" name="Title 1">
            <a:extLst>
              <a:ext uri="{FF2B5EF4-FFF2-40B4-BE49-F238E27FC236}">
                <a16:creationId xmlns:a16="http://schemas.microsoft.com/office/drawing/2014/main" id="{8E264C5E-B09F-7B75-22B2-F1DA09CBEA81}"/>
              </a:ext>
            </a:extLst>
          </p:cNvPr>
          <p:cNvSpPr txBox="1">
            <a:spLocks/>
          </p:cNvSpPr>
          <p:nvPr userDrawn="1"/>
        </p:nvSpPr>
        <p:spPr>
          <a:xfrm>
            <a:off x="10248405" y="597137"/>
            <a:ext cx="1498270" cy="174760"/>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r"/>
            <a:r>
              <a:rPr lang="en-US" sz="1000" dirty="0"/>
              <a:t>Presentation planner</a:t>
            </a:r>
          </a:p>
        </p:txBody>
      </p:sp>
      <p:sp>
        <p:nvSpPr>
          <p:cNvPr id="2" name="Title 1">
            <a:extLst>
              <a:ext uri="{FF2B5EF4-FFF2-40B4-BE49-F238E27FC236}">
                <a16:creationId xmlns:a16="http://schemas.microsoft.com/office/drawing/2014/main" id="{2FBE1079-2545-490E-69CA-62CBFEA526DC}"/>
              </a:ext>
            </a:extLst>
          </p:cNvPr>
          <p:cNvSpPr txBox="1">
            <a:spLocks/>
          </p:cNvSpPr>
          <p:nvPr userDrawn="1"/>
        </p:nvSpPr>
        <p:spPr>
          <a:xfrm>
            <a:off x="4368796" y="1647548"/>
            <a:ext cx="3454401" cy="369947"/>
          </a:xfrm>
          <a:prstGeom prst="rect">
            <a:avLst/>
          </a:prstGeom>
        </p:spPr>
        <p:txBody>
          <a:bodyPr vert="horz" lIns="0" tIns="0" rIns="0" bIns="0" rtlCol="0">
            <a:noAutofit/>
          </a:bodyPr>
          <a:lstStyle>
            <a:lvl1pPr lvl="0" indent="0">
              <a:lnSpc>
                <a:spcPct val="105000"/>
              </a:lnSpc>
              <a:spcBef>
                <a:spcPts val="1800"/>
              </a:spcBef>
              <a:buFont typeface="Arial" panose="020B0604020202020204" pitchFamily="34" charset="0"/>
              <a:buNone/>
              <a:defRPr sz="1400" b="0" i="0" cap="all" baseline="0">
                <a:latin typeface="Zebra Mono Medium"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sz="1400" b="0" i="0" cap="none" dirty="0">
                <a:latin typeface="Zebra Sans" pitchFamily="2" charset="77"/>
              </a:rPr>
              <a:t>How will it be delivered?</a:t>
            </a:r>
          </a:p>
        </p:txBody>
      </p:sp>
      <p:sp>
        <p:nvSpPr>
          <p:cNvPr id="8" name="Title 1">
            <a:extLst>
              <a:ext uri="{FF2B5EF4-FFF2-40B4-BE49-F238E27FC236}">
                <a16:creationId xmlns:a16="http://schemas.microsoft.com/office/drawing/2014/main" id="{B8D120A8-76FE-7B6F-52CB-6534FFD253D5}"/>
              </a:ext>
            </a:extLst>
          </p:cNvPr>
          <p:cNvSpPr txBox="1">
            <a:spLocks/>
          </p:cNvSpPr>
          <p:nvPr userDrawn="1"/>
        </p:nvSpPr>
        <p:spPr>
          <a:xfrm>
            <a:off x="8280394" y="1647548"/>
            <a:ext cx="3454401" cy="369947"/>
          </a:xfrm>
          <a:prstGeom prst="rect">
            <a:avLst/>
          </a:prstGeom>
        </p:spPr>
        <p:txBody>
          <a:bodyPr vert="horz" lIns="0" tIns="0" rIns="0" bIns="0" rtlCol="0">
            <a:noAutofit/>
          </a:bodyPr>
          <a:lstStyle>
            <a:defPPr>
              <a:defRPr lang="en-US"/>
            </a:defPPr>
            <a:lvl1pPr lvl="0" indent="0">
              <a:lnSpc>
                <a:spcPct val="105000"/>
              </a:lnSpc>
              <a:spcBef>
                <a:spcPts val="1800"/>
              </a:spcBef>
              <a:buFont typeface="Arial" panose="020B0604020202020204" pitchFamily="34" charset="0"/>
              <a:buNone/>
              <a:defRPr sz="1400" b="0" i="0" cap="none" baseline="0">
                <a:latin typeface="Zebra Sans" pitchFamily="2" charset="77"/>
              </a:defRPr>
            </a:lvl1pPr>
            <a:lvl2pPr marL="173038" indent="-173038">
              <a:lnSpc>
                <a:spcPct val="100000"/>
              </a:lnSpc>
              <a:spcBef>
                <a:spcPts val="600"/>
              </a:spcBef>
              <a:buFont typeface="Arial" panose="020B0604020202020204" pitchFamily="34" charset="0"/>
              <a:buChar char="•"/>
              <a:tabLst/>
              <a:defRPr sz="1400" b="0" i="0">
                <a:latin typeface="Zebra Sans" pitchFamily="2" charset="77"/>
              </a:defRPr>
            </a:lvl2pPr>
            <a:lvl3pPr marL="347663" indent="-174625">
              <a:lnSpc>
                <a:spcPct val="100000"/>
              </a:lnSpc>
              <a:spcBef>
                <a:spcPts val="300"/>
              </a:spcBef>
              <a:buFont typeface="Arial"/>
              <a:buChar char="–"/>
              <a:tabLst/>
              <a:defRPr sz="1200" b="0" i="0">
                <a:latin typeface="Zebra Sans" pitchFamily="2" charset="77"/>
              </a:defRPr>
            </a:lvl3pPr>
            <a:lvl4pPr marL="347663" indent="-174625">
              <a:lnSpc>
                <a:spcPct val="100000"/>
              </a:lnSpc>
              <a:spcBef>
                <a:spcPts val="300"/>
              </a:spcBef>
              <a:buFont typeface="Arial"/>
              <a:buChar char="–"/>
              <a:tabLst/>
              <a:defRPr sz="1200" b="0" i="0">
                <a:latin typeface="Zebra Sans" pitchFamily="2" charset="77"/>
              </a:defRPr>
            </a:lvl4pPr>
            <a:lvl5pPr marL="347663" indent="-174625">
              <a:lnSpc>
                <a:spcPct val="100000"/>
              </a:lnSpc>
              <a:spcBef>
                <a:spcPts val="300"/>
              </a:spcBef>
              <a:buFont typeface="Arial"/>
              <a:buChar char="–"/>
              <a:tabLst/>
              <a:defRPr sz="1200" b="0" i="0">
                <a:latin typeface="Zebra Sans"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en-US" b="0" i="0" dirty="0">
                <a:latin typeface="Zebra Sans" pitchFamily="2" charset="77"/>
              </a:rPr>
              <a:t>What support do I need?</a:t>
            </a:r>
          </a:p>
        </p:txBody>
      </p:sp>
      <p:sp>
        <p:nvSpPr>
          <p:cNvPr id="9" name="TextBox 8">
            <a:extLst>
              <a:ext uri="{FF2B5EF4-FFF2-40B4-BE49-F238E27FC236}">
                <a16:creationId xmlns:a16="http://schemas.microsoft.com/office/drawing/2014/main" id="{1DFF8D6C-C6E0-B3B7-4B80-4B5A2C40236B}"/>
              </a:ext>
            </a:extLst>
          </p:cNvPr>
          <p:cNvSpPr txBox="1"/>
          <p:nvPr userDrawn="1"/>
        </p:nvSpPr>
        <p:spPr>
          <a:xfrm>
            <a:off x="3930732" y="7623958"/>
            <a:ext cx="0" cy="0"/>
          </a:xfrm>
          <a:prstGeom prst="rect">
            <a:avLst/>
          </a:prstGeom>
          <a:noFill/>
        </p:spPr>
        <p:txBody>
          <a:bodyPr wrap="none" lIns="0" tIns="0" rIns="0" bIns="0" rtlCol="0">
            <a:noAutofit/>
          </a:bodyPr>
          <a:lstStyle/>
          <a:p>
            <a:pPr algn="l">
              <a:spcBef>
                <a:spcPts val="2400"/>
              </a:spcBef>
            </a:pPr>
            <a:endParaRPr lang="en-US" b="0" i="0" dirty="0">
              <a:latin typeface="Zebra Sans" pitchFamily="2" charset="77"/>
            </a:endParaRPr>
          </a:p>
        </p:txBody>
      </p:sp>
    </p:spTree>
    <p:extLst>
      <p:ext uri="{BB962C8B-B14F-4D97-AF65-F5344CB8AC3E}">
        <p14:creationId xmlns:p14="http://schemas.microsoft.com/office/powerpoint/2010/main" val="2461464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ntent-BLANK-White">
    <p:spTree>
      <p:nvGrpSpPr>
        <p:cNvPr id="1" name=""/>
        <p:cNvGrpSpPr/>
        <p:nvPr/>
      </p:nvGrpSpPr>
      <p:grpSpPr>
        <a:xfrm>
          <a:off x="0" y="0"/>
          <a:ext cx="0" cy="0"/>
          <a:chOff x="0" y="0"/>
          <a:chExt cx="0" cy="0"/>
        </a:xfrm>
      </p:grpSpPr>
      <p:sp>
        <p:nvSpPr>
          <p:cNvPr id="8" name="Slide Number Placeholder 2">
            <a:extLst>
              <a:ext uri="{FF2B5EF4-FFF2-40B4-BE49-F238E27FC236}">
                <a16:creationId xmlns:a16="http://schemas.microsoft.com/office/drawing/2014/main" id="{99C08C2D-7CCE-4A11-B9EC-7E9749E86557}"/>
              </a:ext>
            </a:extLst>
          </p:cNvPr>
          <p:cNvSpPr>
            <a:spLocks noGrp="1"/>
          </p:cNvSpPr>
          <p:nvPr>
            <p:ph type="sldNum" sz="quarter" idx="4"/>
          </p:nvPr>
        </p:nvSpPr>
        <p:spPr>
          <a:xfrm>
            <a:off x="10927080" y="6401929"/>
            <a:ext cx="1264920" cy="457200"/>
          </a:xfrm>
          <a:prstGeom prst="rect">
            <a:avLst/>
          </a:prstGeom>
        </p:spPr>
        <p:txBody>
          <a:bodyPr vert="horz" lIns="0" tIns="0" rIns="182880" bIns="182880" rtlCol="0" anchor="b" anchorCtr="0"/>
          <a:lstStyle>
            <a:lvl1pPr algn="r">
              <a:defRPr sz="800" b="0" i="0">
                <a:solidFill>
                  <a:schemeClr val="tx1"/>
                </a:solidFill>
                <a:latin typeface="Zebra Sans" pitchFamily="2" charset="77"/>
              </a:defRPr>
            </a:lvl1pPr>
          </a:lstStyle>
          <a:p>
            <a:pPr defTabSz="914126"/>
            <a:fld id="{F19F85D4-6AC3-4CF9-A1A5-831DFC2C241F}" type="slidenum">
              <a:rPr lang="en-US" smtClean="0">
                <a:solidFill>
                  <a:srgbClr val="000000"/>
                </a:solidFill>
              </a:rPr>
              <a:pPr defTabSz="914126"/>
              <a:t>‹#›</a:t>
            </a:fld>
            <a:endParaRPr lang="en-US" dirty="0">
              <a:solidFill>
                <a:srgbClr val="000000"/>
              </a:solidFill>
            </a:endParaRPr>
          </a:p>
        </p:txBody>
      </p:sp>
      <p:sp>
        <p:nvSpPr>
          <p:cNvPr id="4" name="TextBox 3">
            <a:extLst>
              <a:ext uri="{FF2B5EF4-FFF2-40B4-BE49-F238E27FC236}">
                <a16:creationId xmlns:a16="http://schemas.microsoft.com/office/drawing/2014/main" id="{46BF1C03-2C52-D64B-929D-83130844A650}"/>
              </a:ext>
            </a:extLst>
          </p:cNvPr>
          <p:cNvSpPr txBox="1"/>
          <p:nvPr userDrawn="1"/>
        </p:nvSpPr>
        <p:spPr>
          <a:xfrm>
            <a:off x="174171" y="6580558"/>
            <a:ext cx="3544547" cy="180860"/>
          </a:xfrm>
          <a:prstGeom prst="rect">
            <a:avLst/>
          </a:prstGeom>
          <a:noFill/>
        </p:spPr>
        <p:txBody>
          <a:bodyPr wrap="square" lIns="0" tIns="0" rIns="0" bIns="0" rtlCol="0">
            <a:noAutofit/>
          </a:bodyPr>
          <a:lstStyle/>
          <a:p>
            <a:pPr>
              <a:spcBef>
                <a:spcPts val="300"/>
              </a:spcBef>
            </a:pPr>
            <a:r>
              <a:rPr lang="en-US" sz="750" b="0" i="0" spc="60" dirty="0">
                <a:solidFill>
                  <a:schemeClr val="tx1">
                    <a:lumMod val="75000"/>
                    <a:lumOff val="25000"/>
                  </a:schemeClr>
                </a:solidFill>
                <a:latin typeface="Zebra Sans" pitchFamily="2" charset="77"/>
              </a:rPr>
              <a:t>ZEBRA TECHNOLOGIES</a:t>
            </a:r>
          </a:p>
        </p:txBody>
      </p:sp>
    </p:spTree>
    <p:extLst>
      <p:ext uri="{BB962C8B-B14F-4D97-AF65-F5344CB8AC3E}">
        <p14:creationId xmlns:p14="http://schemas.microsoft.com/office/powerpoint/2010/main" val="1111629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hoto 1">
    <p:bg>
      <p:bgPr>
        <a:solidFill>
          <a:schemeClr val="tx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8D2FAAD-79FF-12CF-9EFE-38A08B3B673B}"/>
              </a:ext>
            </a:extLst>
          </p:cNvPr>
          <p:cNvSpPr>
            <a:spLocks noGrp="1"/>
          </p:cNvSpPr>
          <p:nvPr>
            <p:ph type="pic" sz="quarter" idx="13" hasCustomPrompt="1"/>
          </p:nvPr>
        </p:nvSpPr>
        <p:spPr>
          <a:xfrm>
            <a:off x="0" y="0"/>
            <a:ext cx="12192000" cy="6858000"/>
          </a:xfrm>
          <a:solidFill>
            <a:schemeClr val="bg1">
              <a:lumMod val="75000"/>
            </a:schemeClr>
          </a:solidFill>
        </p:spPr>
        <p:txBody>
          <a:bodyPr bIns="3200400" anchor="ctr" anchorCtr="0"/>
          <a:lstStyle>
            <a:lvl1pPr algn="ctr">
              <a:defRPr b="0" i="0">
                <a:latin typeface="Zebra Sans" pitchFamily="2" charset="77"/>
              </a:defRPr>
            </a:lvl1pPr>
          </a:lstStyle>
          <a:p>
            <a:r>
              <a:rPr lang="en-US" dirty="0"/>
              <a:t>Insert background picture</a:t>
            </a:r>
          </a:p>
        </p:txBody>
      </p:sp>
      <p:sp>
        <p:nvSpPr>
          <p:cNvPr id="8" name="Text Placeholder 13">
            <a:extLst>
              <a:ext uri="{FF2B5EF4-FFF2-40B4-BE49-F238E27FC236}">
                <a16:creationId xmlns:a16="http://schemas.microsoft.com/office/drawing/2014/main" id="{31ABB159-3589-5676-472E-C008C13CC03C}"/>
              </a:ext>
            </a:extLst>
          </p:cNvPr>
          <p:cNvSpPr>
            <a:spLocks noGrp="1"/>
          </p:cNvSpPr>
          <p:nvPr>
            <p:ph type="body" sz="quarter" idx="20"/>
          </p:nvPr>
        </p:nvSpPr>
        <p:spPr>
          <a:xfrm>
            <a:off x="1" y="1106905"/>
            <a:ext cx="12192000" cy="5756901"/>
          </a:xfrm>
          <a:prstGeom prst="rect">
            <a:avLst/>
          </a:prstGeom>
          <a:gradFill>
            <a:gsLst>
              <a:gs pos="0">
                <a:schemeClr val="tx1">
                  <a:alpha val="0"/>
                </a:schemeClr>
              </a:gs>
              <a:gs pos="99000">
                <a:schemeClr val="tx1">
                  <a:alpha val="25108"/>
                </a:schemeClr>
              </a:gs>
            </a:gsLst>
            <a:lin ang="5400000" scaled="1"/>
          </a:gradFill>
        </p:spPr>
        <p:txBody>
          <a:bodyPr/>
          <a:lstStyle>
            <a:lvl1pPr>
              <a:defRPr sz="100" b="0" i="0">
                <a:solidFill>
                  <a:schemeClr val="tx1">
                    <a:alpha val="0"/>
                  </a:schemeClr>
                </a:solidFill>
                <a:latin typeface="Zebra Sans" pitchFamily="2" charset="77"/>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dirty="0"/>
          </a:p>
        </p:txBody>
      </p:sp>
      <p:sp>
        <p:nvSpPr>
          <p:cNvPr id="2" name="Title 1">
            <a:extLst>
              <a:ext uri="{FF2B5EF4-FFF2-40B4-BE49-F238E27FC236}">
                <a16:creationId xmlns:a16="http://schemas.microsoft.com/office/drawing/2014/main" id="{4F5EE8BD-D881-16F9-1FFD-7C311E03DC52}"/>
              </a:ext>
            </a:extLst>
          </p:cNvPr>
          <p:cNvSpPr>
            <a:spLocks noGrp="1"/>
          </p:cNvSpPr>
          <p:nvPr>
            <p:ph type="ctrTitle" hasCustomPrompt="1"/>
          </p:nvPr>
        </p:nvSpPr>
        <p:spPr>
          <a:xfrm>
            <a:off x="457200" y="2399578"/>
            <a:ext cx="9042992" cy="2792287"/>
          </a:xfrm>
        </p:spPr>
        <p:txBody>
          <a:bodyPr tIns="0" bIns="0" anchor="b" anchorCtr="0"/>
          <a:lstStyle>
            <a:lvl1pPr algn="l">
              <a:lnSpc>
                <a:spcPct val="85000"/>
              </a:lnSpc>
              <a:defRPr sz="9600">
                <a:solidFill>
                  <a:schemeClr val="bg1"/>
                </a:solidFill>
              </a:defRPr>
            </a:lvl1pPr>
          </a:lstStyle>
          <a:p>
            <a:r>
              <a:rPr lang="en-US" dirty="0"/>
              <a:t>Slide Title Goes</a:t>
            </a:r>
            <a:br>
              <a:rPr lang="en-US" dirty="0"/>
            </a:br>
            <a:r>
              <a:rPr lang="en-US" dirty="0"/>
              <a:t>In This Spot Here</a:t>
            </a:r>
          </a:p>
        </p:txBody>
      </p:sp>
      <p:sp>
        <p:nvSpPr>
          <p:cNvPr id="10" name="Text Placeholder 9">
            <a:extLst>
              <a:ext uri="{FF2B5EF4-FFF2-40B4-BE49-F238E27FC236}">
                <a16:creationId xmlns:a16="http://schemas.microsoft.com/office/drawing/2014/main" id="{6CD6E4A5-5EB7-E8CF-2821-29246B4C5021}"/>
              </a:ext>
            </a:extLst>
          </p:cNvPr>
          <p:cNvSpPr>
            <a:spLocks noGrp="1"/>
          </p:cNvSpPr>
          <p:nvPr>
            <p:ph type="body" sz="quarter" idx="21"/>
          </p:nvPr>
        </p:nvSpPr>
        <p:spPr>
          <a:xfrm rot="10800000" flipV="1">
            <a:off x="457198" y="354460"/>
            <a:ext cx="11274552" cy="27432"/>
          </a:xfrm>
          <a:custGeom>
            <a:avLst/>
            <a:gdLst>
              <a:gd name="connsiteX0" fmla="*/ 9272016 w 9272016"/>
              <a:gd name="connsiteY0" fmla="*/ 0 h 27432"/>
              <a:gd name="connsiteX1" fmla="*/ 0 w 9272016"/>
              <a:gd name="connsiteY1" fmla="*/ 0 h 27432"/>
              <a:gd name="connsiteX2" fmla="*/ 0 w 9272016"/>
              <a:gd name="connsiteY2" fmla="*/ 27432 h 27432"/>
              <a:gd name="connsiteX3" fmla="*/ 9272016 w 9272016"/>
              <a:gd name="connsiteY3" fmla="*/ 27432 h 27432"/>
            </a:gdLst>
            <a:ahLst/>
            <a:cxnLst>
              <a:cxn ang="0">
                <a:pos x="connsiteX0" y="connsiteY0"/>
              </a:cxn>
              <a:cxn ang="0">
                <a:pos x="connsiteX1" y="connsiteY1"/>
              </a:cxn>
              <a:cxn ang="0">
                <a:pos x="connsiteX2" y="connsiteY2"/>
              </a:cxn>
              <a:cxn ang="0">
                <a:pos x="connsiteX3" y="connsiteY3"/>
              </a:cxn>
            </a:cxnLst>
            <a:rect l="l" t="t" r="r" b="b"/>
            <a:pathLst>
              <a:path w="9272016" h="27432">
                <a:moveTo>
                  <a:pt x="9272016" y="0"/>
                </a:moveTo>
                <a:lnTo>
                  <a:pt x="0" y="0"/>
                </a:lnTo>
                <a:lnTo>
                  <a:pt x="0" y="27432"/>
                </a:lnTo>
                <a:lnTo>
                  <a:pt x="9272016" y="27432"/>
                </a:lnTo>
                <a:close/>
              </a:path>
            </a:pathLst>
          </a:custGeom>
          <a:solidFill>
            <a:schemeClr val="bg1"/>
          </a:solidFill>
        </p:spPr>
        <p:txBody>
          <a:bodyPr wrap="square">
            <a:noAutofit/>
          </a:bodyPr>
          <a:lstStyle>
            <a:lvl1pPr>
              <a:defRPr sz="100" b="0" i="0">
                <a:solidFill>
                  <a:schemeClr val="bg1">
                    <a:alpha val="0"/>
                  </a:schemeClr>
                </a:solidFill>
                <a:latin typeface="Zebra Sans" pitchFamily="2" charset="77"/>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dirty="0"/>
          </a:p>
        </p:txBody>
      </p:sp>
      <p:sp>
        <p:nvSpPr>
          <p:cNvPr id="16" name="Subtitle 2">
            <a:extLst>
              <a:ext uri="{FF2B5EF4-FFF2-40B4-BE49-F238E27FC236}">
                <a16:creationId xmlns:a16="http://schemas.microsoft.com/office/drawing/2014/main" id="{CC9D85FF-DD70-2923-605B-92CA1E376858}"/>
              </a:ext>
            </a:extLst>
          </p:cNvPr>
          <p:cNvSpPr>
            <a:spLocks noGrp="1"/>
          </p:cNvSpPr>
          <p:nvPr>
            <p:ph type="subTitle" idx="1"/>
          </p:nvPr>
        </p:nvSpPr>
        <p:spPr>
          <a:xfrm>
            <a:off x="457200" y="5175702"/>
            <a:ext cx="9043416" cy="365760"/>
          </a:xfrm>
        </p:spPr>
        <p:txBody>
          <a:bodyPr/>
          <a:lstStyle>
            <a:lvl1pPr marL="0" indent="0" algn="l">
              <a:buNone/>
              <a:defRPr sz="2000" b="0" i="0">
                <a:solidFill>
                  <a:schemeClr val="bg1"/>
                </a:solidFill>
                <a:latin typeface="Zebra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Text Placeholder 8">
            <a:extLst>
              <a:ext uri="{FF2B5EF4-FFF2-40B4-BE49-F238E27FC236}">
                <a16:creationId xmlns:a16="http://schemas.microsoft.com/office/drawing/2014/main" id="{3545A8ED-D903-5FAC-563D-60A0049F8F3D}"/>
              </a:ext>
            </a:extLst>
          </p:cNvPr>
          <p:cNvSpPr>
            <a:spLocks noGrp="1" noChangeAspect="1"/>
          </p:cNvSpPr>
          <p:nvPr>
            <p:ph type="body" sz="quarter" idx="19"/>
          </p:nvPr>
        </p:nvSpPr>
        <p:spPr>
          <a:xfrm>
            <a:off x="460373" y="5976333"/>
            <a:ext cx="1636776" cy="512064"/>
          </a:xfrm>
          <a:custGeom>
            <a:avLst/>
            <a:gdLst>
              <a:gd name="connsiteX0" fmla="*/ 640336 w 2722469"/>
              <a:gd name="connsiteY0" fmla="*/ 467287 h 838507"/>
              <a:gd name="connsiteX1" fmla="*/ 706411 w 2722469"/>
              <a:gd name="connsiteY1" fmla="*/ 467287 h 838507"/>
              <a:gd name="connsiteX2" fmla="*/ 774198 w 2722469"/>
              <a:gd name="connsiteY2" fmla="*/ 534455 h 838507"/>
              <a:gd name="connsiteX3" fmla="*/ 774198 w 2722469"/>
              <a:gd name="connsiteY3" fmla="*/ 534596 h 838507"/>
              <a:gd name="connsiteX4" fmla="*/ 676442 w 2722469"/>
              <a:gd name="connsiteY4" fmla="*/ 631469 h 838507"/>
              <a:gd name="connsiteX5" fmla="*/ 578686 w 2722469"/>
              <a:gd name="connsiteY5" fmla="*/ 534596 h 838507"/>
              <a:gd name="connsiteX6" fmla="*/ 640003 w 2722469"/>
              <a:gd name="connsiteY6" fmla="*/ 534596 h 838507"/>
              <a:gd name="connsiteX7" fmla="*/ 640289 w 2722469"/>
              <a:gd name="connsiteY7" fmla="*/ 467334 h 838507"/>
              <a:gd name="connsiteX8" fmla="*/ 1746430 w 2722469"/>
              <a:gd name="connsiteY8" fmla="*/ 445103 h 838507"/>
              <a:gd name="connsiteX9" fmla="*/ 1746382 w 2722469"/>
              <a:gd name="connsiteY9" fmla="*/ 545287 h 838507"/>
              <a:gd name="connsiteX10" fmla="*/ 1785342 w 2722469"/>
              <a:gd name="connsiteY10" fmla="*/ 545287 h 838507"/>
              <a:gd name="connsiteX11" fmla="*/ 1785342 w 2722469"/>
              <a:gd name="connsiteY11" fmla="*/ 545240 h 838507"/>
              <a:gd name="connsiteX12" fmla="*/ 1849371 w 2722469"/>
              <a:gd name="connsiteY12" fmla="*/ 496094 h 838507"/>
              <a:gd name="connsiteX13" fmla="*/ 1825586 w 2722469"/>
              <a:gd name="connsiteY13" fmla="*/ 452719 h 838507"/>
              <a:gd name="connsiteX14" fmla="*/ 1770786 w 2722469"/>
              <a:gd name="connsiteY14" fmla="*/ 445103 h 838507"/>
              <a:gd name="connsiteX15" fmla="*/ 601187 w 2722469"/>
              <a:gd name="connsiteY15" fmla="*/ 376942 h 838507"/>
              <a:gd name="connsiteX16" fmla="*/ 601282 w 2722469"/>
              <a:gd name="connsiteY16" fmla="*/ 376942 h 838507"/>
              <a:gd name="connsiteX17" fmla="*/ 601282 w 2722469"/>
              <a:gd name="connsiteY17" fmla="*/ 377037 h 838507"/>
              <a:gd name="connsiteX18" fmla="*/ 517036 w 2722469"/>
              <a:gd name="connsiteY18" fmla="*/ 376942 h 838507"/>
              <a:gd name="connsiteX19" fmla="*/ 578686 w 2722469"/>
              <a:gd name="connsiteY19" fmla="*/ 437914 h 838507"/>
              <a:gd name="connsiteX20" fmla="*/ 578686 w 2722469"/>
              <a:gd name="connsiteY20" fmla="*/ 530443 h 838507"/>
              <a:gd name="connsiteX21" fmla="*/ 578686 w 2722469"/>
              <a:gd name="connsiteY21" fmla="*/ 534596 h 838507"/>
              <a:gd name="connsiteX22" fmla="*/ 578686 w 2722469"/>
              <a:gd name="connsiteY22" fmla="*/ 534597 h 838507"/>
              <a:gd name="connsiteX23" fmla="*/ 517036 w 2722469"/>
              <a:gd name="connsiteY23" fmla="*/ 534597 h 838507"/>
              <a:gd name="connsiteX24" fmla="*/ 0 w 2722469"/>
              <a:gd name="connsiteY24" fmla="*/ 364833 h 838507"/>
              <a:gd name="connsiteX25" fmla="*/ 393926 w 2722469"/>
              <a:gd name="connsiteY25" fmla="*/ 755304 h 838507"/>
              <a:gd name="connsiteX26" fmla="*/ 393926 w 2722469"/>
              <a:gd name="connsiteY26" fmla="*/ 838507 h 838507"/>
              <a:gd name="connsiteX27" fmla="*/ 0 w 2722469"/>
              <a:gd name="connsiteY27" fmla="*/ 448130 h 838507"/>
              <a:gd name="connsiteX28" fmla="*/ 455575 w 2722469"/>
              <a:gd name="connsiteY28" fmla="*/ 315829 h 838507"/>
              <a:gd name="connsiteX29" fmla="*/ 539726 w 2722469"/>
              <a:gd name="connsiteY29" fmla="*/ 315829 h 838507"/>
              <a:gd name="connsiteX30" fmla="*/ 591664 w 2722469"/>
              <a:gd name="connsiteY30" fmla="*/ 367473 h 838507"/>
              <a:gd name="connsiteX31" fmla="*/ 601187 w 2722469"/>
              <a:gd name="connsiteY31" fmla="*/ 376942 h 838507"/>
              <a:gd name="connsiteX32" fmla="*/ 517036 w 2722469"/>
              <a:gd name="connsiteY32" fmla="*/ 376942 h 838507"/>
              <a:gd name="connsiteX33" fmla="*/ 455528 w 2722469"/>
              <a:gd name="connsiteY33" fmla="*/ 315782 h 838507"/>
              <a:gd name="connsiteX34" fmla="*/ 455575 w 2722469"/>
              <a:gd name="connsiteY34" fmla="*/ 315829 h 838507"/>
              <a:gd name="connsiteX35" fmla="*/ 455528 w 2722469"/>
              <a:gd name="connsiteY35" fmla="*/ 315829 h 838507"/>
              <a:gd name="connsiteX36" fmla="*/ 2516015 w 2722469"/>
              <a:gd name="connsiteY36" fmla="*/ 315640 h 838507"/>
              <a:gd name="connsiteX37" fmla="*/ 2473488 w 2722469"/>
              <a:gd name="connsiteY37" fmla="*/ 451347 h 838507"/>
              <a:gd name="connsiteX38" fmla="*/ 2558496 w 2722469"/>
              <a:gd name="connsiteY38" fmla="*/ 451347 h 838507"/>
              <a:gd name="connsiteX39" fmla="*/ 2106820 w 2722469"/>
              <a:gd name="connsiteY39" fmla="*/ 270988 h 838507"/>
              <a:gd name="connsiteX40" fmla="*/ 2106820 w 2722469"/>
              <a:gd name="connsiteY40" fmla="*/ 378314 h 838507"/>
              <a:gd name="connsiteX41" fmla="*/ 2139453 w 2722469"/>
              <a:gd name="connsiteY41" fmla="*/ 378314 h 838507"/>
              <a:gd name="connsiteX42" fmla="*/ 2211426 w 2722469"/>
              <a:gd name="connsiteY42" fmla="*/ 322688 h 838507"/>
              <a:gd name="connsiteX43" fmla="*/ 2138264 w 2722469"/>
              <a:gd name="connsiteY43" fmla="*/ 270988 h 838507"/>
              <a:gd name="connsiteX44" fmla="*/ 1746478 w 2722469"/>
              <a:gd name="connsiteY44" fmla="*/ 270940 h 838507"/>
              <a:gd name="connsiteX45" fmla="*/ 1746478 w 2722469"/>
              <a:gd name="connsiteY45" fmla="*/ 369800 h 838507"/>
              <a:gd name="connsiteX46" fmla="*/ 1772831 w 2722469"/>
              <a:gd name="connsiteY46" fmla="*/ 369800 h 838507"/>
              <a:gd name="connsiteX47" fmla="*/ 1842093 w 2722469"/>
              <a:gd name="connsiteY47" fmla="*/ 320086 h 838507"/>
              <a:gd name="connsiteX48" fmla="*/ 1771499 w 2722469"/>
              <a:gd name="connsiteY48" fmla="*/ 270940 h 838507"/>
              <a:gd name="connsiteX49" fmla="*/ 477743 w 2722469"/>
              <a:gd name="connsiteY49" fmla="*/ 254716 h 838507"/>
              <a:gd name="connsiteX50" fmla="*/ 477791 w 2722469"/>
              <a:gd name="connsiteY50" fmla="*/ 254716 h 838507"/>
              <a:gd name="connsiteX51" fmla="*/ 477791 w 2722469"/>
              <a:gd name="connsiteY51" fmla="*/ 254763 h 838507"/>
              <a:gd name="connsiteX52" fmla="*/ 393877 w 2722469"/>
              <a:gd name="connsiteY52" fmla="*/ 254716 h 838507"/>
              <a:gd name="connsiteX53" fmla="*/ 455528 w 2722469"/>
              <a:gd name="connsiteY53" fmla="*/ 315829 h 838507"/>
              <a:gd name="connsiteX54" fmla="*/ 455528 w 2722469"/>
              <a:gd name="connsiteY54" fmla="*/ 534597 h 838507"/>
              <a:gd name="connsiteX55" fmla="*/ 393877 w 2722469"/>
              <a:gd name="connsiteY55" fmla="*/ 534597 h 838507"/>
              <a:gd name="connsiteX56" fmla="*/ 1999978 w 2722469"/>
              <a:gd name="connsiteY56" fmla="*/ 193840 h 838507"/>
              <a:gd name="connsiteX57" fmla="*/ 2152772 w 2722469"/>
              <a:gd name="connsiteY57" fmla="*/ 193840 h 838507"/>
              <a:gd name="connsiteX58" fmla="*/ 2316032 w 2722469"/>
              <a:gd name="connsiteY58" fmla="*/ 323445 h 838507"/>
              <a:gd name="connsiteX59" fmla="*/ 2223223 w 2722469"/>
              <a:gd name="connsiteY59" fmla="*/ 445151 h 838507"/>
              <a:gd name="connsiteX60" fmla="*/ 2223271 w 2722469"/>
              <a:gd name="connsiteY60" fmla="*/ 445151 h 838507"/>
              <a:gd name="connsiteX61" fmla="*/ 2317935 w 2722469"/>
              <a:gd name="connsiteY61" fmla="*/ 604414 h 838507"/>
              <a:gd name="connsiteX62" fmla="*/ 2452653 w 2722469"/>
              <a:gd name="connsiteY62" fmla="*/ 193840 h 838507"/>
              <a:gd name="connsiteX63" fmla="*/ 2583660 w 2722469"/>
              <a:gd name="connsiteY63" fmla="*/ 193840 h 838507"/>
              <a:gd name="connsiteX64" fmla="*/ 2722469 w 2722469"/>
              <a:gd name="connsiteY64" fmla="*/ 619503 h 838507"/>
              <a:gd name="connsiteX65" fmla="*/ 2610584 w 2722469"/>
              <a:gd name="connsiteY65" fmla="*/ 619503 h 838507"/>
              <a:gd name="connsiteX66" fmla="*/ 2584564 w 2722469"/>
              <a:gd name="connsiteY66" fmla="*/ 535733 h 838507"/>
              <a:gd name="connsiteX67" fmla="*/ 2447515 w 2722469"/>
              <a:gd name="connsiteY67" fmla="*/ 535733 h 838507"/>
              <a:gd name="connsiteX68" fmla="*/ 2421494 w 2722469"/>
              <a:gd name="connsiteY68" fmla="*/ 619503 h 838507"/>
              <a:gd name="connsiteX69" fmla="*/ 2203339 w 2722469"/>
              <a:gd name="connsiteY69" fmla="*/ 619503 h 838507"/>
              <a:gd name="connsiteX70" fmla="*/ 2106963 w 2722469"/>
              <a:gd name="connsiteY70" fmla="*/ 442975 h 838507"/>
              <a:gd name="connsiteX71" fmla="*/ 2106963 w 2722469"/>
              <a:gd name="connsiteY71" fmla="*/ 619503 h 838507"/>
              <a:gd name="connsiteX72" fmla="*/ 1999978 w 2722469"/>
              <a:gd name="connsiteY72" fmla="*/ 619503 h 838507"/>
              <a:gd name="connsiteX73" fmla="*/ 1319301 w 2722469"/>
              <a:gd name="connsiteY73" fmla="*/ 193840 h 838507"/>
              <a:gd name="connsiteX74" fmla="*/ 1587167 w 2722469"/>
              <a:gd name="connsiteY74" fmla="*/ 193840 h 838507"/>
              <a:gd name="connsiteX75" fmla="*/ 1587167 w 2722469"/>
              <a:gd name="connsiteY75" fmla="*/ 277421 h 838507"/>
              <a:gd name="connsiteX76" fmla="*/ 1422528 w 2722469"/>
              <a:gd name="connsiteY76" fmla="*/ 277421 h 838507"/>
              <a:gd name="connsiteX77" fmla="*/ 1422528 w 2722469"/>
              <a:gd name="connsiteY77" fmla="*/ 364455 h 838507"/>
              <a:gd name="connsiteX78" fmla="*/ 1562097 w 2722469"/>
              <a:gd name="connsiteY78" fmla="*/ 364455 h 838507"/>
              <a:gd name="connsiteX79" fmla="*/ 1562097 w 2722469"/>
              <a:gd name="connsiteY79" fmla="*/ 447989 h 838507"/>
              <a:gd name="connsiteX80" fmla="*/ 1422528 w 2722469"/>
              <a:gd name="connsiteY80" fmla="*/ 447989 h 838507"/>
              <a:gd name="connsiteX81" fmla="*/ 1422528 w 2722469"/>
              <a:gd name="connsiteY81" fmla="*/ 535874 h 838507"/>
              <a:gd name="connsiteX82" fmla="*/ 1587167 w 2722469"/>
              <a:gd name="connsiteY82" fmla="*/ 535874 h 838507"/>
              <a:gd name="connsiteX83" fmla="*/ 1587167 w 2722469"/>
              <a:gd name="connsiteY83" fmla="*/ 619456 h 838507"/>
              <a:gd name="connsiteX84" fmla="*/ 1319301 w 2722469"/>
              <a:gd name="connsiteY84" fmla="*/ 619456 h 838507"/>
              <a:gd name="connsiteX85" fmla="*/ 998443 w 2722469"/>
              <a:gd name="connsiteY85" fmla="*/ 193840 h 838507"/>
              <a:gd name="connsiteX86" fmla="*/ 1281864 w 2722469"/>
              <a:gd name="connsiteY86" fmla="*/ 193840 h 838507"/>
              <a:gd name="connsiteX87" fmla="*/ 1097626 w 2722469"/>
              <a:gd name="connsiteY87" fmla="*/ 535922 h 838507"/>
              <a:gd name="connsiteX88" fmla="*/ 1260743 w 2722469"/>
              <a:gd name="connsiteY88" fmla="*/ 535922 h 838507"/>
              <a:gd name="connsiteX89" fmla="*/ 1215266 w 2722469"/>
              <a:gd name="connsiteY89" fmla="*/ 619456 h 838507"/>
              <a:gd name="connsiteX90" fmla="*/ 931845 w 2722469"/>
              <a:gd name="connsiteY90" fmla="*/ 619456 h 838507"/>
              <a:gd name="connsiteX91" fmla="*/ 1116131 w 2722469"/>
              <a:gd name="connsiteY91" fmla="*/ 277421 h 838507"/>
              <a:gd name="connsiteX92" fmla="*/ 953014 w 2722469"/>
              <a:gd name="connsiteY92" fmla="*/ 277421 h 838507"/>
              <a:gd name="connsiteX93" fmla="*/ 1639493 w 2722469"/>
              <a:gd name="connsiteY93" fmla="*/ 193745 h 838507"/>
              <a:gd name="connsiteX94" fmla="*/ 1766446 w 2722469"/>
              <a:gd name="connsiteY94" fmla="*/ 193745 h 838507"/>
              <a:gd name="connsiteX95" fmla="*/ 1789909 w 2722469"/>
              <a:gd name="connsiteY95" fmla="*/ 193745 h 838507"/>
              <a:gd name="connsiteX96" fmla="*/ 1902126 w 2722469"/>
              <a:gd name="connsiteY96" fmla="*/ 214179 h 838507"/>
              <a:gd name="connsiteX97" fmla="*/ 1950980 w 2722469"/>
              <a:gd name="connsiteY97" fmla="*/ 309254 h 838507"/>
              <a:gd name="connsiteX98" fmla="*/ 1913312 w 2722469"/>
              <a:gd name="connsiteY98" fmla="*/ 390498 h 838507"/>
              <a:gd name="connsiteX99" fmla="*/ 1875150 w 2722469"/>
              <a:gd name="connsiteY99" fmla="*/ 408094 h 838507"/>
              <a:gd name="connsiteX100" fmla="*/ 1875059 w 2722469"/>
              <a:gd name="connsiteY100" fmla="*/ 408066 h 838507"/>
              <a:gd name="connsiteX101" fmla="*/ 1875106 w 2722469"/>
              <a:gd name="connsiteY101" fmla="*/ 408114 h 838507"/>
              <a:gd name="connsiteX102" fmla="*/ 1875150 w 2722469"/>
              <a:gd name="connsiteY102" fmla="*/ 408094 h 838507"/>
              <a:gd name="connsiteX103" fmla="*/ 1906401 w 2722469"/>
              <a:gd name="connsiteY103" fmla="*/ 417556 h 838507"/>
              <a:gd name="connsiteX104" fmla="*/ 1927861 w 2722469"/>
              <a:gd name="connsiteY104" fmla="*/ 432332 h 838507"/>
              <a:gd name="connsiteX105" fmla="*/ 1957592 w 2722469"/>
              <a:gd name="connsiteY105" fmla="*/ 506358 h 838507"/>
              <a:gd name="connsiteX106" fmla="*/ 1912734 w 2722469"/>
              <a:gd name="connsiteY106" fmla="*/ 599447 h 838507"/>
              <a:gd name="connsiteX107" fmla="*/ 1819688 w 2722469"/>
              <a:gd name="connsiteY107" fmla="*/ 619408 h 838507"/>
              <a:gd name="connsiteX108" fmla="*/ 1639493 w 2722469"/>
              <a:gd name="connsiteY108" fmla="*/ 619408 h 838507"/>
              <a:gd name="connsiteX109" fmla="*/ 73590 w 2722469"/>
              <a:gd name="connsiteY109" fmla="*/ 103778 h 838507"/>
              <a:gd name="connsiteX110" fmla="*/ 209069 w 2722469"/>
              <a:gd name="connsiteY110" fmla="*/ 238066 h 838507"/>
              <a:gd name="connsiteX111" fmla="*/ 209069 w 2722469"/>
              <a:gd name="connsiteY111" fmla="*/ 488478 h 838507"/>
              <a:gd name="connsiteX112" fmla="*/ 209022 w 2722469"/>
              <a:gd name="connsiteY112" fmla="*/ 488478 h 838507"/>
              <a:gd name="connsiteX113" fmla="*/ 523 w 2722469"/>
              <a:gd name="connsiteY113" fmla="*/ 281772 h 838507"/>
              <a:gd name="connsiteX114" fmla="*/ 13367 w 2722469"/>
              <a:gd name="connsiteY114" fmla="*/ 211246 h 838507"/>
              <a:gd name="connsiteX115" fmla="*/ 147466 w 2722469"/>
              <a:gd name="connsiteY115" fmla="*/ 344162 h 838507"/>
              <a:gd name="connsiteX116" fmla="*/ 147466 w 2722469"/>
              <a:gd name="connsiteY116" fmla="*/ 260439 h 838507"/>
              <a:gd name="connsiteX117" fmla="*/ 38864 w 2722469"/>
              <a:gd name="connsiteY117" fmla="*/ 152687 h 838507"/>
              <a:gd name="connsiteX118" fmla="*/ 73590 w 2722469"/>
              <a:gd name="connsiteY118" fmla="*/ 103778 h 838507"/>
              <a:gd name="connsiteX119" fmla="*/ 167873 w 2722469"/>
              <a:gd name="connsiteY119" fmla="*/ 31313 h 838507"/>
              <a:gd name="connsiteX120" fmla="*/ 332227 w 2722469"/>
              <a:gd name="connsiteY120" fmla="*/ 193840 h 838507"/>
              <a:gd name="connsiteX121" fmla="*/ 416711 w 2722469"/>
              <a:gd name="connsiteY121" fmla="*/ 193698 h 838507"/>
              <a:gd name="connsiteX122" fmla="*/ 477695 w 2722469"/>
              <a:gd name="connsiteY122" fmla="*/ 254716 h 838507"/>
              <a:gd name="connsiteX123" fmla="*/ 393877 w 2722469"/>
              <a:gd name="connsiteY123" fmla="*/ 254716 h 838507"/>
              <a:gd name="connsiteX124" fmla="*/ 393877 w 2722469"/>
              <a:gd name="connsiteY124" fmla="*/ 254669 h 838507"/>
              <a:gd name="connsiteX125" fmla="*/ 332179 w 2722469"/>
              <a:gd name="connsiteY125" fmla="*/ 254669 h 838507"/>
              <a:gd name="connsiteX126" fmla="*/ 332179 w 2722469"/>
              <a:gd name="connsiteY126" fmla="*/ 526982 h 838507"/>
              <a:gd name="connsiteX127" fmla="*/ 393877 w 2722469"/>
              <a:gd name="connsiteY127" fmla="*/ 588095 h 838507"/>
              <a:gd name="connsiteX128" fmla="*/ 393877 w 2722469"/>
              <a:gd name="connsiteY128" fmla="*/ 671439 h 838507"/>
              <a:gd name="connsiteX129" fmla="*/ 270624 w 2722469"/>
              <a:gd name="connsiteY129" fmla="*/ 549308 h 838507"/>
              <a:gd name="connsiteX130" fmla="*/ 270624 w 2722469"/>
              <a:gd name="connsiteY130" fmla="*/ 215977 h 838507"/>
              <a:gd name="connsiteX131" fmla="*/ 116688 w 2722469"/>
              <a:gd name="connsiteY131" fmla="*/ 63336 h 838507"/>
              <a:gd name="connsiteX132" fmla="*/ 167873 w 2722469"/>
              <a:gd name="connsiteY132" fmla="*/ 31313 h 838507"/>
              <a:gd name="connsiteX133" fmla="*/ 332322 w 2722469"/>
              <a:gd name="connsiteY133" fmla="*/ 0 h 838507"/>
              <a:gd name="connsiteX134" fmla="*/ 430078 w 2722469"/>
              <a:gd name="connsiteY134" fmla="*/ 96873 h 838507"/>
              <a:gd name="connsiteX135" fmla="*/ 430078 w 2722469"/>
              <a:gd name="connsiteY135" fmla="*/ 96920 h 838507"/>
              <a:gd name="connsiteX136" fmla="*/ 332322 w 2722469"/>
              <a:gd name="connsiteY136" fmla="*/ 193793 h 83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722469" h="838507">
                <a:moveTo>
                  <a:pt x="640336" y="467287"/>
                </a:moveTo>
                <a:lnTo>
                  <a:pt x="706411" y="467287"/>
                </a:lnTo>
                <a:lnTo>
                  <a:pt x="774198" y="534455"/>
                </a:lnTo>
                <a:lnTo>
                  <a:pt x="774198" y="534596"/>
                </a:lnTo>
                <a:cubicBezTo>
                  <a:pt x="774198" y="588094"/>
                  <a:pt x="730481" y="631469"/>
                  <a:pt x="676442" y="631469"/>
                </a:cubicBezTo>
                <a:cubicBezTo>
                  <a:pt x="622403" y="631469"/>
                  <a:pt x="578686" y="588141"/>
                  <a:pt x="578686" y="534596"/>
                </a:cubicBezTo>
                <a:lnTo>
                  <a:pt x="640003" y="534596"/>
                </a:lnTo>
                <a:lnTo>
                  <a:pt x="640289" y="467334"/>
                </a:lnTo>
                <a:close/>
                <a:moveTo>
                  <a:pt x="1746430" y="445103"/>
                </a:moveTo>
                <a:cubicBezTo>
                  <a:pt x="1746430" y="445103"/>
                  <a:pt x="1746382" y="545287"/>
                  <a:pt x="1746382" y="545287"/>
                </a:cubicBezTo>
                <a:lnTo>
                  <a:pt x="1785342" y="545287"/>
                </a:lnTo>
                <a:lnTo>
                  <a:pt x="1785342" y="545240"/>
                </a:lnTo>
                <a:cubicBezTo>
                  <a:pt x="1830200" y="545240"/>
                  <a:pt x="1849371" y="530529"/>
                  <a:pt x="1849371" y="496094"/>
                </a:cubicBezTo>
                <a:cubicBezTo>
                  <a:pt x="1849371" y="475660"/>
                  <a:pt x="1841427" y="461044"/>
                  <a:pt x="1825586" y="452719"/>
                </a:cubicBezTo>
                <a:cubicBezTo>
                  <a:pt x="1813741" y="446333"/>
                  <a:pt x="1803133" y="445103"/>
                  <a:pt x="1770786" y="445103"/>
                </a:cubicBezTo>
                <a:close/>
                <a:moveTo>
                  <a:pt x="601187" y="376942"/>
                </a:moveTo>
                <a:lnTo>
                  <a:pt x="601282" y="376942"/>
                </a:lnTo>
                <a:lnTo>
                  <a:pt x="601282" y="377037"/>
                </a:lnTo>
                <a:close/>
                <a:moveTo>
                  <a:pt x="517036" y="376942"/>
                </a:moveTo>
                <a:lnTo>
                  <a:pt x="578686" y="437914"/>
                </a:lnTo>
                <a:cubicBezTo>
                  <a:pt x="578686" y="437914"/>
                  <a:pt x="578686" y="511937"/>
                  <a:pt x="578686" y="530443"/>
                </a:cubicBezTo>
                <a:lnTo>
                  <a:pt x="578686" y="534596"/>
                </a:lnTo>
                <a:lnTo>
                  <a:pt x="578686" y="534597"/>
                </a:lnTo>
                <a:lnTo>
                  <a:pt x="517036" y="534597"/>
                </a:lnTo>
                <a:close/>
                <a:moveTo>
                  <a:pt x="0" y="364833"/>
                </a:moveTo>
                <a:lnTo>
                  <a:pt x="393926" y="755304"/>
                </a:lnTo>
                <a:lnTo>
                  <a:pt x="393926" y="838507"/>
                </a:lnTo>
                <a:lnTo>
                  <a:pt x="0" y="448130"/>
                </a:lnTo>
                <a:close/>
                <a:moveTo>
                  <a:pt x="455575" y="315829"/>
                </a:moveTo>
                <a:lnTo>
                  <a:pt x="539726" y="315829"/>
                </a:lnTo>
                <a:cubicBezTo>
                  <a:pt x="539726" y="315829"/>
                  <a:pt x="574351" y="350259"/>
                  <a:pt x="591664" y="367473"/>
                </a:cubicBezTo>
                <a:lnTo>
                  <a:pt x="601187" y="376942"/>
                </a:lnTo>
                <a:lnTo>
                  <a:pt x="517036" y="376942"/>
                </a:lnTo>
                <a:close/>
                <a:moveTo>
                  <a:pt x="455528" y="315782"/>
                </a:moveTo>
                <a:lnTo>
                  <a:pt x="455575" y="315829"/>
                </a:lnTo>
                <a:lnTo>
                  <a:pt x="455528" y="315829"/>
                </a:lnTo>
                <a:close/>
                <a:moveTo>
                  <a:pt x="2516015" y="315640"/>
                </a:moveTo>
                <a:lnTo>
                  <a:pt x="2473488" y="451347"/>
                </a:lnTo>
                <a:lnTo>
                  <a:pt x="2558496" y="451347"/>
                </a:lnTo>
                <a:close/>
                <a:moveTo>
                  <a:pt x="2106820" y="270988"/>
                </a:moveTo>
                <a:lnTo>
                  <a:pt x="2106820" y="378314"/>
                </a:lnTo>
                <a:lnTo>
                  <a:pt x="2139453" y="378314"/>
                </a:lnTo>
                <a:cubicBezTo>
                  <a:pt x="2183598" y="378314"/>
                  <a:pt x="2211426" y="372354"/>
                  <a:pt x="2211426" y="322688"/>
                </a:cubicBezTo>
                <a:cubicBezTo>
                  <a:pt x="2211426" y="281678"/>
                  <a:pt x="2183598" y="270988"/>
                  <a:pt x="2138264" y="270988"/>
                </a:cubicBezTo>
                <a:close/>
                <a:moveTo>
                  <a:pt x="1746478" y="270940"/>
                </a:moveTo>
                <a:lnTo>
                  <a:pt x="1746478" y="369800"/>
                </a:lnTo>
                <a:lnTo>
                  <a:pt x="1772831" y="369800"/>
                </a:lnTo>
                <a:cubicBezTo>
                  <a:pt x="1821638" y="369800"/>
                  <a:pt x="1842093" y="355184"/>
                  <a:pt x="1842093" y="320086"/>
                </a:cubicBezTo>
                <a:cubicBezTo>
                  <a:pt x="1842093" y="284989"/>
                  <a:pt x="1821590" y="270940"/>
                  <a:pt x="1771499" y="270940"/>
                </a:cubicBezTo>
                <a:close/>
                <a:moveTo>
                  <a:pt x="477743" y="254716"/>
                </a:moveTo>
                <a:lnTo>
                  <a:pt x="477791" y="254716"/>
                </a:lnTo>
                <a:lnTo>
                  <a:pt x="477791" y="254763"/>
                </a:lnTo>
                <a:close/>
                <a:moveTo>
                  <a:pt x="393877" y="254716"/>
                </a:moveTo>
                <a:cubicBezTo>
                  <a:pt x="393877" y="254716"/>
                  <a:pt x="455528" y="315829"/>
                  <a:pt x="455528" y="315829"/>
                </a:cubicBezTo>
                <a:lnTo>
                  <a:pt x="455528" y="534597"/>
                </a:lnTo>
                <a:lnTo>
                  <a:pt x="393877" y="534597"/>
                </a:lnTo>
                <a:close/>
                <a:moveTo>
                  <a:pt x="1999978" y="193840"/>
                </a:moveTo>
                <a:lnTo>
                  <a:pt x="2152772" y="193840"/>
                </a:lnTo>
                <a:cubicBezTo>
                  <a:pt x="2210808" y="193840"/>
                  <a:pt x="2316032" y="207888"/>
                  <a:pt x="2316032" y="323445"/>
                </a:cubicBezTo>
                <a:cubicBezTo>
                  <a:pt x="2316032" y="377699"/>
                  <a:pt x="2287823" y="425190"/>
                  <a:pt x="2223223" y="445151"/>
                </a:cubicBezTo>
                <a:lnTo>
                  <a:pt x="2223271" y="445151"/>
                </a:lnTo>
                <a:lnTo>
                  <a:pt x="2317935" y="604414"/>
                </a:lnTo>
                <a:lnTo>
                  <a:pt x="2452653" y="193840"/>
                </a:lnTo>
                <a:lnTo>
                  <a:pt x="2583660" y="193840"/>
                </a:lnTo>
                <a:lnTo>
                  <a:pt x="2722469" y="619503"/>
                </a:lnTo>
                <a:lnTo>
                  <a:pt x="2610584" y="619503"/>
                </a:lnTo>
                <a:lnTo>
                  <a:pt x="2584564" y="535733"/>
                </a:lnTo>
                <a:lnTo>
                  <a:pt x="2447515" y="535733"/>
                </a:lnTo>
                <a:lnTo>
                  <a:pt x="2421494" y="619503"/>
                </a:lnTo>
                <a:lnTo>
                  <a:pt x="2203339" y="619503"/>
                </a:lnTo>
                <a:lnTo>
                  <a:pt x="2106963" y="442975"/>
                </a:lnTo>
                <a:lnTo>
                  <a:pt x="2106963" y="619503"/>
                </a:lnTo>
                <a:lnTo>
                  <a:pt x="1999978" y="619503"/>
                </a:lnTo>
                <a:close/>
                <a:moveTo>
                  <a:pt x="1319301" y="193840"/>
                </a:moveTo>
                <a:lnTo>
                  <a:pt x="1587167" y="193840"/>
                </a:lnTo>
                <a:lnTo>
                  <a:pt x="1587167" y="277421"/>
                </a:lnTo>
                <a:lnTo>
                  <a:pt x="1422528" y="277421"/>
                </a:lnTo>
                <a:lnTo>
                  <a:pt x="1422528" y="364455"/>
                </a:lnTo>
                <a:lnTo>
                  <a:pt x="1562097" y="364455"/>
                </a:lnTo>
                <a:lnTo>
                  <a:pt x="1562097" y="447989"/>
                </a:lnTo>
                <a:lnTo>
                  <a:pt x="1422528" y="447989"/>
                </a:lnTo>
                <a:lnTo>
                  <a:pt x="1422528" y="535874"/>
                </a:lnTo>
                <a:lnTo>
                  <a:pt x="1587167" y="535874"/>
                </a:lnTo>
                <a:lnTo>
                  <a:pt x="1587167" y="619456"/>
                </a:lnTo>
                <a:lnTo>
                  <a:pt x="1319301" y="619456"/>
                </a:lnTo>
                <a:close/>
                <a:moveTo>
                  <a:pt x="998443" y="193840"/>
                </a:moveTo>
                <a:lnTo>
                  <a:pt x="1281864" y="193840"/>
                </a:lnTo>
                <a:lnTo>
                  <a:pt x="1097626" y="535922"/>
                </a:lnTo>
                <a:lnTo>
                  <a:pt x="1260743" y="535922"/>
                </a:lnTo>
                <a:lnTo>
                  <a:pt x="1215266" y="619456"/>
                </a:lnTo>
                <a:lnTo>
                  <a:pt x="931845" y="619456"/>
                </a:lnTo>
                <a:lnTo>
                  <a:pt x="1116131" y="277421"/>
                </a:lnTo>
                <a:lnTo>
                  <a:pt x="953014" y="277421"/>
                </a:lnTo>
                <a:close/>
                <a:moveTo>
                  <a:pt x="1639493" y="193745"/>
                </a:moveTo>
                <a:cubicBezTo>
                  <a:pt x="1639493" y="193745"/>
                  <a:pt x="1724129" y="193745"/>
                  <a:pt x="1766446" y="193745"/>
                </a:cubicBezTo>
                <a:lnTo>
                  <a:pt x="1789909" y="193745"/>
                </a:lnTo>
                <a:cubicBezTo>
                  <a:pt x="1846041" y="193745"/>
                  <a:pt x="1878341" y="199468"/>
                  <a:pt x="1902126" y="214179"/>
                </a:cubicBezTo>
                <a:cubicBezTo>
                  <a:pt x="1932523" y="232059"/>
                  <a:pt x="1950980" y="268339"/>
                  <a:pt x="1950980" y="309254"/>
                </a:cubicBezTo>
                <a:cubicBezTo>
                  <a:pt x="1950980" y="331746"/>
                  <a:pt x="1943435" y="367594"/>
                  <a:pt x="1913312" y="390498"/>
                </a:cubicBezTo>
                <a:lnTo>
                  <a:pt x="1875150" y="408094"/>
                </a:lnTo>
                <a:lnTo>
                  <a:pt x="1875059" y="408066"/>
                </a:lnTo>
                <a:lnTo>
                  <a:pt x="1875106" y="408114"/>
                </a:lnTo>
                <a:lnTo>
                  <a:pt x="1875150" y="408094"/>
                </a:lnTo>
                <a:lnTo>
                  <a:pt x="1906401" y="417556"/>
                </a:lnTo>
                <a:cubicBezTo>
                  <a:pt x="1914494" y="421311"/>
                  <a:pt x="1920940" y="425947"/>
                  <a:pt x="1927861" y="432332"/>
                </a:cubicBezTo>
                <a:cubicBezTo>
                  <a:pt x="1947746" y="450212"/>
                  <a:pt x="1957592" y="475092"/>
                  <a:pt x="1957592" y="506358"/>
                </a:cubicBezTo>
                <a:cubicBezTo>
                  <a:pt x="1957592" y="545902"/>
                  <a:pt x="1941133" y="580952"/>
                  <a:pt x="1912734" y="599447"/>
                </a:cubicBezTo>
                <a:cubicBezTo>
                  <a:pt x="1890947" y="613495"/>
                  <a:pt x="1864546" y="619408"/>
                  <a:pt x="1819688" y="619408"/>
                </a:cubicBezTo>
                <a:lnTo>
                  <a:pt x="1639493" y="619408"/>
                </a:lnTo>
                <a:close/>
                <a:moveTo>
                  <a:pt x="73590" y="103778"/>
                </a:moveTo>
                <a:cubicBezTo>
                  <a:pt x="73590" y="103778"/>
                  <a:pt x="209069" y="238066"/>
                  <a:pt x="209069" y="238066"/>
                </a:cubicBezTo>
                <a:lnTo>
                  <a:pt x="209069" y="488478"/>
                </a:lnTo>
                <a:lnTo>
                  <a:pt x="209022" y="488478"/>
                </a:lnTo>
                <a:lnTo>
                  <a:pt x="523" y="281772"/>
                </a:lnTo>
                <a:cubicBezTo>
                  <a:pt x="1807" y="257270"/>
                  <a:pt x="6041" y="236505"/>
                  <a:pt x="13367" y="211246"/>
                </a:cubicBezTo>
                <a:lnTo>
                  <a:pt x="147466" y="344162"/>
                </a:lnTo>
                <a:lnTo>
                  <a:pt x="147466" y="260439"/>
                </a:lnTo>
                <a:lnTo>
                  <a:pt x="38864" y="152687"/>
                </a:lnTo>
                <a:cubicBezTo>
                  <a:pt x="47665" y="137315"/>
                  <a:pt x="60937" y="118016"/>
                  <a:pt x="73590" y="103778"/>
                </a:cubicBezTo>
                <a:close/>
                <a:moveTo>
                  <a:pt x="167873" y="31313"/>
                </a:moveTo>
                <a:lnTo>
                  <a:pt x="332227" y="193840"/>
                </a:lnTo>
                <a:lnTo>
                  <a:pt x="416711" y="193698"/>
                </a:lnTo>
                <a:lnTo>
                  <a:pt x="477695" y="254716"/>
                </a:lnTo>
                <a:lnTo>
                  <a:pt x="393877" y="254716"/>
                </a:lnTo>
                <a:lnTo>
                  <a:pt x="393877" y="254669"/>
                </a:lnTo>
                <a:lnTo>
                  <a:pt x="332179" y="254669"/>
                </a:lnTo>
                <a:lnTo>
                  <a:pt x="332179" y="526982"/>
                </a:lnTo>
                <a:lnTo>
                  <a:pt x="393877" y="588095"/>
                </a:lnTo>
                <a:lnTo>
                  <a:pt x="393877" y="671439"/>
                </a:lnTo>
                <a:lnTo>
                  <a:pt x="270624" y="549308"/>
                </a:lnTo>
                <a:lnTo>
                  <a:pt x="270624" y="215977"/>
                </a:lnTo>
                <a:lnTo>
                  <a:pt x="116688" y="63336"/>
                </a:lnTo>
                <a:cubicBezTo>
                  <a:pt x="125251" y="55815"/>
                  <a:pt x="154887" y="36705"/>
                  <a:pt x="167873" y="31313"/>
                </a:cubicBezTo>
                <a:close/>
                <a:moveTo>
                  <a:pt x="332322" y="0"/>
                </a:moveTo>
                <a:cubicBezTo>
                  <a:pt x="386361" y="0"/>
                  <a:pt x="430078" y="43328"/>
                  <a:pt x="430078" y="96873"/>
                </a:cubicBezTo>
                <a:lnTo>
                  <a:pt x="430078" y="96920"/>
                </a:lnTo>
                <a:cubicBezTo>
                  <a:pt x="430078" y="150418"/>
                  <a:pt x="386314" y="193793"/>
                  <a:pt x="332322" y="193793"/>
                </a:cubicBezTo>
                <a:close/>
              </a:path>
            </a:pathLst>
          </a:custGeom>
          <a:solidFill>
            <a:schemeClr val="bg1"/>
          </a:solidFill>
        </p:spPr>
        <p:txBody>
          <a:bodyPr wrap="square">
            <a:noAutofit/>
          </a:bodyPr>
          <a:lstStyle>
            <a:lvl1pPr>
              <a:defRPr sz="100" b="0" i="0">
                <a:solidFill>
                  <a:schemeClr val="bg1">
                    <a:alpha val="0"/>
                  </a:schemeClr>
                </a:solidFill>
                <a:latin typeface="Zebra Sans" pitchFamily="2" charset="77"/>
              </a:defRPr>
            </a:lvl1pPr>
            <a:lvl2pPr>
              <a:defRPr sz="100">
                <a:solidFill>
                  <a:schemeClr val="tx1">
                    <a:alpha val="0"/>
                  </a:schemeClr>
                </a:solidFill>
              </a:defRPr>
            </a:lvl2pPr>
            <a:lvl3pPr>
              <a:defRPr sz="100">
                <a:solidFill>
                  <a:schemeClr val="tx1">
                    <a:alpha val="0"/>
                  </a:schemeClr>
                </a:solidFill>
              </a:defRPr>
            </a:lvl3pPr>
            <a:lvl4pPr>
              <a:defRPr sz="100">
                <a:solidFill>
                  <a:schemeClr val="tx1">
                    <a:alpha val="0"/>
                  </a:schemeClr>
                </a:solidFill>
              </a:defRPr>
            </a:lvl4pPr>
            <a:lvl5pPr>
              <a:defRPr sz="100">
                <a:solidFill>
                  <a:schemeClr val="tx1">
                    <a:alpha val="0"/>
                  </a:schemeClr>
                </a:solidFill>
              </a:defRPr>
            </a:lvl5pPr>
          </a:lstStyle>
          <a:p>
            <a:pPr lvl="0"/>
            <a:endParaRPr lang="en-US" dirty="0"/>
          </a:p>
        </p:txBody>
      </p:sp>
    </p:spTree>
    <p:extLst>
      <p:ext uri="{BB962C8B-B14F-4D97-AF65-F5344CB8AC3E}">
        <p14:creationId xmlns:p14="http://schemas.microsoft.com/office/powerpoint/2010/main" val="310385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B2C8C-BBC3-4CB4-A679-24462238F407}"/>
              </a:ext>
            </a:extLst>
          </p:cNvPr>
          <p:cNvSpPr>
            <a:spLocks noGrp="1"/>
          </p:cNvSpPr>
          <p:nvPr>
            <p:ph type="title" hasCustomPrompt="1"/>
          </p:nvPr>
        </p:nvSpPr>
        <p:spPr>
          <a:xfrm>
            <a:off x="457200" y="457200"/>
            <a:ext cx="11228832" cy="365760"/>
          </a:xfrm>
        </p:spPr>
        <p:txBody>
          <a:bodyPr/>
          <a:lstStyle>
            <a:lvl1pPr>
              <a:defRPr/>
            </a:lvl1pPr>
          </a:lstStyle>
          <a:p>
            <a:r>
              <a:rPr lang="en-US"/>
              <a:t>Click to enter headline</a:t>
            </a:r>
          </a:p>
        </p:txBody>
      </p:sp>
      <p:sp>
        <p:nvSpPr>
          <p:cNvPr id="4" name="Text Placeholder 3">
            <a:extLst>
              <a:ext uri="{FF2B5EF4-FFF2-40B4-BE49-F238E27FC236}">
                <a16:creationId xmlns:a16="http://schemas.microsoft.com/office/drawing/2014/main" id="{ED0EAC1D-C901-4858-A756-4CE03BC3568E}"/>
              </a:ext>
            </a:extLst>
          </p:cNvPr>
          <p:cNvSpPr>
            <a:spLocks noGrp="1"/>
          </p:cNvSpPr>
          <p:nvPr>
            <p:ph type="body" sz="quarter" idx="10" hasCustomPrompt="1"/>
          </p:nvPr>
        </p:nvSpPr>
        <p:spPr>
          <a:xfrm>
            <a:off x="457200" y="932688"/>
            <a:ext cx="11228832" cy="365760"/>
          </a:xfrm>
        </p:spPr>
        <p:txBody>
          <a:bodyPr/>
          <a:lstStyle>
            <a:lvl1pPr marL="0" indent="0">
              <a:buNone/>
              <a:defRPr sz="2399">
                <a:solidFill>
                  <a:srgbClr val="0073E6"/>
                </a:solidFill>
              </a:defRPr>
            </a:lvl1pPr>
          </a:lstStyle>
          <a:p>
            <a:pPr lvl="0"/>
            <a:r>
              <a:rPr lang="en-US" dirty="0"/>
              <a:t>Click to enter subhead</a:t>
            </a:r>
          </a:p>
        </p:txBody>
      </p:sp>
      <p:sp>
        <p:nvSpPr>
          <p:cNvPr id="5" name="Text Placeholder 4">
            <a:extLst>
              <a:ext uri="{FF2B5EF4-FFF2-40B4-BE49-F238E27FC236}">
                <a16:creationId xmlns:a16="http://schemas.microsoft.com/office/drawing/2014/main" id="{84936000-FC78-4C5F-9205-2DC965F81096}"/>
              </a:ext>
            </a:extLst>
          </p:cNvPr>
          <p:cNvSpPr>
            <a:spLocks noGrp="1"/>
          </p:cNvSpPr>
          <p:nvPr>
            <p:ph type="body" sz="quarter" idx="11"/>
          </p:nvPr>
        </p:nvSpPr>
        <p:spPr>
          <a:xfrm>
            <a:off x="457318" y="1691640"/>
            <a:ext cx="11277489" cy="4050792"/>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1146857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94B6EF-7F48-AC76-27A2-BEDEAAFDA042}"/>
              </a:ext>
            </a:extLst>
          </p:cNvPr>
          <p:cNvSpPr>
            <a:spLocks noGrp="1"/>
          </p:cNvSpPr>
          <p:nvPr>
            <p:ph type="title"/>
          </p:nvPr>
        </p:nvSpPr>
        <p:spPr>
          <a:xfrm>
            <a:off x="457200" y="556011"/>
            <a:ext cx="11277600" cy="369947"/>
          </a:xfrm>
          <a:prstGeom prst="rect">
            <a:avLst/>
          </a:prstGeom>
        </p:spPr>
        <p:txBody>
          <a:bodyPr vert="horz" lIns="0" tIns="0" rIns="0" bIns="0" rtlCol="0" anchor="t"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51C79F96-FE2A-9CA3-ACB6-941541E51D3B}"/>
              </a:ext>
            </a:extLst>
          </p:cNvPr>
          <p:cNvSpPr>
            <a:spLocks noGrp="1"/>
          </p:cNvSpPr>
          <p:nvPr>
            <p:ph type="body" idx="1"/>
          </p:nvPr>
        </p:nvSpPr>
        <p:spPr>
          <a:xfrm>
            <a:off x="457199" y="1828800"/>
            <a:ext cx="11277599" cy="38862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marL="460375" marR="0" lvl="5" indent="-1174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Seventh level</a:t>
            </a:r>
          </a:p>
          <a:p>
            <a:pPr marL="460375" marR="0" lvl="5" indent="-11747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Eight level</a:t>
            </a:r>
          </a:p>
          <a:p>
            <a:pPr lvl="5"/>
            <a:endParaRPr lang="en-US" dirty="0"/>
          </a:p>
        </p:txBody>
      </p:sp>
    </p:spTree>
    <p:extLst>
      <p:ext uri="{BB962C8B-B14F-4D97-AF65-F5344CB8AC3E}">
        <p14:creationId xmlns:p14="http://schemas.microsoft.com/office/powerpoint/2010/main" val="1625829294"/>
      </p:ext>
    </p:extLst>
  </p:cSld>
  <p:clrMap bg1="lt1" tx1="dk1" bg2="lt2" tx2="dk2" accent1="accent1" accent2="accent2" accent3="accent3" accent4="accent4" accent5="accent5" accent6="accent6" hlink="hlink" folHlink="folHlink"/>
  <p:sldLayoutIdLst>
    <p:sldLayoutId id="2147483649" r:id="rId1"/>
    <p:sldLayoutId id="2147483702" r:id="rId2"/>
    <p:sldLayoutId id="2147483751" r:id="rId3"/>
    <p:sldLayoutId id="2147483752" r:id="rId4"/>
    <p:sldLayoutId id="2147483704" r:id="rId5"/>
    <p:sldLayoutId id="2147483711" r:id="rId6"/>
    <p:sldLayoutId id="2147483753" r:id="rId7"/>
    <p:sldLayoutId id="2147483754" r:id="rId8"/>
    <p:sldLayoutId id="2147483717" r:id="rId9"/>
    <p:sldLayoutId id="2147483697" r:id="rId10"/>
    <p:sldLayoutId id="2147483726" r:id="rId11"/>
    <p:sldLayoutId id="2147483727" r:id="rId12"/>
    <p:sldLayoutId id="2147483759" r:id="rId13"/>
    <p:sldLayoutId id="2147483760" r:id="rId14"/>
    <p:sldLayoutId id="2147483733" r:id="rId15"/>
    <p:sldLayoutId id="2147483755" r:id="rId16"/>
    <p:sldLayoutId id="2147483756" r:id="rId17"/>
    <p:sldLayoutId id="2147483735" r:id="rId18"/>
    <p:sldLayoutId id="2147483660" r:id="rId19"/>
    <p:sldLayoutId id="2147483713" r:id="rId20"/>
    <p:sldLayoutId id="2147483762" r:id="rId21"/>
    <p:sldLayoutId id="2147483757" r:id="rId22"/>
    <p:sldLayoutId id="2147483758" r:id="rId23"/>
    <p:sldLayoutId id="2147483716" r:id="rId24"/>
    <p:sldLayoutId id="2147483650" r:id="rId25"/>
    <p:sldLayoutId id="2147483661" r:id="rId26"/>
    <p:sldLayoutId id="2147483662" r:id="rId27"/>
    <p:sldLayoutId id="2147483748" r:id="rId28"/>
    <p:sldLayoutId id="2147483749" r:id="rId29"/>
    <p:sldLayoutId id="2147483750" r:id="rId30"/>
    <p:sldLayoutId id="2147483747" r:id="rId31"/>
    <p:sldLayoutId id="2147483664" r:id="rId32"/>
    <p:sldLayoutId id="2147483665" r:id="rId33"/>
    <p:sldLayoutId id="2147483730" r:id="rId34"/>
    <p:sldLayoutId id="2147483731" r:id="rId35"/>
    <p:sldLayoutId id="2147483732" r:id="rId36"/>
    <p:sldLayoutId id="2147483666" r:id="rId37"/>
    <p:sldLayoutId id="2147483671" r:id="rId38"/>
    <p:sldLayoutId id="2147483667" r:id="rId39"/>
    <p:sldLayoutId id="2147483668" r:id="rId40"/>
    <p:sldLayoutId id="2147483669" r:id="rId41"/>
    <p:sldLayoutId id="2147483672" r:id="rId42"/>
    <p:sldLayoutId id="2147483673" r:id="rId43"/>
    <p:sldLayoutId id="2147483674" r:id="rId44"/>
    <p:sldLayoutId id="2147483675" r:id="rId45"/>
    <p:sldLayoutId id="2147483676" r:id="rId46"/>
    <p:sldLayoutId id="2147483718" r:id="rId47"/>
    <p:sldLayoutId id="2147483721" r:id="rId48"/>
    <p:sldLayoutId id="2147483719" r:id="rId49"/>
    <p:sldLayoutId id="2147483720" r:id="rId50"/>
    <p:sldLayoutId id="2147483723" r:id="rId51"/>
    <p:sldLayoutId id="2147483724" r:id="rId52"/>
    <p:sldLayoutId id="2147483725" r:id="rId53"/>
    <p:sldLayoutId id="2147483654" r:id="rId54"/>
    <p:sldLayoutId id="2147483655" r:id="rId55"/>
    <p:sldLayoutId id="2147483670" r:id="rId56"/>
    <p:sldLayoutId id="2147483677" r:id="rId57"/>
    <p:sldLayoutId id="2147483679" r:id="rId58"/>
    <p:sldLayoutId id="2147483678" r:id="rId59"/>
    <p:sldLayoutId id="2147483680" r:id="rId60"/>
    <p:sldLayoutId id="2147483681" r:id="rId61"/>
    <p:sldLayoutId id="2147483682" r:id="rId62"/>
    <p:sldLayoutId id="2147483683" r:id="rId63"/>
    <p:sldLayoutId id="2147483684" r:id="rId64"/>
    <p:sldLayoutId id="2147483722" r:id="rId65"/>
    <p:sldLayoutId id="2147483685" r:id="rId66"/>
    <p:sldLayoutId id="2147483686" r:id="rId67"/>
    <p:sldLayoutId id="2147483688" r:id="rId68"/>
    <p:sldLayoutId id="2147483687" r:id="rId69"/>
    <p:sldLayoutId id="2147483689" r:id="rId70"/>
    <p:sldLayoutId id="2147483691" r:id="rId71"/>
    <p:sldLayoutId id="2147483692" r:id="rId72"/>
    <p:sldLayoutId id="2147483693" r:id="rId73"/>
    <p:sldLayoutId id="2147483694" r:id="rId74"/>
    <p:sldLayoutId id="2147483695" r:id="rId75"/>
    <p:sldLayoutId id="2147483696" r:id="rId76"/>
    <p:sldLayoutId id="2147483701" r:id="rId77"/>
    <p:sldLayoutId id="2147483739" r:id="rId78"/>
    <p:sldLayoutId id="2147483736" r:id="rId79"/>
    <p:sldLayoutId id="2147483737" r:id="rId80"/>
    <p:sldLayoutId id="2147483746" r:id="rId81"/>
    <p:sldLayoutId id="2147483738" r:id="rId82"/>
    <p:sldLayoutId id="2147483745" r:id="rId83"/>
    <p:sldLayoutId id="2147483740" r:id="rId84"/>
    <p:sldLayoutId id="2147483741" r:id="rId85"/>
    <p:sldLayoutId id="2147483742" r:id="rId86"/>
    <p:sldLayoutId id="2147483743" r:id="rId87"/>
    <p:sldLayoutId id="2147483744" r:id="rId88"/>
    <p:sldLayoutId id="2147483763" r:id="rId89"/>
    <p:sldLayoutId id="2147483764" r:id="rId9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b="0" i="0" kern="1200">
          <a:solidFill>
            <a:schemeClr val="tx1"/>
          </a:solidFill>
          <a:latin typeface="Zebra Sans" pitchFamily="2" charset="77"/>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5.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51.xml"/><Relationship Id="rId5" Type="http://schemas.openxmlformats.org/officeDocument/2006/relationships/image" Target="../media/image54.sv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5.xml"/></Relationships>
</file>

<file path=ppt/slides/_rels/slide3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1.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2.xml"/></Relationships>
</file>

<file path=ppt/slides/_rels/slide40.xml.rels><?xml version="1.0" encoding="UTF-8" standalone="yes"?>
<Relationships xmlns="http://schemas.openxmlformats.org/package/2006/relationships"><Relationship Id="rId3" Type="http://schemas.openxmlformats.org/officeDocument/2006/relationships/hyperlink" Target="https://techdocs.zebra.com/licensing/about" TargetMode="External"/><Relationship Id="rId2" Type="http://schemas.openxmlformats.org/officeDocument/2006/relationships/notesSlide" Target="../notesSlides/notesSlide15.xml"/><Relationship Id="rId1" Type="http://schemas.openxmlformats.org/officeDocument/2006/relationships/slideLayout" Target="../slideLayouts/slideLayout90.xml"/></Relationships>
</file>

<file path=ppt/slides/_rels/slide4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5.xml"/></Relationships>
</file>

<file path=ppt/slides/_rels/slide4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8.xml"/><Relationship Id="rId1" Type="http://schemas.openxmlformats.org/officeDocument/2006/relationships/slideLayout" Target="../slideLayouts/slideLayout51.xml"/><Relationship Id="rId4"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svg"/><Relationship Id="rId18" Type="http://schemas.openxmlformats.org/officeDocument/2006/relationships/image" Target="../media/image124.png"/><Relationship Id="rId3" Type="http://schemas.openxmlformats.org/officeDocument/2006/relationships/image" Target="../media/image109.jpeg"/><Relationship Id="rId21" Type="http://schemas.openxmlformats.org/officeDocument/2006/relationships/image" Target="../media/image127.png"/><Relationship Id="rId7" Type="http://schemas.openxmlformats.org/officeDocument/2006/relationships/image" Target="../media/image113.svg"/><Relationship Id="rId12" Type="http://schemas.openxmlformats.org/officeDocument/2006/relationships/image" Target="../media/image118.png"/><Relationship Id="rId17" Type="http://schemas.openxmlformats.org/officeDocument/2006/relationships/image" Target="../media/image123.png"/><Relationship Id="rId2" Type="http://schemas.openxmlformats.org/officeDocument/2006/relationships/notesSlide" Target="../notesSlides/notesSlide21.xml"/><Relationship Id="rId16" Type="http://schemas.openxmlformats.org/officeDocument/2006/relationships/image" Target="../media/image122.png"/><Relationship Id="rId20" Type="http://schemas.openxmlformats.org/officeDocument/2006/relationships/image" Target="../media/image126.jpeg"/><Relationship Id="rId1" Type="http://schemas.openxmlformats.org/officeDocument/2006/relationships/slideLayout" Target="../slideLayouts/slideLayout25.xml"/><Relationship Id="rId6" Type="http://schemas.openxmlformats.org/officeDocument/2006/relationships/image" Target="../media/image112.png"/><Relationship Id="rId11" Type="http://schemas.openxmlformats.org/officeDocument/2006/relationships/image" Target="../media/image117.svg"/><Relationship Id="rId24" Type="http://schemas.openxmlformats.org/officeDocument/2006/relationships/image" Target="../media/image130.png"/><Relationship Id="rId5" Type="http://schemas.openxmlformats.org/officeDocument/2006/relationships/image" Target="../media/image111.svg"/><Relationship Id="rId15" Type="http://schemas.openxmlformats.org/officeDocument/2006/relationships/image" Target="../media/image121.jpeg"/><Relationship Id="rId23" Type="http://schemas.openxmlformats.org/officeDocument/2006/relationships/image" Target="../media/image129.png"/><Relationship Id="rId10" Type="http://schemas.openxmlformats.org/officeDocument/2006/relationships/image" Target="../media/image116.png"/><Relationship Id="rId19" Type="http://schemas.openxmlformats.org/officeDocument/2006/relationships/image" Target="../media/image125.jpeg"/><Relationship Id="rId4" Type="http://schemas.openxmlformats.org/officeDocument/2006/relationships/image" Target="../media/image110.png"/><Relationship Id="rId9" Type="http://schemas.openxmlformats.org/officeDocument/2006/relationships/image" Target="../media/image115.svg"/><Relationship Id="rId14" Type="http://schemas.openxmlformats.org/officeDocument/2006/relationships/image" Target="../media/image120.jpeg"/><Relationship Id="rId22" Type="http://schemas.openxmlformats.org/officeDocument/2006/relationships/image" Target="../media/image12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5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18F14-3B06-6F3E-8ED2-7DD2A937CE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9A43B2-84B1-0634-D37E-02E48B81DEDF}"/>
              </a:ext>
            </a:extLst>
          </p:cNvPr>
          <p:cNvSpPr>
            <a:spLocks noGrp="1"/>
          </p:cNvSpPr>
          <p:nvPr>
            <p:ph type="ctrTitle"/>
          </p:nvPr>
        </p:nvSpPr>
        <p:spPr/>
        <p:txBody>
          <a:bodyPr/>
          <a:lstStyle/>
          <a:p>
            <a:r>
              <a:rPr lang="en-US" sz="6200" dirty="0"/>
              <a:t>ET401 Enterprise Tablets</a:t>
            </a:r>
            <a:br>
              <a:rPr lang="en-US" dirty="0"/>
            </a:br>
            <a:r>
              <a:rPr lang="en-US" sz="3200" dirty="0"/>
              <a:t>Sleek. Rugged. Reliable.</a:t>
            </a:r>
          </a:p>
        </p:txBody>
      </p:sp>
      <p:pic>
        <p:nvPicPr>
          <p:cNvPr id="25" name="Picture Placeholder 24">
            <a:extLst>
              <a:ext uri="{FF2B5EF4-FFF2-40B4-BE49-F238E27FC236}">
                <a16:creationId xmlns:a16="http://schemas.microsoft.com/office/drawing/2014/main" id="{3850FEB2-7111-84A0-B14E-B1E8B4272997}"/>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470599" y="3978964"/>
            <a:ext cx="3865043" cy="2411353"/>
          </a:xfrm>
        </p:spPr>
      </p:pic>
      <p:pic>
        <p:nvPicPr>
          <p:cNvPr id="21" name="Picture Placeholder 20">
            <a:extLst>
              <a:ext uri="{FF2B5EF4-FFF2-40B4-BE49-F238E27FC236}">
                <a16:creationId xmlns:a16="http://schemas.microsoft.com/office/drawing/2014/main" id="{74B0D237-4C89-3474-4CAD-5613402ED30D}"/>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p:blipFill>
        <p:spPr>
          <a:xfrm>
            <a:off x="8694102" y="464868"/>
            <a:ext cx="3040695" cy="4201132"/>
          </a:xfrm>
        </p:spPr>
      </p:pic>
      <p:pic>
        <p:nvPicPr>
          <p:cNvPr id="3" name="Picture Placeholder 24">
            <a:extLst>
              <a:ext uri="{FF2B5EF4-FFF2-40B4-BE49-F238E27FC236}">
                <a16:creationId xmlns:a16="http://schemas.microsoft.com/office/drawing/2014/main" id="{52B91418-08F4-8CEA-4198-33C8D2D832B2}"/>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571772" y="3990583"/>
            <a:ext cx="3886200" cy="2387034"/>
          </a:xfrm>
          <a:prstGeom prst="roundRect">
            <a:avLst>
              <a:gd name="adj" fmla="val 4648"/>
            </a:avLst>
          </a:prstGeom>
          <a:solidFill>
            <a:srgbClr val="2F2E2E"/>
          </a:solidFill>
          <a:ln w="12700">
            <a:noFill/>
          </a:ln>
        </p:spPr>
      </p:pic>
    </p:spTree>
    <p:extLst>
      <p:ext uri="{BB962C8B-B14F-4D97-AF65-F5344CB8AC3E}">
        <p14:creationId xmlns:p14="http://schemas.microsoft.com/office/powerpoint/2010/main" val="360816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CE8348-38F2-D417-FBE4-742702D4F3C4}"/>
              </a:ext>
            </a:extLst>
          </p:cNvPr>
          <p:cNvSpPr txBox="1">
            <a:spLocks/>
          </p:cNvSpPr>
          <p:nvPr/>
        </p:nvSpPr>
        <p:spPr>
          <a:xfrm>
            <a:off x="457200" y="503701"/>
            <a:ext cx="11277600" cy="369947"/>
          </a:xfrm>
          <a:prstGeom prst="rect">
            <a:avLst/>
          </a:prstGeom>
        </p:spPr>
        <p:txBody>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dirty="0"/>
              <a:t>Choose the features you need now…add the features you need tomorrow</a:t>
            </a:r>
          </a:p>
        </p:txBody>
      </p:sp>
      <p:sp>
        <p:nvSpPr>
          <p:cNvPr id="5" name="Text Placeholder 3">
            <a:extLst>
              <a:ext uri="{FF2B5EF4-FFF2-40B4-BE49-F238E27FC236}">
                <a16:creationId xmlns:a16="http://schemas.microsoft.com/office/drawing/2014/main" id="{64FA3EEF-03F8-1AD4-6C25-2A56D914EBAF}"/>
              </a:ext>
            </a:extLst>
          </p:cNvPr>
          <p:cNvSpPr txBox="1">
            <a:spLocks/>
          </p:cNvSpPr>
          <p:nvPr/>
        </p:nvSpPr>
        <p:spPr>
          <a:xfrm>
            <a:off x="457200" y="1008394"/>
            <a:ext cx="11277600" cy="317500"/>
          </a:xfrm>
          <a:prstGeom prst="rect">
            <a:avLst/>
          </a:prstGeom>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Build the perfect-fit </a:t>
            </a:r>
            <a:r>
              <a:rPr lang="en-US" sz="1800" dirty="0" err="1"/>
              <a:t>solution⎯without</a:t>
            </a:r>
            <a:r>
              <a:rPr lang="en-US" sz="1800" dirty="0"/>
              <a:t> paying for features you don’t need</a:t>
            </a:r>
          </a:p>
        </p:txBody>
      </p:sp>
      <p:sp>
        <p:nvSpPr>
          <p:cNvPr id="11" name="TextBox 10">
            <a:extLst>
              <a:ext uri="{FF2B5EF4-FFF2-40B4-BE49-F238E27FC236}">
                <a16:creationId xmlns:a16="http://schemas.microsoft.com/office/drawing/2014/main" id="{6DAE27F1-6DBD-D2A0-AFEF-DE8ABA7EB21D}"/>
              </a:ext>
            </a:extLst>
          </p:cNvPr>
          <p:cNvSpPr txBox="1"/>
          <p:nvPr/>
        </p:nvSpPr>
        <p:spPr>
          <a:xfrm>
            <a:off x="1624340" y="6566934"/>
            <a:ext cx="4572000" cy="133594"/>
          </a:xfrm>
          <a:prstGeom prst="rect">
            <a:avLst/>
          </a:prstGeom>
          <a:noFill/>
        </p:spPr>
        <p:txBody>
          <a:bodyPr wrap="square" lIns="0" tIns="0" rIns="0" bIns="0" rtlCol="0">
            <a:noAutofit/>
          </a:bodyPr>
          <a:lstStyle/>
          <a:p>
            <a:r>
              <a:rPr lang="en-US" sz="900" dirty="0">
                <a:solidFill>
                  <a:schemeClr val="tx1">
                    <a:lumMod val="75000"/>
                    <a:lumOff val="25000"/>
                  </a:schemeClr>
                </a:solidFill>
                <a:latin typeface="Zebra Sans" pitchFamily="2" charset="77"/>
              </a:rPr>
              <a:t>* Contact your Zebra sales representative to check availability in your region </a:t>
            </a:r>
          </a:p>
        </p:txBody>
      </p:sp>
      <p:sp>
        <p:nvSpPr>
          <p:cNvPr id="12" name="Slide Number Placeholder 1">
            <a:extLst>
              <a:ext uri="{FF2B5EF4-FFF2-40B4-BE49-F238E27FC236}">
                <a16:creationId xmlns:a16="http://schemas.microsoft.com/office/drawing/2014/main" id="{33454CDE-72A1-7F63-CA1D-BADC11C3B56B}"/>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10</a:t>
            </a:fld>
            <a:endParaRPr lang="en-US" dirty="0">
              <a:latin typeface="Zebra Sans" pitchFamily="2" charset="77"/>
            </a:endParaRPr>
          </a:p>
        </p:txBody>
      </p:sp>
      <p:sp>
        <p:nvSpPr>
          <p:cNvPr id="13" name="TextBox 12">
            <a:extLst>
              <a:ext uri="{FF2B5EF4-FFF2-40B4-BE49-F238E27FC236}">
                <a16:creationId xmlns:a16="http://schemas.microsoft.com/office/drawing/2014/main" id="{969990D7-9DE9-F904-157C-21A9CD04ABB1}"/>
              </a:ext>
            </a:extLst>
          </p:cNvPr>
          <p:cNvSpPr txBox="1"/>
          <p:nvPr/>
        </p:nvSpPr>
        <p:spPr>
          <a:xfrm>
            <a:off x="174172" y="6580558"/>
            <a:ext cx="1748758" cy="18288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grpSp>
        <p:nvGrpSpPr>
          <p:cNvPr id="16" name="Group 15">
            <a:extLst>
              <a:ext uri="{FF2B5EF4-FFF2-40B4-BE49-F238E27FC236}">
                <a16:creationId xmlns:a16="http://schemas.microsoft.com/office/drawing/2014/main" id="{778E0254-09F4-A75F-45AA-F14E5F5A6035}"/>
              </a:ext>
            </a:extLst>
          </p:cNvPr>
          <p:cNvGrpSpPr/>
          <p:nvPr/>
        </p:nvGrpSpPr>
        <p:grpSpPr>
          <a:xfrm>
            <a:off x="1500824" y="1598469"/>
            <a:ext cx="9190351" cy="4306892"/>
            <a:chOff x="592667" y="1598469"/>
            <a:chExt cx="9190351" cy="4306892"/>
          </a:xfrm>
        </p:grpSpPr>
        <p:grpSp>
          <p:nvGrpSpPr>
            <p:cNvPr id="10" name="Group 9">
              <a:extLst>
                <a:ext uri="{FF2B5EF4-FFF2-40B4-BE49-F238E27FC236}">
                  <a16:creationId xmlns:a16="http://schemas.microsoft.com/office/drawing/2014/main" id="{95CC3053-5CDF-A1AB-9903-336D4D63251B}"/>
                </a:ext>
              </a:extLst>
            </p:cNvPr>
            <p:cNvGrpSpPr/>
            <p:nvPr/>
          </p:nvGrpSpPr>
          <p:grpSpPr>
            <a:xfrm>
              <a:off x="592667" y="1613679"/>
              <a:ext cx="3053781" cy="4291682"/>
              <a:chOff x="592667" y="1613679"/>
              <a:chExt cx="3053781" cy="4291682"/>
            </a:xfrm>
          </p:grpSpPr>
          <p:sp>
            <p:nvSpPr>
              <p:cNvPr id="14" name="Rounded Rectangle 13">
                <a:extLst>
                  <a:ext uri="{FF2B5EF4-FFF2-40B4-BE49-F238E27FC236}">
                    <a16:creationId xmlns:a16="http://schemas.microsoft.com/office/drawing/2014/main" id="{F018C9C1-D778-304D-B562-20B40A22886B}"/>
                  </a:ext>
                </a:extLst>
              </p:cNvPr>
              <p:cNvSpPr/>
              <p:nvPr/>
            </p:nvSpPr>
            <p:spPr>
              <a:xfrm>
                <a:off x="592667" y="1613679"/>
                <a:ext cx="3053781" cy="3033957"/>
              </a:xfrm>
              <a:prstGeom prst="roundRect">
                <a:avLst>
                  <a:gd name="adj" fmla="val 6135"/>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pic>
            <p:nvPicPr>
              <p:cNvPr id="15" name="Picture 14">
                <a:extLst>
                  <a:ext uri="{FF2B5EF4-FFF2-40B4-BE49-F238E27FC236}">
                    <a16:creationId xmlns:a16="http://schemas.microsoft.com/office/drawing/2014/main" id="{E3EB3974-EA5C-FA49-9B57-435E2B6777E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flipH="1">
                <a:off x="592668" y="3824129"/>
                <a:ext cx="3053780" cy="2081232"/>
              </a:xfrm>
              <a:prstGeom prst="roundRect">
                <a:avLst>
                  <a:gd name="adj" fmla="val 8049"/>
                </a:avLst>
              </a:prstGeom>
              <a:solidFill>
                <a:schemeClr val="tx1"/>
              </a:solidFill>
            </p:spPr>
          </p:pic>
        </p:grpSp>
        <p:sp>
          <p:nvSpPr>
            <p:cNvPr id="6" name="TextBox 5">
              <a:extLst>
                <a:ext uri="{FF2B5EF4-FFF2-40B4-BE49-F238E27FC236}">
                  <a16:creationId xmlns:a16="http://schemas.microsoft.com/office/drawing/2014/main" id="{88F0E5EB-37DE-7C7A-8302-53EB405B54ED}"/>
                </a:ext>
              </a:extLst>
            </p:cNvPr>
            <p:cNvSpPr txBox="1"/>
            <p:nvPr/>
          </p:nvSpPr>
          <p:spPr>
            <a:xfrm>
              <a:off x="855421" y="1888630"/>
              <a:ext cx="2623931" cy="808383"/>
            </a:xfrm>
            <a:prstGeom prst="rect">
              <a:avLst/>
            </a:prstGeom>
            <a:noFill/>
          </p:spPr>
          <p:txBody>
            <a:bodyPr wrap="square" lIns="0" tIns="0" rIns="0" bIns="0" rtlCol="0">
              <a:noAutofit/>
            </a:bodyPr>
            <a:lstStyle/>
            <a:p>
              <a:pPr algn="l">
                <a:spcBef>
                  <a:spcPts val="300"/>
                </a:spcBef>
              </a:pPr>
              <a:r>
                <a:rPr lang="en-US" dirty="0">
                  <a:solidFill>
                    <a:schemeClr val="bg1"/>
                  </a:solidFill>
                  <a:latin typeface="Zebra Sans" pitchFamily="2" charset="77"/>
                </a:rPr>
                <a:t>Pick your display size</a:t>
              </a:r>
            </a:p>
            <a:p>
              <a:pPr algn="l">
                <a:spcBef>
                  <a:spcPts val="300"/>
                </a:spcBef>
              </a:pPr>
              <a:r>
                <a:rPr lang="en-US" sz="1600" dirty="0">
                  <a:solidFill>
                    <a:schemeClr val="bg1"/>
                  </a:solidFill>
                  <a:latin typeface="Zebra Sans" pitchFamily="2" charset="77"/>
                </a:rPr>
                <a:t>Choose 8 or 10 inches </a:t>
              </a:r>
            </a:p>
            <a:p>
              <a:pPr algn="l">
                <a:spcBef>
                  <a:spcPts val="300"/>
                </a:spcBef>
              </a:pPr>
              <a:endParaRPr lang="en-US" dirty="0">
                <a:solidFill>
                  <a:schemeClr val="bg1"/>
                </a:solidFill>
                <a:latin typeface="Zebra Sans" pitchFamily="2" charset="77"/>
              </a:endParaRPr>
            </a:p>
          </p:txBody>
        </p:sp>
        <p:grpSp>
          <p:nvGrpSpPr>
            <p:cNvPr id="2" name="Group 1">
              <a:extLst>
                <a:ext uri="{FF2B5EF4-FFF2-40B4-BE49-F238E27FC236}">
                  <a16:creationId xmlns:a16="http://schemas.microsoft.com/office/drawing/2014/main" id="{54C0ADBA-80E8-8A88-C58E-AEAE689BE70B}"/>
                </a:ext>
              </a:extLst>
            </p:cNvPr>
            <p:cNvGrpSpPr/>
            <p:nvPr/>
          </p:nvGrpSpPr>
          <p:grpSpPr>
            <a:xfrm>
              <a:off x="3820801" y="1598469"/>
              <a:ext cx="2893932" cy="4306892"/>
              <a:chOff x="4046592" y="1598469"/>
              <a:chExt cx="2893932" cy="4306892"/>
            </a:xfrm>
          </p:grpSpPr>
          <p:sp>
            <p:nvSpPr>
              <p:cNvPr id="18" name="Rounded Rectangle 17">
                <a:extLst>
                  <a:ext uri="{FF2B5EF4-FFF2-40B4-BE49-F238E27FC236}">
                    <a16:creationId xmlns:a16="http://schemas.microsoft.com/office/drawing/2014/main" id="{7436A08D-4AEF-2045-8A3E-13957BF27E8E}"/>
                  </a:ext>
                </a:extLst>
              </p:cNvPr>
              <p:cNvSpPr/>
              <p:nvPr/>
            </p:nvSpPr>
            <p:spPr>
              <a:xfrm>
                <a:off x="4046592" y="1598469"/>
                <a:ext cx="2893932" cy="4306892"/>
              </a:xfrm>
              <a:prstGeom prst="roundRect">
                <a:avLst>
                  <a:gd name="adj" fmla="val 613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bg1">
                      <a:lumMod val="95000"/>
                    </a:schemeClr>
                  </a:solidFill>
                  <a:latin typeface="Zebra Sans" pitchFamily="2" charset="77"/>
                </a:endParaRPr>
              </a:p>
            </p:txBody>
          </p:sp>
          <p:sp>
            <p:nvSpPr>
              <p:cNvPr id="8" name="TextBox 7">
                <a:extLst>
                  <a:ext uri="{FF2B5EF4-FFF2-40B4-BE49-F238E27FC236}">
                    <a16:creationId xmlns:a16="http://schemas.microsoft.com/office/drawing/2014/main" id="{FC3709AF-828D-E7FC-16F7-2EBE4A03334A}"/>
                  </a:ext>
                </a:extLst>
              </p:cNvPr>
              <p:cNvSpPr txBox="1"/>
              <p:nvPr/>
            </p:nvSpPr>
            <p:spPr>
              <a:xfrm>
                <a:off x="4232430" y="1814151"/>
                <a:ext cx="2580965" cy="3147015"/>
              </a:xfrm>
              <a:prstGeom prst="rect">
                <a:avLst/>
              </a:prstGeom>
              <a:noFill/>
            </p:spPr>
            <p:txBody>
              <a:bodyPr wrap="square">
                <a:spAutoFit/>
              </a:bodyPr>
              <a:lstStyle/>
              <a:p>
                <a:pPr algn="l">
                  <a:spcBef>
                    <a:spcPts val="300"/>
                  </a:spcBef>
                  <a:spcAft>
                    <a:spcPts val="1200"/>
                  </a:spcAft>
                </a:pPr>
                <a:r>
                  <a:rPr lang="en-US" dirty="0">
                    <a:latin typeface="Zebra Sans" pitchFamily="2" charset="77"/>
                  </a:rPr>
                  <a:t>Tailor it to your needs with optional features</a:t>
                </a:r>
              </a:p>
              <a:p>
                <a:pPr marL="180975" indent="-180975" algn="l">
                  <a:spcBef>
                    <a:spcPts val="300"/>
                  </a:spcBef>
                  <a:spcAft>
                    <a:spcPts val="600"/>
                  </a:spcAft>
                  <a:buFont typeface="Arial" panose="020B0604020202020204" pitchFamily="34" charset="0"/>
                  <a:buChar char="•"/>
                </a:pPr>
                <a:r>
                  <a:rPr lang="en-US" sz="1500" dirty="0">
                    <a:latin typeface="Zebra Sans" pitchFamily="2" charset="77"/>
                  </a:rPr>
                  <a:t>Add 5G connectivity </a:t>
                </a:r>
              </a:p>
              <a:p>
                <a:pPr marL="180975" indent="-180975" algn="l">
                  <a:spcBef>
                    <a:spcPts val="300"/>
                  </a:spcBef>
                  <a:spcAft>
                    <a:spcPts val="600"/>
                  </a:spcAft>
                  <a:buFont typeface="Arial" panose="020B0604020202020204" pitchFamily="34" charset="0"/>
                  <a:buChar char="•"/>
                </a:pPr>
                <a:r>
                  <a:rPr lang="en-US" sz="1500" dirty="0">
                    <a:latin typeface="Zebra Sans" pitchFamily="2" charset="77"/>
                  </a:rPr>
                  <a:t>Add extra memory</a:t>
                </a:r>
              </a:p>
              <a:p>
                <a:pPr marL="180975" indent="-180975" algn="l">
                  <a:spcBef>
                    <a:spcPts val="300"/>
                  </a:spcBef>
                  <a:spcAft>
                    <a:spcPts val="600"/>
                  </a:spcAft>
                  <a:buFont typeface="Arial" panose="020B0604020202020204" pitchFamily="34" charset="0"/>
                  <a:buChar char="•"/>
                </a:pPr>
                <a:r>
                  <a:rPr lang="en-US" sz="1500" dirty="0">
                    <a:latin typeface="Zebra Sans" pitchFamily="2" charset="77"/>
                  </a:rPr>
                  <a:t>Add integrated short-range UHF RFID</a:t>
                </a:r>
              </a:p>
              <a:p>
                <a:pPr marL="180975" indent="-180975" algn="l">
                  <a:spcBef>
                    <a:spcPts val="300"/>
                  </a:spcBef>
                  <a:spcAft>
                    <a:spcPts val="600"/>
                  </a:spcAft>
                  <a:buFont typeface="Arial" panose="020B0604020202020204" pitchFamily="34" charset="0"/>
                  <a:buChar char="•"/>
                </a:pPr>
                <a:r>
                  <a:rPr lang="en-US" sz="1500" dirty="0">
                    <a:latin typeface="Zebra Sans" pitchFamily="2" charset="77"/>
                  </a:rPr>
                  <a:t>Add an integrated barcode scanner</a:t>
                </a:r>
              </a:p>
              <a:p>
                <a:pPr marL="180975" indent="-180975" algn="l">
                  <a:spcBef>
                    <a:spcPts val="300"/>
                  </a:spcBef>
                  <a:spcAft>
                    <a:spcPts val="600"/>
                  </a:spcAft>
                  <a:buFont typeface="Arial" panose="020B0604020202020204" pitchFamily="34" charset="0"/>
                  <a:buChar char="•"/>
                </a:pPr>
                <a:r>
                  <a:rPr lang="en-US" sz="1500" dirty="0">
                    <a:latin typeface="Zebra Sans" pitchFamily="2" charset="77"/>
                  </a:rPr>
                  <a:t>Add an ultra-wide </a:t>
                </a:r>
                <a:br>
                  <a:rPr lang="en-US" sz="1500" dirty="0">
                    <a:latin typeface="Zebra Sans" pitchFamily="2" charset="77"/>
                  </a:rPr>
                </a:br>
                <a:r>
                  <a:rPr lang="en-US" sz="1500" dirty="0">
                    <a:latin typeface="Zebra Sans" pitchFamily="2" charset="77"/>
                  </a:rPr>
                  <a:t>angle camera</a:t>
                </a:r>
              </a:p>
            </p:txBody>
          </p:sp>
        </p:grpSp>
        <p:grpSp>
          <p:nvGrpSpPr>
            <p:cNvPr id="3" name="Group 2">
              <a:extLst>
                <a:ext uri="{FF2B5EF4-FFF2-40B4-BE49-F238E27FC236}">
                  <a16:creationId xmlns:a16="http://schemas.microsoft.com/office/drawing/2014/main" id="{93018900-8E04-3881-E755-A14BDA30D47D}"/>
                </a:ext>
              </a:extLst>
            </p:cNvPr>
            <p:cNvGrpSpPr/>
            <p:nvPr/>
          </p:nvGrpSpPr>
          <p:grpSpPr>
            <a:xfrm>
              <a:off x="6889086" y="1598469"/>
              <a:ext cx="2893932" cy="4306892"/>
              <a:chOff x="7340669" y="1598469"/>
              <a:chExt cx="2893932" cy="4306892"/>
            </a:xfrm>
          </p:grpSpPr>
          <p:sp>
            <p:nvSpPr>
              <p:cNvPr id="19" name="Rounded Rectangle 18">
                <a:extLst>
                  <a:ext uri="{FF2B5EF4-FFF2-40B4-BE49-F238E27FC236}">
                    <a16:creationId xmlns:a16="http://schemas.microsoft.com/office/drawing/2014/main" id="{D153FD97-2E98-A446-B568-A428B47F8440}"/>
                  </a:ext>
                </a:extLst>
              </p:cNvPr>
              <p:cNvSpPr/>
              <p:nvPr/>
            </p:nvSpPr>
            <p:spPr>
              <a:xfrm>
                <a:off x="7340669" y="1598469"/>
                <a:ext cx="2893932" cy="4306892"/>
              </a:xfrm>
              <a:prstGeom prst="roundRect">
                <a:avLst>
                  <a:gd name="adj" fmla="val 613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bg1">
                      <a:lumMod val="95000"/>
                    </a:schemeClr>
                  </a:solidFill>
                  <a:latin typeface="Zebra Sans" pitchFamily="2" charset="77"/>
                </a:endParaRPr>
              </a:p>
            </p:txBody>
          </p:sp>
          <p:sp>
            <p:nvSpPr>
              <p:cNvPr id="9" name="TextBox 8">
                <a:extLst>
                  <a:ext uri="{FF2B5EF4-FFF2-40B4-BE49-F238E27FC236}">
                    <a16:creationId xmlns:a16="http://schemas.microsoft.com/office/drawing/2014/main" id="{7661F36A-A10E-B0AD-BA3C-64E931775FC1}"/>
                  </a:ext>
                </a:extLst>
              </p:cNvPr>
              <p:cNvSpPr txBox="1"/>
              <p:nvPr/>
            </p:nvSpPr>
            <p:spPr>
              <a:xfrm>
                <a:off x="7536145" y="1829361"/>
                <a:ext cx="2555709" cy="3654847"/>
              </a:xfrm>
              <a:prstGeom prst="rect">
                <a:avLst/>
              </a:prstGeom>
              <a:noFill/>
            </p:spPr>
            <p:txBody>
              <a:bodyPr wrap="square">
                <a:spAutoFit/>
              </a:bodyPr>
              <a:lstStyle/>
              <a:p>
                <a:pPr algn="l">
                  <a:spcBef>
                    <a:spcPts val="300"/>
                  </a:spcBef>
                  <a:spcAft>
                    <a:spcPts val="1200"/>
                  </a:spcAft>
                </a:pPr>
                <a:r>
                  <a:rPr lang="en-US" dirty="0">
                    <a:latin typeface="Zebra Sans" pitchFamily="2" charset="77"/>
                  </a:rPr>
                  <a:t>Add capabilities with Zebra solutions and accessories</a:t>
                </a:r>
              </a:p>
              <a:p>
                <a:pPr marL="180975" indent="-180975">
                  <a:spcBef>
                    <a:spcPts val="300"/>
                  </a:spcBef>
                  <a:spcAft>
                    <a:spcPts val="600"/>
                  </a:spcAft>
                  <a:buFont typeface="Arial" panose="020B0604020202020204" pitchFamily="34" charset="0"/>
                  <a:buChar char="•"/>
                </a:pPr>
                <a:r>
                  <a:rPr lang="en-US" sz="1500" dirty="0">
                    <a:latin typeface="Zebra Sans" pitchFamily="2" charset="77"/>
                  </a:rPr>
                  <a:t>Add Workstation Connect*</a:t>
                </a:r>
              </a:p>
              <a:p>
                <a:pPr marL="180975" indent="-180975">
                  <a:spcBef>
                    <a:spcPts val="300"/>
                  </a:spcBef>
                  <a:spcAft>
                    <a:spcPts val="600"/>
                  </a:spcAft>
                  <a:buFont typeface="Arial" panose="020B0604020202020204" pitchFamily="34" charset="0"/>
                  <a:buChar char="•"/>
                </a:pPr>
                <a:r>
                  <a:rPr lang="en-US" sz="1500" dirty="0">
                    <a:latin typeface="Zebra Sans" pitchFamily="2" charset="77"/>
                  </a:rPr>
                  <a:t>Add Zebra Pay*</a:t>
                </a:r>
              </a:p>
              <a:p>
                <a:pPr marL="180975" indent="-180975">
                  <a:spcBef>
                    <a:spcPts val="300"/>
                  </a:spcBef>
                  <a:spcAft>
                    <a:spcPts val="600"/>
                  </a:spcAft>
                  <a:buFont typeface="Arial" panose="020B0604020202020204" pitchFamily="34" charset="0"/>
                  <a:buChar char="•"/>
                </a:pPr>
                <a:r>
                  <a:rPr lang="en-US" sz="1500" dirty="0">
                    <a:latin typeface="Zebra Sans" pitchFamily="2" charset="77"/>
                  </a:rPr>
                  <a:t>Add </a:t>
                </a:r>
                <a:r>
                  <a:rPr lang="en-US" sz="1500" dirty="0" err="1">
                    <a:latin typeface="Zebra Sans" pitchFamily="2" charset="77"/>
                  </a:rPr>
                  <a:t>Workcloud</a:t>
                </a:r>
                <a:r>
                  <a:rPr lang="en-US" sz="1500" dirty="0">
                    <a:latin typeface="Zebra Sans" pitchFamily="2" charset="77"/>
                  </a:rPr>
                  <a:t> Sync*</a:t>
                </a:r>
              </a:p>
              <a:p>
                <a:pPr marL="180975" indent="-180975">
                  <a:spcBef>
                    <a:spcPts val="300"/>
                  </a:spcBef>
                  <a:spcAft>
                    <a:spcPts val="600"/>
                  </a:spcAft>
                  <a:buFont typeface="Arial" panose="020B0604020202020204" pitchFamily="34" charset="0"/>
                  <a:buChar char="•"/>
                </a:pPr>
                <a:r>
                  <a:rPr lang="en-US" sz="1500" dirty="0">
                    <a:latin typeface="Zebra Sans" pitchFamily="2" charset="77"/>
                  </a:rPr>
                  <a:t>Add a rugged boot</a:t>
                </a:r>
              </a:p>
              <a:p>
                <a:pPr marL="180975" indent="-180975">
                  <a:spcBef>
                    <a:spcPts val="300"/>
                  </a:spcBef>
                  <a:spcAft>
                    <a:spcPts val="600"/>
                  </a:spcAft>
                  <a:buFont typeface="Arial" panose="020B0604020202020204" pitchFamily="34" charset="0"/>
                  <a:buChar char="•"/>
                </a:pPr>
                <a:r>
                  <a:rPr lang="en-US" sz="1500" dirty="0">
                    <a:latin typeface="Zebra Sans" pitchFamily="2" charset="77"/>
                  </a:rPr>
                  <a:t>Add a hot-swappable secondary battery </a:t>
                </a:r>
                <a:br>
                  <a:rPr lang="en-US" sz="1500" dirty="0">
                    <a:latin typeface="Zebra Sans" pitchFamily="2" charset="77"/>
                  </a:rPr>
                </a:br>
                <a:r>
                  <a:rPr lang="en-US" sz="1500" dirty="0">
                    <a:latin typeface="Zebra Sans" pitchFamily="2" charset="77"/>
                  </a:rPr>
                  <a:t>for use with the expansion back</a:t>
                </a:r>
              </a:p>
            </p:txBody>
          </p:sp>
        </p:grpSp>
        <p:pic>
          <p:nvPicPr>
            <p:cNvPr id="7" name="Picture 6" descr="A black tablet with a black screen&#10;&#10;Description automatically generated">
              <a:extLst>
                <a:ext uri="{FF2B5EF4-FFF2-40B4-BE49-F238E27FC236}">
                  <a16:creationId xmlns:a16="http://schemas.microsoft.com/office/drawing/2014/main" id="{894CEEA0-0A23-394F-812B-DF984F88AB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01736">
              <a:off x="846099" y="3843644"/>
              <a:ext cx="2546915" cy="1717760"/>
            </a:xfrm>
            <a:prstGeom prst="rect">
              <a:avLst/>
            </a:prstGeom>
          </p:spPr>
        </p:pic>
        <p:pic>
          <p:nvPicPr>
            <p:cNvPr id="21" name="Picture 20" descr="A black tablet with a white and blue background&#10;&#10;Description automatically generated">
              <a:extLst>
                <a:ext uri="{FF2B5EF4-FFF2-40B4-BE49-F238E27FC236}">
                  <a16:creationId xmlns:a16="http://schemas.microsoft.com/office/drawing/2014/main" id="{D7275FBB-4EEA-924D-943F-C29C85E921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645450">
              <a:off x="850660" y="1866694"/>
              <a:ext cx="2405142" cy="3206856"/>
            </a:xfrm>
            <a:prstGeom prst="rect">
              <a:avLst/>
            </a:prstGeom>
          </p:spPr>
        </p:pic>
      </p:grpSp>
    </p:spTree>
    <p:extLst>
      <p:ext uri="{BB962C8B-B14F-4D97-AF65-F5344CB8AC3E}">
        <p14:creationId xmlns:p14="http://schemas.microsoft.com/office/powerpoint/2010/main" val="4281120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69635D-E07C-E4FD-40B8-0AB2A3C2025B}"/>
              </a:ext>
            </a:extLst>
          </p:cNvPr>
          <p:cNvSpPr/>
          <p:nvPr/>
        </p:nvSpPr>
        <p:spPr>
          <a:xfrm>
            <a:off x="0" y="4286250"/>
            <a:ext cx="12192000" cy="2571750"/>
          </a:xfrm>
          <a:prstGeom prst="rect">
            <a:avLst/>
          </a:prstGeom>
          <a:gradFill>
            <a:gsLst>
              <a:gs pos="0">
                <a:schemeClr val="bg1"/>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6" name="Slide Number Placeholder 1">
            <a:extLst>
              <a:ext uri="{FF2B5EF4-FFF2-40B4-BE49-F238E27FC236}">
                <a16:creationId xmlns:a16="http://schemas.microsoft.com/office/drawing/2014/main" id="{152811A0-AFAD-F89B-C737-804B2CC2E63D}"/>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75000"/>
                  </a:schemeClr>
                </a:solidFill>
                <a:latin typeface="Zebra Sans" pitchFamily="2" charset="77"/>
              </a:rPr>
              <a:pPr algn="r"/>
              <a:t>11</a:t>
            </a:fld>
            <a:endParaRPr lang="en-US" sz="800" dirty="0">
              <a:solidFill>
                <a:schemeClr val="bg1">
                  <a:lumMod val="75000"/>
                </a:schemeClr>
              </a:solidFill>
              <a:latin typeface="Zebra Sans" pitchFamily="2" charset="77"/>
            </a:endParaRPr>
          </a:p>
        </p:txBody>
      </p:sp>
      <p:sp>
        <p:nvSpPr>
          <p:cNvPr id="10" name="TextBox 9">
            <a:extLst>
              <a:ext uri="{FF2B5EF4-FFF2-40B4-BE49-F238E27FC236}">
                <a16:creationId xmlns:a16="http://schemas.microsoft.com/office/drawing/2014/main" id="{4077A5ED-7C1B-211E-65A0-217A06BE9917}"/>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lumMod val="50000"/>
                  </a:schemeClr>
                </a:solidFill>
                <a:latin typeface="Zebra Sans" pitchFamily="2" charset="77"/>
              </a:rPr>
              <a:t>ZEBRA TECHNOLOGIES</a:t>
            </a:r>
          </a:p>
        </p:txBody>
      </p:sp>
      <p:sp>
        <p:nvSpPr>
          <p:cNvPr id="16" name="TextBox 15">
            <a:extLst>
              <a:ext uri="{FF2B5EF4-FFF2-40B4-BE49-F238E27FC236}">
                <a16:creationId xmlns:a16="http://schemas.microsoft.com/office/drawing/2014/main" id="{2ED6DDD4-D7A8-72AE-6347-25C5C12DCF2D}"/>
              </a:ext>
            </a:extLst>
          </p:cNvPr>
          <p:cNvSpPr txBox="1"/>
          <p:nvPr/>
        </p:nvSpPr>
        <p:spPr>
          <a:xfrm>
            <a:off x="8037095" y="7620000"/>
            <a:ext cx="0" cy="0"/>
          </a:xfrm>
          <a:prstGeom prst="rect">
            <a:avLst/>
          </a:prstGeom>
          <a:noFill/>
        </p:spPr>
        <p:txBody>
          <a:bodyPr wrap="none" lIns="0" tIns="0" rIns="0" bIns="0" rtlCol="0">
            <a:noAutofit/>
          </a:bodyPr>
          <a:lstStyle/>
          <a:p>
            <a:pPr algn="l">
              <a:spcBef>
                <a:spcPts val="300"/>
              </a:spcBef>
            </a:pPr>
            <a:endParaRPr lang="en-US" dirty="0" err="1">
              <a:latin typeface="Zebra Sans" pitchFamily="2" charset="77"/>
            </a:endParaRPr>
          </a:p>
        </p:txBody>
      </p:sp>
      <p:grpSp>
        <p:nvGrpSpPr>
          <p:cNvPr id="5" name="Group 4">
            <a:extLst>
              <a:ext uri="{FF2B5EF4-FFF2-40B4-BE49-F238E27FC236}">
                <a16:creationId xmlns:a16="http://schemas.microsoft.com/office/drawing/2014/main" id="{6BED7185-E403-3F9F-DFE5-F87143F44229}"/>
              </a:ext>
            </a:extLst>
          </p:cNvPr>
          <p:cNvGrpSpPr/>
          <p:nvPr/>
        </p:nvGrpSpPr>
        <p:grpSpPr>
          <a:xfrm>
            <a:off x="549694" y="4919742"/>
            <a:ext cx="7409710" cy="1084818"/>
            <a:chOff x="549694" y="4919742"/>
            <a:chExt cx="7409710" cy="1084818"/>
          </a:xfrm>
        </p:grpSpPr>
        <p:sp>
          <p:nvSpPr>
            <p:cNvPr id="12" name="Title 6">
              <a:extLst>
                <a:ext uri="{FF2B5EF4-FFF2-40B4-BE49-F238E27FC236}">
                  <a16:creationId xmlns:a16="http://schemas.microsoft.com/office/drawing/2014/main" id="{DD26DC70-93F7-6D48-9742-B43C39C35055}"/>
                </a:ext>
              </a:extLst>
            </p:cNvPr>
            <p:cNvSpPr txBox="1">
              <a:spLocks/>
            </p:cNvSpPr>
            <p:nvPr/>
          </p:nvSpPr>
          <p:spPr>
            <a:xfrm>
              <a:off x="549694" y="4919742"/>
              <a:ext cx="7409710" cy="689269"/>
            </a:xfrm>
            <a:prstGeom prst="rect">
              <a:avLst/>
            </a:prstGeom>
          </p:spPr>
          <p:txBody>
            <a:bodyPr anchor="b"/>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sz="4400" dirty="0"/>
                <a:t>Markets and applications</a:t>
              </a:r>
            </a:p>
          </p:txBody>
        </p:sp>
        <p:sp>
          <p:nvSpPr>
            <p:cNvPr id="4" name="Subtitle 3">
              <a:extLst>
                <a:ext uri="{FF2B5EF4-FFF2-40B4-BE49-F238E27FC236}">
                  <a16:creationId xmlns:a16="http://schemas.microsoft.com/office/drawing/2014/main" id="{6FB35B95-170B-3EE2-E3E6-AE765D444BF7}"/>
                </a:ext>
              </a:extLst>
            </p:cNvPr>
            <p:cNvSpPr txBox="1">
              <a:spLocks/>
            </p:cNvSpPr>
            <p:nvPr/>
          </p:nvSpPr>
          <p:spPr>
            <a:xfrm>
              <a:off x="549694" y="5540234"/>
              <a:ext cx="5546306" cy="464326"/>
            </a:xfrm>
            <a:prstGeom prst="rect">
              <a:avLst/>
            </a:prstGeom>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Streamline more tasks for different types of work</a:t>
              </a:r>
            </a:p>
          </p:txBody>
        </p:sp>
      </p:grpSp>
    </p:spTree>
    <p:extLst>
      <p:ext uri="{BB962C8B-B14F-4D97-AF65-F5344CB8AC3E}">
        <p14:creationId xmlns:p14="http://schemas.microsoft.com/office/powerpoint/2010/main" val="26564049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wearing a red shirt and a black cap&#10;&#10;AI-generated content may be incorrect.">
            <a:extLst>
              <a:ext uri="{FF2B5EF4-FFF2-40B4-BE49-F238E27FC236}">
                <a16:creationId xmlns:a16="http://schemas.microsoft.com/office/drawing/2014/main" id="{AB240606-3B4E-A347-9E9D-9D4685BBFC01}"/>
              </a:ext>
            </a:extLst>
          </p:cNvPr>
          <p:cNvPicPr>
            <a:picLocks noGrp="1" noChangeAspect="1"/>
          </p:cNvPicPr>
          <p:nvPr>
            <p:ph type="pic" sz="quarter" idx="24"/>
          </p:nvPr>
        </p:nvPicPr>
        <p:blipFill>
          <a:blip r:embed="rId2" cstate="screen">
            <a:extLst>
              <a:ext uri="{28A0092B-C50C-407E-A947-70E740481C1C}">
                <a14:useLocalDpi xmlns:a14="http://schemas.microsoft.com/office/drawing/2010/main"/>
              </a:ext>
            </a:extLst>
          </a:blip>
          <a:srcRect/>
          <a:stretch/>
        </p:blipFill>
        <p:spPr>
          <a:xfrm>
            <a:off x="0" y="0"/>
            <a:ext cx="12192000" cy="6858000"/>
          </a:xfrm>
        </p:spPr>
      </p:pic>
      <p:sp>
        <p:nvSpPr>
          <p:cNvPr id="4" name="Text Placeholder 3">
            <a:extLst>
              <a:ext uri="{FF2B5EF4-FFF2-40B4-BE49-F238E27FC236}">
                <a16:creationId xmlns:a16="http://schemas.microsoft.com/office/drawing/2014/main" id="{7E5302ED-106C-550F-15B3-E319A4CEA691}"/>
              </a:ext>
            </a:extLst>
          </p:cNvPr>
          <p:cNvSpPr>
            <a:spLocks noGrp="1"/>
          </p:cNvSpPr>
          <p:nvPr>
            <p:ph type="body" sz="quarter" idx="13"/>
          </p:nvPr>
        </p:nvSpPr>
        <p:spPr>
          <a:xfrm>
            <a:off x="7616948" y="600364"/>
            <a:ext cx="4117848" cy="5754120"/>
          </a:xfrm>
          <a:solidFill>
            <a:schemeClr val="bg1">
              <a:alpha val="90000"/>
            </a:schemeClr>
          </a:solidFill>
        </p:spPr>
        <p:txBody>
          <a:bodyPr/>
          <a:lstStyle/>
          <a:p>
            <a:r>
              <a:rPr lang="en-US" dirty="0"/>
              <a:t>Retail and hospitality </a:t>
            </a:r>
          </a:p>
          <a:p>
            <a:pPr>
              <a:spcAft>
                <a:spcPts val="600"/>
              </a:spcAft>
            </a:pPr>
            <a:r>
              <a:rPr lang="en-US" sz="1800" dirty="0">
                <a:solidFill>
                  <a:schemeClr val="tx1">
                    <a:lumMod val="75000"/>
                    <a:lumOff val="25000"/>
                  </a:schemeClr>
                </a:solidFill>
                <a:latin typeface="Zebra Sans" pitchFamily="2" charset="77"/>
              </a:rPr>
              <a:t>Where does the ET401 have </a:t>
            </a:r>
            <a:br>
              <a:rPr lang="en-US" sz="1800" dirty="0">
                <a:solidFill>
                  <a:schemeClr val="tx1">
                    <a:lumMod val="75000"/>
                    <a:lumOff val="25000"/>
                  </a:schemeClr>
                </a:solidFill>
                <a:latin typeface="Zebra Sans" pitchFamily="2" charset="77"/>
              </a:rPr>
            </a:br>
            <a:r>
              <a:rPr lang="en-US" sz="1800" dirty="0">
                <a:solidFill>
                  <a:schemeClr val="tx1">
                    <a:lumMod val="75000"/>
                    <a:lumOff val="25000"/>
                  </a:schemeClr>
                </a:solidFill>
                <a:latin typeface="Zebra Sans" pitchFamily="2" charset="77"/>
              </a:rPr>
              <a:t>the biggest impact in retail </a:t>
            </a:r>
            <a:br>
              <a:rPr lang="en-US" sz="1800" dirty="0">
                <a:solidFill>
                  <a:schemeClr val="tx1">
                    <a:lumMod val="75000"/>
                    <a:lumOff val="25000"/>
                  </a:schemeClr>
                </a:solidFill>
                <a:latin typeface="Zebra Sans" pitchFamily="2" charset="77"/>
              </a:rPr>
            </a:br>
            <a:r>
              <a:rPr lang="en-US" sz="1800" dirty="0">
                <a:solidFill>
                  <a:schemeClr val="tx1">
                    <a:lumMod val="75000"/>
                    <a:lumOff val="25000"/>
                  </a:schemeClr>
                </a:solidFill>
                <a:latin typeface="Zebra Sans" pitchFamily="2" charset="77"/>
              </a:rPr>
              <a:t>and hospitality?</a:t>
            </a:r>
          </a:p>
          <a:p>
            <a:pPr marL="182563" indent="-182563">
              <a:spcBef>
                <a:spcPts val="900"/>
              </a:spcBef>
              <a:buFont typeface="Arial" panose="020B0604020202020204" pitchFamily="34" charset="0"/>
              <a:buChar char="•"/>
            </a:pPr>
            <a:r>
              <a:rPr lang="en-US" sz="1600" dirty="0">
                <a:latin typeface="Zebra Sans" pitchFamily="2" charset="77"/>
              </a:rPr>
              <a:t>Assisted selling</a:t>
            </a:r>
          </a:p>
          <a:p>
            <a:pPr marL="182563" indent="-182563">
              <a:spcBef>
                <a:spcPts val="900"/>
              </a:spcBef>
              <a:buFont typeface="Arial" panose="020B0604020202020204" pitchFamily="34" charset="0"/>
              <a:buChar char="•"/>
            </a:pPr>
            <a:r>
              <a:rPr lang="en-US" sz="1600" dirty="0">
                <a:latin typeface="Zebra Sans" pitchFamily="2" charset="77"/>
              </a:rPr>
              <a:t>Line busting</a:t>
            </a:r>
          </a:p>
          <a:p>
            <a:pPr marL="182563" indent="-182563">
              <a:spcBef>
                <a:spcPts val="900"/>
              </a:spcBef>
              <a:buFont typeface="Arial" panose="020B0604020202020204" pitchFamily="34" charset="0"/>
              <a:buChar char="•"/>
            </a:pPr>
            <a:r>
              <a:rPr lang="en-US" sz="1600" dirty="0">
                <a:latin typeface="Zebra Sans" pitchFamily="2" charset="77"/>
              </a:rPr>
              <a:t>Point-of-Sale (POS) – in store, curbside pickup, entertainment, </a:t>
            </a:r>
            <a:br>
              <a:rPr lang="en-US" sz="1600" dirty="0">
                <a:latin typeface="Zebra Sans" pitchFamily="2" charset="77"/>
              </a:rPr>
            </a:br>
            <a:r>
              <a:rPr lang="en-US" sz="1600" dirty="0">
                <a:latin typeface="Zebra Sans" pitchFamily="2" charset="77"/>
              </a:rPr>
              <a:t>and events</a:t>
            </a:r>
          </a:p>
          <a:p>
            <a:pPr marL="182563" indent="-182563">
              <a:spcBef>
                <a:spcPts val="900"/>
              </a:spcBef>
              <a:buFont typeface="Arial" panose="020B0604020202020204" pitchFamily="34" charset="0"/>
              <a:buChar char="•"/>
            </a:pPr>
            <a:r>
              <a:rPr lang="en-US" sz="1600" dirty="0">
                <a:latin typeface="Zebra Sans" pitchFamily="2" charset="77"/>
              </a:rPr>
              <a:t>Inventory management</a:t>
            </a:r>
          </a:p>
          <a:p>
            <a:pPr marL="182563" indent="-182563">
              <a:spcBef>
                <a:spcPts val="900"/>
              </a:spcBef>
              <a:buFont typeface="Arial" panose="020B0604020202020204" pitchFamily="34" charset="0"/>
              <a:buChar char="•"/>
            </a:pPr>
            <a:r>
              <a:rPr lang="en-US" sz="1600" dirty="0">
                <a:latin typeface="Zebra Sans" pitchFamily="2" charset="77"/>
              </a:rPr>
              <a:t>Staff management and communication</a:t>
            </a:r>
          </a:p>
          <a:p>
            <a:pPr marL="182563" indent="-182563">
              <a:spcBef>
                <a:spcPts val="900"/>
              </a:spcBef>
              <a:buFont typeface="Arial" panose="020B0604020202020204" pitchFamily="34" charset="0"/>
              <a:buChar char="•"/>
            </a:pPr>
            <a:r>
              <a:rPr lang="en-US" sz="1600" dirty="0">
                <a:latin typeface="Zebra Sans" pitchFamily="2" charset="77"/>
              </a:rPr>
              <a:t>Hotel/restaurant check-in</a:t>
            </a:r>
          </a:p>
          <a:p>
            <a:pPr marL="182563" indent="-182563">
              <a:spcBef>
                <a:spcPts val="900"/>
              </a:spcBef>
              <a:buFont typeface="Arial" panose="020B0604020202020204" pitchFamily="34" charset="0"/>
              <a:buChar char="•"/>
            </a:pPr>
            <a:r>
              <a:rPr lang="en-US" sz="1600" dirty="0">
                <a:latin typeface="Zebra Sans" pitchFamily="2" charset="77"/>
              </a:rPr>
              <a:t>Food ordering</a:t>
            </a:r>
            <a:endParaRPr lang="en-US" dirty="0"/>
          </a:p>
        </p:txBody>
      </p:sp>
      <p:sp>
        <p:nvSpPr>
          <p:cNvPr id="15" name="Slide Number Placeholder 1">
            <a:extLst>
              <a:ext uri="{FF2B5EF4-FFF2-40B4-BE49-F238E27FC236}">
                <a16:creationId xmlns:a16="http://schemas.microsoft.com/office/drawing/2014/main" id="{B5188BB0-5074-B599-4DB3-0CD60C463A02}"/>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solidFill>
                <a:latin typeface="Zebra Sans" pitchFamily="2" charset="77"/>
              </a:rPr>
              <a:pPr algn="r"/>
              <a:t>12</a:t>
            </a:fld>
            <a:endParaRPr lang="en-US" sz="800" dirty="0">
              <a:solidFill>
                <a:schemeClr val="bg1"/>
              </a:solidFill>
              <a:latin typeface="Zebra Sans" pitchFamily="2" charset="77"/>
            </a:endParaRPr>
          </a:p>
        </p:txBody>
      </p:sp>
      <p:sp>
        <p:nvSpPr>
          <p:cNvPr id="19" name="TextBox 18">
            <a:extLst>
              <a:ext uri="{FF2B5EF4-FFF2-40B4-BE49-F238E27FC236}">
                <a16:creationId xmlns:a16="http://schemas.microsoft.com/office/drawing/2014/main" id="{DEDCB535-641F-9071-7919-C8FACE37C1B5}"/>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solidFill>
                <a:latin typeface="Zebra Sans" pitchFamily="2" charset="77"/>
              </a:rPr>
              <a:t>ZEBRA TECHNOLOGIES</a:t>
            </a:r>
          </a:p>
        </p:txBody>
      </p:sp>
    </p:spTree>
    <p:extLst>
      <p:ext uri="{BB962C8B-B14F-4D97-AF65-F5344CB8AC3E}">
        <p14:creationId xmlns:p14="http://schemas.microsoft.com/office/powerpoint/2010/main" val="1668818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09451-5DE1-1CF0-9A6C-74BE54FED5E3}"/>
            </a:ext>
          </a:extLst>
        </p:cNvPr>
        <p:cNvGrpSpPr/>
        <p:nvPr/>
      </p:nvGrpSpPr>
      <p:grpSpPr>
        <a:xfrm>
          <a:off x="0" y="0"/>
          <a:ext cx="0" cy="0"/>
          <a:chOff x="0" y="0"/>
          <a:chExt cx="0" cy="0"/>
        </a:xfrm>
      </p:grpSpPr>
      <p:pic>
        <p:nvPicPr>
          <p:cNvPr id="5" name="Picture 4" descr="A person and person looking at a tablet&#10;&#10;Description automatically generated">
            <a:extLst>
              <a:ext uri="{FF2B5EF4-FFF2-40B4-BE49-F238E27FC236}">
                <a16:creationId xmlns:a16="http://schemas.microsoft.com/office/drawing/2014/main" id="{998F0399-0F81-8E2B-96B5-530932BB8E53}"/>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20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1" y="816"/>
            <a:ext cx="12192000" cy="6857184"/>
          </a:xfrm>
          <a:prstGeom prst="rect">
            <a:avLst/>
          </a:prstGeom>
        </p:spPr>
      </p:pic>
      <p:sp>
        <p:nvSpPr>
          <p:cNvPr id="37" name="Rectangle 36">
            <a:extLst>
              <a:ext uri="{FF2B5EF4-FFF2-40B4-BE49-F238E27FC236}">
                <a16:creationId xmlns:a16="http://schemas.microsoft.com/office/drawing/2014/main" id="{1EC8EC1C-6046-FB94-3E44-72BB1537DA77}"/>
              </a:ext>
            </a:extLst>
          </p:cNvPr>
          <p:cNvSpPr/>
          <p:nvPr/>
        </p:nvSpPr>
        <p:spPr>
          <a:xfrm>
            <a:off x="-1" y="0"/>
            <a:ext cx="4870821" cy="6858000"/>
          </a:xfrm>
          <a:prstGeom prst="rect">
            <a:avLst/>
          </a:prstGeom>
          <a:gradFill>
            <a:gsLst>
              <a:gs pos="0">
                <a:schemeClr val="accent1">
                  <a:lumMod val="5000"/>
                  <a:lumOff val="95000"/>
                  <a:alpha val="58881"/>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b="0" i="0" dirty="0" err="1">
              <a:solidFill>
                <a:schemeClr val="tx1"/>
              </a:solidFill>
              <a:latin typeface="Zebra Sans" pitchFamily="2" charset="77"/>
            </a:endParaRPr>
          </a:p>
        </p:txBody>
      </p:sp>
      <p:sp>
        <p:nvSpPr>
          <p:cNvPr id="2" name="Title 1">
            <a:extLst>
              <a:ext uri="{FF2B5EF4-FFF2-40B4-BE49-F238E27FC236}">
                <a16:creationId xmlns:a16="http://schemas.microsoft.com/office/drawing/2014/main" id="{92995D1E-63F2-D590-D1A9-C4CBB3109625}"/>
              </a:ext>
            </a:extLst>
          </p:cNvPr>
          <p:cNvSpPr>
            <a:spLocks noGrp="1"/>
          </p:cNvSpPr>
          <p:nvPr>
            <p:ph type="title"/>
          </p:nvPr>
        </p:nvSpPr>
        <p:spPr>
          <a:xfrm>
            <a:off x="272134" y="365649"/>
            <a:ext cx="5104538" cy="1246765"/>
          </a:xfrm>
          <a:prstGeom prst="roundRect">
            <a:avLst/>
          </a:prstGeom>
          <a:solidFill>
            <a:schemeClr val="tx1"/>
          </a:solidFill>
        </p:spPr>
        <p:txBody>
          <a:bodyPr lIns="274320" anchor="ctr"/>
          <a:lstStyle/>
          <a:p>
            <a:r>
              <a:rPr lang="en-US" dirty="0">
                <a:solidFill>
                  <a:schemeClr val="bg1"/>
                </a:solidFill>
              </a:rPr>
              <a:t>ET401 Retail spotlight: the perfect tool for </a:t>
            </a:r>
            <a:r>
              <a:rPr lang="en-US" dirty="0">
                <a:solidFill>
                  <a:schemeClr val="accent2"/>
                </a:solidFill>
              </a:rPr>
              <a:t>assisted selling</a:t>
            </a:r>
          </a:p>
        </p:txBody>
      </p:sp>
      <p:sp>
        <p:nvSpPr>
          <p:cNvPr id="4" name="Slide Number Placeholder 1">
            <a:extLst>
              <a:ext uri="{FF2B5EF4-FFF2-40B4-BE49-F238E27FC236}">
                <a16:creationId xmlns:a16="http://schemas.microsoft.com/office/drawing/2014/main" id="{6806D805-7AB2-FC3F-E2DA-8D0EA2260B48}"/>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13</a:t>
            </a:fld>
            <a:endParaRPr lang="en-US" dirty="0">
              <a:latin typeface="Zebra Sans" pitchFamily="2" charset="77"/>
            </a:endParaRPr>
          </a:p>
        </p:txBody>
      </p:sp>
      <p:sp>
        <p:nvSpPr>
          <p:cNvPr id="9" name="TextBox 8">
            <a:extLst>
              <a:ext uri="{FF2B5EF4-FFF2-40B4-BE49-F238E27FC236}">
                <a16:creationId xmlns:a16="http://schemas.microsoft.com/office/drawing/2014/main" id="{DA5C062F-9797-B6B7-4101-93757E10DACD}"/>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solidFill>
                <a:latin typeface="Zebra Sans" pitchFamily="2" charset="77"/>
              </a:rPr>
              <a:t>ZEBRA TECHNOLOGIES</a:t>
            </a:r>
          </a:p>
        </p:txBody>
      </p:sp>
      <p:grpSp>
        <p:nvGrpSpPr>
          <p:cNvPr id="36" name="Group 35">
            <a:extLst>
              <a:ext uri="{FF2B5EF4-FFF2-40B4-BE49-F238E27FC236}">
                <a16:creationId xmlns:a16="http://schemas.microsoft.com/office/drawing/2014/main" id="{6160F2C5-35F6-52D5-DF9C-1D52684B1688}"/>
              </a:ext>
            </a:extLst>
          </p:cNvPr>
          <p:cNvGrpSpPr/>
          <p:nvPr/>
        </p:nvGrpSpPr>
        <p:grpSpPr>
          <a:xfrm>
            <a:off x="269790" y="2016864"/>
            <a:ext cx="3995257" cy="4352070"/>
            <a:chOff x="1367142" y="1678675"/>
            <a:chExt cx="4412077" cy="4806117"/>
          </a:xfrm>
        </p:grpSpPr>
        <p:grpSp>
          <p:nvGrpSpPr>
            <p:cNvPr id="6" name="Group 5">
              <a:extLst>
                <a:ext uri="{FF2B5EF4-FFF2-40B4-BE49-F238E27FC236}">
                  <a16:creationId xmlns:a16="http://schemas.microsoft.com/office/drawing/2014/main" id="{521CA140-35B0-0E48-99E4-A8072456CA7C}"/>
                </a:ext>
              </a:extLst>
            </p:cNvPr>
            <p:cNvGrpSpPr/>
            <p:nvPr/>
          </p:nvGrpSpPr>
          <p:grpSpPr>
            <a:xfrm>
              <a:off x="1367142" y="1678675"/>
              <a:ext cx="4400993" cy="1104290"/>
              <a:chOff x="1695019" y="964151"/>
              <a:chExt cx="3719132" cy="810057"/>
            </a:xfrm>
          </p:grpSpPr>
          <p:sp>
            <p:nvSpPr>
              <p:cNvPr id="14" name="TextBox 13">
                <a:extLst>
                  <a:ext uri="{FF2B5EF4-FFF2-40B4-BE49-F238E27FC236}">
                    <a16:creationId xmlns:a16="http://schemas.microsoft.com/office/drawing/2014/main" id="{8F691418-A532-DB92-2C79-AB04D50ECADC}"/>
                  </a:ext>
                </a:extLst>
              </p:cNvPr>
              <p:cNvSpPr txBox="1"/>
              <p:nvPr/>
            </p:nvSpPr>
            <p:spPr>
              <a:xfrm>
                <a:off x="3190189" y="964151"/>
                <a:ext cx="2223962" cy="810057"/>
              </a:xfrm>
              <a:prstGeom prst="roundRect">
                <a:avLst>
                  <a:gd name="adj" fmla="val 18352"/>
                </a:avLst>
              </a:prstGeom>
              <a:solidFill>
                <a:schemeClr val="tx1"/>
              </a:solidFill>
              <a:ln>
                <a:noFill/>
              </a:ln>
            </p:spPr>
            <p:txBody>
              <a:bodyPr wrap="square" lIns="365760" anchor="ctr">
                <a:noAutofit/>
              </a:bodyPr>
              <a:lstStyle/>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Sleek consumer design</a:t>
                </a:r>
              </a:p>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AI-enabled WUXGA display</a:t>
                </a:r>
              </a:p>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600 nits brightness</a:t>
                </a:r>
              </a:p>
            </p:txBody>
          </p:sp>
          <p:sp>
            <p:nvSpPr>
              <p:cNvPr id="3" name="TextBox 2">
                <a:extLst>
                  <a:ext uri="{FF2B5EF4-FFF2-40B4-BE49-F238E27FC236}">
                    <a16:creationId xmlns:a16="http://schemas.microsoft.com/office/drawing/2014/main" id="{9B449943-E16B-A969-9835-315991A2C3E5}"/>
                  </a:ext>
                </a:extLst>
              </p:cNvPr>
              <p:cNvSpPr txBox="1"/>
              <p:nvPr/>
            </p:nvSpPr>
            <p:spPr>
              <a:xfrm>
                <a:off x="1695019" y="964151"/>
                <a:ext cx="1721925" cy="810057"/>
              </a:xfrm>
              <a:prstGeom prst="roundRect">
                <a:avLst>
                  <a:gd name="adj" fmla="val 18352"/>
                </a:avLst>
              </a:prstGeom>
              <a:solidFill>
                <a:schemeClr val="bg1"/>
              </a:solidFill>
              <a:ln>
                <a:noFill/>
              </a:ln>
            </p:spPr>
            <p:txBody>
              <a:bodyPr wrap="square" lIns="182880" anchor="ctr">
                <a:noAutofit/>
              </a:bodyPr>
              <a:lstStyle/>
              <a:p>
                <a:pPr>
                  <a:spcAft>
                    <a:spcPts val="600"/>
                  </a:spcAft>
                  <a:buNone/>
                </a:pPr>
                <a:r>
                  <a:rPr lang="en-US" sz="1050" dirty="0">
                    <a:latin typeface="Zebra Sans" pitchFamily="2" charset="77"/>
                  </a:rPr>
                  <a:t>Lisa enjoys a VIP, differentiated in-store digital experience.</a:t>
                </a:r>
              </a:p>
            </p:txBody>
          </p:sp>
        </p:grpSp>
        <p:grpSp>
          <p:nvGrpSpPr>
            <p:cNvPr id="11" name="Group 10">
              <a:extLst>
                <a:ext uri="{FF2B5EF4-FFF2-40B4-BE49-F238E27FC236}">
                  <a16:creationId xmlns:a16="http://schemas.microsoft.com/office/drawing/2014/main" id="{DC9D21F6-3C26-B9C4-599C-4B57534803CC}"/>
                </a:ext>
              </a:extLst>
            </p:cNvPr>
            <p:cNvGrpSpPr/>
            <p:nvPr/>
          </p:nvGrpSpPr>
          <p:grpSpPr>
            <a:xfrm>
              <a:off x="1367144" y="5380502"/>
              <a:ext cx="4400985" cy="1104290"/>
              <a:chOff x="1695020" y="964151"/>
              <a:chExt cx="3719126" cy="810057"/>
            </a:xfrm>
          </p:grpSpPr>
          <p:sp>
            <p:nvSpPr>
              <p:cNvPr id="12" name="TextBox 11">
                <a:extLst>
                  <a:ext uri="{FF2B5EF4-FFF2-40B4-BE49-F238E27FC236}">
                    <a16:creationId xmlns:a16="http://schemas.microsoft.com/office/drawing/2014/main" id="{939BB914-1D81-F03B-A3E7-A3CB02B9D40E}"/>
                  </a:ext>
                </a:extLst>
              </p:cNvPr>
              <p:cNvSpPr txBox="1"/>
              <p:nvPr/>
            </p:nvSpPr>
            <p:spPr>
              <a:xfrm>
                <a:off x="3190186" y="964151"/>
                <a:ext cx="2223960" cy="810057"/>
              </a:xfrm>
              <a:prstGeom prst="roundRect">
                <a:avLst>
                  <a:gd name="adj" fmla="val 18352"/>
                </a:avLst>
              </a:prstGeom>
              <a:solidFill>
                <a:schemeClr val="tx1"/>
              </a:solidFill>
              <a:ln>
                <a:noFill/>
              </a:ln>
            </p:spPr>
            <p:txBody>
              <a:bodyPr wrap="square" lIns="365760" anchor="ctr">
                <a:noAutofit/>
              </a:bodyPr>
              <a:lstStyle/>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4 ft. drop to concrete</a:t>
                </a:r>
              </a:p>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IP68 sealing</a:t>
                </a:r>
              </a:p>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Gorilla Glass 5 display</a:t>
                </a:r>
              </a:p>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8-year product lifecycle</a:t>
                </a:r>
              </a:p>
            </p:txBody>
          </p:sp>
          <p:sp>
            <p:nvSpPr>
              <p:cNvPr id="13" name="TextBox 12">
                <a:extLst>
                  <a:ext uri="{FF2B5EF4-FFF2-40B4-BE49-F238E27FC236}">
                    <a16:creationId xmlns:a16="http://schemas.microsoft.com/office/drawing/2014/main" id="{4FD473F5-25A2-A984-2073-4B74F50FCF9F}"/>
                  </a:ext>
                </a:extLst>
              </p:cNvPr>
              <p:cNvSpPr txBox="1"/>
              <p:nvPr/>
            </p:nvSpPr>
            <p:spPr>
              <a:xfrm>
                <a:off x="1695020" y="964151"/>
                <a:ext cx="1721924" cy="810057"/>
              </a:xfrm>
              <a:prstGeom prst="roundRect">
                <a:avLst>
                  <a:gd name="adj" fmla="val 18352"/>
                </a:avLst>
              </a:prstGeom>
              <a:solidFill>
                <a:schemeClr val="bg1"/>
              </a:solidFill>
              <a:ln>
                <a:noFill/>
              </a:ln>
            </p:spPr>
            <p:txBody>
              <a:bodyPr wrap="square" lIns="182880" anchor="ctr">
                <a:noAutofit/>
              </a:bodyPr>
              <a:lstStyle/>
              <a:p>
                <a:pPr>
                  <a:spcAft>
                    <a:spcPts val="600"/>
                  </a:spcAft>
                </a:pPr>
                <a:r>
                  <a:rPr lang="en-US" sz="1050" dirty="0">
                    <a:latin typeface="Zebra Sans" pitchFamily="2" charset="77"/>
                  </a:rPr>
                  <a:t>Nothing slows David down—even if he drops the tablet.</a:t>
                </a:r>
                <a:endParaRPr lang="en-US" sz="1000" dirty="0">
                  <a:latin typeface="Zebra Sans" pitchFamily="2" charset="77"/>
                </a:endParaRPr>
              </a:p>
            </p:txBody>
          </p:sp>
        </p:grpSp>
        <p:grpSp>
          <p:nvGrpSpPr>
            <p:cNvPr id="21" name="Group 20">
              <a:extLst>
                <a:ext uri="{FF2B5EF4-FFF2-40B4-BE49-F238E27FC236}">
                  <a16:creationId xmlns:a16="http://schemas.microsoft.com/office/drawing/2014/main" id="{7099E998-D33E-D027-D688-9F220D1FC4C2}"/>
                </a:ext>
              </a:extLst>
            </p:cNvPr>
            <p:cNvGrpSpPr/>
            <p:nvPr/>
          </p:nvGrpSpPr>
          <p:grpSpPr>
            <a:xfrm>
              <a:off x="1367144" y="2912617"/>
              <a:ext cx="4400988" cy="1104290"/>
              <a:chOff x="1695020" y="964151"/>
              <a:chExt cx="3719128" cy="810057"/>
            </a:xfrm>
          </p:grpSpPr>
          <p:sp>
            <p:nvSpPr>
              <p:cNvPr id="22" name="TextBox 21">
                <a:extLst>
                  <a:ext uri="{FF2B5EF4-FFF2-40B4-BE49-F238E27FC236}">
                    <a16:creationId xmlns:a16="http://schemas.microsoft.com/office/drawing/2014/main" id="{05529C20-696B-3DC7-7E7B-CC42830591A9}"/>
                  </a:ext>
                </a:extLst>
              </p:cNvPr>
              <p:cNvSpPr txBox="1"/>
              <p:nvPr/>
            </p:nvSpPr>
            <p:spPr>
              <a:xfrm>
                <a:off x="3190187" y="964151"/>
                <a:ext cx="2223961" cy="810057"/>
              </a:xfrm>
              <a:prstGeom prst="roundRect">
                <a:avLst>
                  <a:gd name="adj" fmla="val 18352"/>
                </a:avLst>
              </a:prstGeom>
              <a:solidFill>
                <a:schemeClr val="tx1"/>
              </a:solidFill>
              <a:ln>
                <a:noFill/>
              </a:ln>
            </p:spPr>
            <p:txBody>
              <a:bodyPr wrap="square" lIns="365760" anchor="ctr">
                <a:noAutofit/>
              </a:bodyPr>
              <a:lstStyle/>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RFID</a:t>
                </a:r>
              </a:p>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Barcode scanning</a:t>
                </a:r>
              </a:p>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Wide angle camera</a:t>
                </a:r>
              </a:p>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hybrid/mobile POS with NFC</a:t>
                </a:r>
              </a:p>
            </p:txBody>
          </p:sp>
          <p:sp>
            <p:nvSpPr>
              <p:cNvPr id="23" name="TextBox 22">
                <a:extLst>
                  <a:ext uri="{FF2B5EF4-FFF2-40B4-BE49-F238E27FC236}">
                    <a16:creationId xmlns:a16="http://schemas.microsoft.com/office/drawing/2014/main" id="{C6AA8B2E-5FAF-7A5A-0C2B-AD85448CDC41}"/>
                  </a:ext>
                </a:extLst>
              </p:cNvPr>
              <p:cNvSpPr txBox="1"/>
              <p:nvPr/>
            </p:nvSpPr>
            <p:spPr>
              <a:xfrm>
                <a:off x="1695020" y="964151"/>
                <a:ext cx="1721924" cy="810057"/>
              </a:xfrm>
              <a:prstGeom prst="roundRect">
                <a:avLst>
                  <a:gd name="adj" fmla="val 18352"/>
                </a:avLst>
              </a:prstGeom>
              <a:solidFill>
                <a:schemeClr val="bg1"/>
              </a:solidFill>
              <a:ln>
                <a:noFill/>
              </a:ln>
            </p:spPr>
            <p:txBody>
              <a:bodyPr wrap="square" lIns="182880" anchor="ctr">
                <a:noAutofit/>
              </a:bodyPr>
              <a:lstStyle/>
              <a:p>
                <a:pPr>
                  <a:spcAft>
                    <a:spcPts val="600"/>
                  </a:spcAft>
                </a:pPr>
                <a:r>
                  <a:rPr lang="en-US" sz="1050" dirty="0">
                    <a:latin typeface="Zebra Sans" pitchFamily="2" charset="77"/>
                  </a:rPr>
                  <a:t>David can access information in record time with automated data entry.</a:t>
                </a:r>
              </a:p>
            </p:txBody>
          </p:sp>
        </p:grpSp>
        <p:grpSp>
          <p:nvGrpSpPr>
            <p:cNvPr id="24" name="Group 23">
              <a:extLst>
                <a:ext uri="{FF2B5EF4-FFF2-40B4-BE49-F238E27FC236}">
                  <a16:creationId xmlns:a16="http://schemas.microsoft.com/office/drawing/2014/main" id="{2B5918A3-A707-5820-1DD9-4423ED01DD3E}"/>
                </a:ext>
              </a:extLst>
            </p:cNvPr>
            <p:cNvGrpSpPr/>
            <p:nvPr/>
          </p:nvGrpSpPr>
          <p:grpSpPr>
            <a:xfrm>
              <a:off x="1367143" y="4146559"/>
              <a:ext cx="4412076" cy="1104290"/>
              <a:chOff x="1685651" y="964151"/>
              <a:chExt cx="3728498" cy="810057"/>
            </a:xfrm>
          </p:grpSpPr>
          <p:sp>
            <p:nvSpPr>
              <p:cNvPr id="25" name="TextBox 24">
                <a:extLst>
                  <a:ext uri="{FF2B5EF4-FFF2-40B4-BE49-F238E27FC236}">
                    <a16:creationId xmlns:a16="http://schemas.microsoft.com/office/drawing/2014/main" id="{CDBB37AB-8DBC-4F1D-A018-EC2E44DB8551}"/>
                  </a:ext>
                </a:extLst>
              </p:cNvPr>
              <p:cNvSpPr txBox="1"/>
              <p:nvPr/>
            </p:nvSpPr>
            <p:spPr>
              <a:xfrm>
                <a:off x="3190187" y="964151"/>
                <a:ext cx="2223962" cy="810057"/>
              </a:xfrm>
              <a:prstGeom prst="roundRect">
                <a:avLst>
                  <a:gd name="adj" fmla="val 18352"/>
                </a:avLst>
              </a:prstGeom>
              <a:solidFill>
                <a:schemeClr val="tx1"/>
              </a:solidFill>
              <a:ln>
                <a:noFill/>
              </a:ln>
            </p:spPr>
            <p:txBody>
              <a:bodyPr wrap="square" lIns="365760" anchor="ctr">
                <a:noAutofit/>
              </a:bodyPr>
              <a:lstStyle/>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Wi-Fi 7</a:t>
                </a:r>
              </a:p>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Bluetooth 6</a:t>
                </a:r>
              </a:p>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Optional 5G</a:t>
                </a:r>
              </a:p>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NFC</a:t>
                </a:r>
              </a:p>
              <a:p>
                <a:pPr marL="120650" indent="-120650">
                  <a:spcAft>
                    <a:spcPts val="200"/>
                  </a:spcAft>
                  <a:buFont typeface="Arial" panose="020B0604020202020204" pitchFamily="34" charset="0"/>
                  <a:buChar char="•"/>
                </a:pPr>
                <a:r>
                  <a:rPr lang="en-US" sz="1000" b="1" dirty="0">
                    <a:solidFill>
                      <a:schemeClr val="bg1"/>
                    </a:solidFill>
                    <a:latin typeface="Zebra Mono Medium" pitchFamily="2" charset="77"/>
                  </a:rPr>
                  <a:t>Zebra Fusion</a:t>
                </a:r>
              </a:p>
            </p:txBody>
          </p:sp>
          <p:sp>
            <p:nvSpPr>
              <p:cNvPr id="26" name="TextBox 25">
                <a:extLst>
                  <a:ext uri="{FF2B5EF4-FFF2-40B4-BE49-F238E27FC236}">
                    <a16:creationId xmlns:a16="http://schemas.microsoft.com/office/drawing/2014/main" id="{0555DC6B-94B6-4877-EEEA-C9D1DC026D68}"/>
                  </a:ext>
                </a:extLst>
              </p:cNvPr>
              <p:cNvSpPr txBox="1"/>
              <p:nvPr/>
            </p:nvSpPr>
            <p:spPr>
              <a:xfrm>
                <a:off x="1685651" y="964151"/>
                <a:ext cx="1721923" cy="810057"/>
              </a:xfrm>
              <a:prstGeom prst="roundRect">
                <a:avLst>
                  <a:gd name="adj" fmla="val 18352"/>
                </a:avLst>
              </a:prstGeom>
              <a:solidFill>
                <a:schemeClr val="bg1"/>
              </a:solidFill>
              <a:ln>
                <a:noFill/>
              </a:ln>
            </p:spPr>
            <p:txBody>
              <a:bodyPr wrap="square" lIns="182880" anchor="ctr">
                <a:noAutofit/>
              </a:bodyPr>
              <a:lstStyle/>
              <a:p>
                <a:pPr>
                  <a:spcAft>
                    <a:spcPts val="600"/>
                  </a:spcAft>
                  <a:buNone/>
                </a:pPr>
                <a:r>
                  <a:rPr lang="en-US" sz="1050" dirty="0">
                    <a:latin typeface="Zebra Sans" pitchFamily="2" charset="77"/>
                  </a:rPr>
                  <a:t>David stays connected everywhere in the store.</a:t>
                </a:r>
              </a:p>
            </p:txBody>
          </p:sp>
        </p:grpSp>
      </p:grpSp>
    </p:spTree>
    <p:extLst>
      <p:ext uri="{BB962C8B-B14F-4D97-AF65-F5344CB8AC3E}">
        <p14:creationId xmlns:p14="http://schemas.microsoft.com/office/powerpoint/2010/main" val="2090143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816E9-6EA7-7A86-3D8A-9CB88368A131}"/>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396F59A-10DE-2E66-2C41-8F486CC559CA}"/>
              </a:ext>
            </a:extLst>
          </p:cNvPr>
          <p:cNvPicPr>
            <a:picLocks noGrp="1" noChangeAspect="1"/>
          </p:cNvPicPr>
          <p:nvPr>
            <p:ph type="pic" sz="quarter" idx="24"/>
          </p:nvPr>
        </p:nvPicPr>
        <p:blipFill>
          <a:blip r:embed="rId2" cstate="screen">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93251B2D-C6B3-1876-DA23-55E99E351CA0}"/>
              </a:ext>
            </a:extLst>
          </p:cNvPr>
          <p:cNvSpPr>
            <a:spLocks noGrp="1"/>
          </p:cNvSpPr>
          <p:nvPr>
            <p:ph type="body" sz="quarter" idx="13"/>
          </p:nvPr>
        </p:nvSpPr>
        <p:spPr>
          <a:solidFill>
            <a:schemeClr val="bg1">
              <a:alpha val="81000"/>
            </a:schemeClr>
          </a:solidFill>
        </p:spPr>
        <p:txBody>
          <a:bodyPr/>
          <a:lstStyle/>
          <a:p>
            <a:r>
              <a:rPr lang="en-US" dirty="0"/>
              <a:t>Transportation and Logistics </a:t>
            </a:r>
          </a:p>
          <a:p>
            <a:pPr>
              <a:spcAft>
                <a:spcPts val="600"/>
              </a:spcAft>
            </a:pPr>
            <a:r>
              <a:rPr lang="en-US" sz="1800" dirty="0">
                <a:solidFill>
                  <a:schemeClr val="tx1">
                    <a:lumMod val="75000"/>
                    <a:lumOff val="25000"/>
                  </a:schemeClr>
                </a:solidFill>
                <a:latin typeface="Zebra Sans" pitchFamily="2" charset="77"/>
              </a:rPr>
              <a:t>Where does the ET401 have the biggest impact in Transportation </a:t>
            </a:r>
            <a:br>
              <a:rPr lang="en-US" sz="1800" dirty="0">
                <a:solidFill>
                  <a:schemeClr val="tx1">
                    <a:lumMod val="75000"/>
                    <a:lumOff val="25000"/>
                  </a:schemeClr>
                </a:solidFill>
                <a:latin typeface="Zebra Sans" pitchFamily="2" charset="77"/>
              </a:rPr>
            </a:br>
            <a:r>
              <a:rPr lang="en-US" sz="1800" dirty="0">
                <a:solidFill>
                  <a:schemeClr val="tx1">
                    <a:lumMod val="75000"/>
                    <a:lumOff val="25000"/>
                  </a:schemeClr>
                </a:solidFill>
                <a:latin typeface="Zebra Sans" pitchFamily="2" charset="77"/>
              </a:rPr>
              <a:t>and Logistics?</a:t>
            </a:r>
          </a:p>
          <a:p>
            <a:pPr marL="182563" indent="-182563">
              <a:spcBef>
                <a:spcPts val="900"/>
              </a:spcBef>
              <a:buFont typeface="Arial" panose="020B0604020202020204" pitchFamily="34" charset="0"/>
              <a:buChar char="•"/>
            </a:pPr>
            <a:r>
              <a:rPr lang="en-US" sz="1600" dirty="0">
                <a:latin typeface="Zebra Sans" pitchFamily="2" charset="77"/>
              </a:rPr>
              <a:t>Routing and dispatch</a:t>
            </a:r>
          </a:p>
          <a:p>
            <a:pPr marL="182563" indent="-182563">
              <a:spcBef>
                <a:spcPts val="900"/>
              </a:spcBef>
              <a:buFont typeface="Arial" panose="020B0604020202020204" pitchFamily="34" charset="0"/>
              <a:buChar char="•"/>
            </a:pPr>
            <a:r>
              <a:rPr lang="en-US" sz="1600" dirty="0">
                <a:latin typeface="Zebra Sans" pitchFamily="2" charset="77"/>
              </a:rPr>
              <a:t>Vehicle inspection and maintenance</a:t>
            </a:r>
          </a:p>
          <a:p>
            <a:pPr marL="182563" indent="-182563">
              <a:spcBef>
                <a:spcPts val="900"/>
              </a:spcBef>
              <a:buFont typeface="Arial" panose="020B0604020202020204" pitchFamily="34" charset="0"/>
              <a:buChar char="•"/>
            </a:pPr>
            <a:r>
              <a:rPr lang="en-US" sz="1600" dirty="0">
                <a:latin typeface="Zebra Sans" pitchFamily="2" charset="77"/>
              </a:rPr>
              <a:t>Quality/safety checks</a:t>
            </a:r>
          </a:p>
          <a:p>
            <a:pPr marL="182563" indent="-182563">
              <a:spcBef>
                <a:spcPts val="900"/>
              </a:spcBef>
              <a:buFont typeface="Arial" panose="020B0604020202020204" pitchFamily="34" charset="0"/>
              <a:buChar char="•"/>
            </a:pPr>
            <a:r>
              <a:rPr lang="en-US" sz="1600" dirty="0">
                <a:latin typeface="Zebra Sans" pitchFamily="2" charset="77"/>
              </a:rPr>
              <a:t>Inventory management</a:t>
            </a:r>
          </a:p>
          <a:p>
            <a:pPr marL="182563" indent="-182563">
              <a:spcBef>
                <a:spcPts val="900"/>
              </a:spcBef>
              <a:buFont typeface="Arial" panose="020B0604020202020204" pitchFamily="34" charset="0"/>
              <a:buChar char="•"/>
            </a:pPr>
            <a:r>
              <a:rPr lang="en-US" sz="1600" dirty="0">
                <a:latin typeface="Zebra Sans" pitchFamily="2" charset="77"/>
              </a:rPr>
              <a:t>Staff management and communication</a:t>
            </a:r>
          </a:p>
          <a:p>
            <a:pPr marL="182563" indent="-182563">
              <a:spcBef>
                <a:spcPts val="900"/>
              </a:spcBef>
              <a:buFont typeface="Arial" panose="020B0604020202020204" pitchFamily="34" charset="0"/>
              <a:buChar char="•"/>
            </a:pPr>
            <a:r>
              <a:rPr lang="en-US" sz="1600" dirty="0">
                <a:latin typeface="Zebra Sans" pitchFamily="2" charset="77"/>
              </a:rPr>
              <a:t>Proof of pickup and delivery</a:t>
            </a:r>
          </a:p>
          <a:p>
            <a:endParaRPr lang="en-US" dirty="0"/>
          </a:p>
        </p:txBody>
      </p:sp>
      <p:sp>
        <p:nvSpPr>
          <p:cNvPr id="15" name="Slide Number Placeholder 1">
            <a:extLst>
              <a:ext uri="{FF2B5EF4-FFF2-40B4-BE49-F238E27FC236}">
                <a16:creationId xmlns:a16="http://schemas.microsoft.com/office/drawing/2014/main" id="{61648ED0-2745-084D-C538-CE823B404496}"/>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solidFill>
                <a:latin typeface="Zebra Sans" pitchFamily="2" charset="77"/>
              </a:rPr>
              <a:pPr algn="r"/>
              <a:t>14</a:t>
            </a:fld>
            <a:endParaRPr lang="en-US" sz="800" dirty="0">
              <a:solidFill>
                <a:schemeClr val="bg1"/>
              </a:solidFill>
              <a:latin typeface="Zebra Sans" pitchFamily="2" charset="77"/>
            </a:endParaRPr>
          </a:p>
        </p:txBody>
      </p:sp>
      <p:sp>
        <p:nvSpPr>
          <p:cNvPr id="19" name="TextBox 18">
            <a:extLst>
              <a:ext uri="{FF2B5EF4-FFF2-40B4-BE49-F238E27FC236}">
                <a16:creationId xmlns:a16="http://schemas.microsoft.com/office/drawing/2014/main" id="{C4895CC6-3545-C10D-88D5-F740B5899F58}"/>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solidFill>
                <a:latin typeface="Zebra Sans" pitchFamily="2" charset="77"/>
              </a:rPr>
              <a:t>ZEBRA TECHNOLOGIES</a:t>
            </a:r>
          </a:p>
        </p:txBody>
      </p:sp>
    </p:spTree>
    <p:extLst>
      <p:ext uri="{BB962C8B-B14F-4D97-AF65-F5344CB8AC3E}">
        <p14:creationId xmlns:p14="http://schemas.microsoft.com/office/powerpoint/2010/main" val="3408316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772BF-71BC-293C-7782-B1E929780E55}"/>
            </a:ext>
          </a:extLst>
        </p:cNvPr>
        <p:cNvGrpSpPr/>
        <p:nvPr/>
      </p:nvGrpSpPr>
      <p:grpSpPr>
        <a:xfrm>
          <a:off x="0" y="0"/>
          <a:ext cx="0" cy="0"/>
          <a:chOff x="0" y="0"/>
          <a:chExt cx="0" cy="0"/>
        </a:xfrm>
      </p:grpSpPr>
      <p:pic>
        <p:nvPicPr>
          <p:cNvPr id="5" name="Picture 4" descr="A person taking a picture of boxes&#10;&#10;Description automatically generated">
            <a:extLst>
              <a:ext uri="{FF2B5EF4-FFF2-40B4-BE49-F238E27FC236}">
                <a16:creationId xmlns:a16="http://schemas.microsoft.com/office/drawing/2014/main" id="{219F3C57-2375-0B4A-97FE-F6F87B452D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a:stretch/>
        </p:blipFill>
        <p:spPr>
          <a:xfrm>
            <a:off x="0" y="0"/>
            <a:ext cx="12192000" cy="6858000"/>
          </a:xfrm>
          <a:prstGeom prst="rect">
            <a:avLst/>
          </a:prstGeom>
        </p:spPr>
      </p:pic>
      <p:sp>
        <p:nvSpPr>
          <p:cNvPr id="37" name="Rectangle 36">
            <a:extLst>
              <a:ext uri="{FF2B5EF4-FFF2-40B4-BE49-F238E27FC236}">
                <a16:creationId xmlns:a16="http://schemas.microsoft.com/office/drawing/2014/main" id="{3AAE714D-90DE-6FE9-9AC8-1E7D767B0AF6}"/>
              </a:ext>
            </a:extLst>
          </p:cNvPr>
          <p:cNvSpPr/>
          <p:nvPr/>
        </p:nvSpPr>
        <p:spPr>
          <a:xfrm>
            <a:off x="-1525917" y="399472"/>
            <a:ext cx="4870821" cy="6858000"/>
          </a:xfrm>
          <a:prstGeom prst="rect">
            <a:avLst/>
          </a:prstGeom>
          <a:gradFill>
            <a:gsLst>
              <a:gs pos="0">
                <a:schemeClr val="accent1">
                  <a:lumMod val="5000"/>
                  <a:lumOff val="95000"/>
                  <a:alpha val="58881"/>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b="0" i="0" dirty="0" err="1">
              <a:solidFill>
                <a:schemeClr val="tx1"/>
              </a:solidFill>
              <a:latin typeface="Zebra Sans" pitchFamily="2" charset="77"/>
            </a:endParaRPr>
          </a:p>
        </p:txBody>
      </p:sp>
      <p:sp>
        <p:nvSpPr>
          <p:cNvPr id="4" name="Slide Number Placeholder 1">
            <a:extLst>
              <a:ext uri="{FF2B5EF4-FFF2-40B4-BE49-F238E27FC236}">
                <a16:creationId xmlns:a16="http://schemas.microsoft.com/office/drawing/2014/main" id="{2BF8CA48-E7F4-377C-0234-8786FAF8A9B9}"/>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15</a:t>
            </a:fld>
            <a:endParaRPr lang="en-US" dirty="0">
              <a:latin typeface="Zebra Sans" pitchFamily="2" charset="77"/>
            </a:endParaRPr>
          </a:p>
        </p:txBody>
      </p:sp>
      <p:sp>
        <p:nvSpPr>
          <p:cNvPr id="9" name="TextBox 8">
            <a:extLst>
              <a:ext uri="{FF2B5EF4-FFF2-40B4-BE49-F238E27FC236}">
                <a16:creationId xmlns:a16="http://schemas.microsoft.com/office/drawing/2014/main" id="{E23FA2A1-9C21-BF39-55D3-671A9A0F6776}"/>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solidFill>
                <a:latin typeface="Zebra Sans" pitchFamily="2" charset="77"/>
              </a:rPr>
              <a:t>ZEBRA TECHNOLOGIES</a:t>
            </a:r>
          </a:p>
        </p:txBody>
      </p:sp>
      <p:sp>
        <p:nvSpPr>
          <p:cNvPr id="14" name="TextBox 13">
            <a:extLst>
              <a:ext uri="{FF2B5EF4-FFF2-40B4-BE49-F238E27FC236}">
                <a16:creationId xmlns:a16="http://schemas.microsoft.com/office/drawing/2014/main" id="{E8D2FF29-124C-76A9-B2D3-046E439582D2}"/>
              </a:ext>
            </a:extLst>
          </p:cNvPr>
          <p:cNvSpPr txBox="1"/>
          <p:nvPr/>
        </p:nvSpPr>
        <p:spPr>
          <a:xfrm>
            <a:off x="2283039" y="2029564"/>
            <a:ext cx="2276735" cy="999965"/>
          </a:xfrm>
          <a:prstGeom prst="roundRect">
            <a:avLst>
              <a:gd name="adj" fmla="val 18352"/>
            </a:avLst>
          </a:prstGeom>
          <a:solidFill>
            <a:schemeClr val="tx1"/>
          </a:solidFill>
          <a:ln>
            <a:noFill/>
          </a:ln>
        </p:spPr>
        <p:txBody>
          <a:bodyPr wrap="square" lIns="137160" anchor="ctr">
            <a:noAutofit/>
          </a:bodyPr>
          <a:lstStyle/>
          <a:p>
            <a:pPr marL="171450" indent="-171450">
              <a:spcAft>
                <a:spcPts val="200"/>
              </a:spcAft>
              <a:buFont typeface="Arial" panose="020B0604020202020204" pitchFamily="34" charset="0"/>
              <a:buChar char="•"/>
            </a:pPr>
            <a:r>
              <a:rPr lang="en-US" sz="900" dirty="0">
                <a:solidFill>
                  <a:schemeClr val="bg1"/>
                </a:solidFill>
                <a:latin typeface="Zebra Mono Medium" pitchFamily="2" charset="77"/>
              </a:rPr>
              <a:t>AI-Enabled </a:t>
            </a:r>
            <a:r>
              <a:rPr lang="en-US" sz="900" dirty="0" err="1">
                <a:solidFill>
                  <a:schemeClr val="bg1"/>
                </a:solidFill>
                <a:latin typeface="Zebra Mono Medium" pitchFamily="2" charset="77"/>
              </a:rPr>
              <a:t>Wuxga</a:t>
            </a:r>
            <a:r>
              <a:rPr lang="en-US" sz="900" dirty="0">
                <a:solidFill>
                  <a:schemeClr val="bg1"/>
                </a:solidFill>
                <a:latin typeface="Zebra Mono Medium" pitchFamily="2" charset="77"/>
              </a:rPr>
              <a:t> display</a:t>
            </a:r>
          </a:p>
          <a:p>
            <a:pPr marL="171450" indent="-171450">
              <a:spcAft>
                <a:spcPts val="200"/>
              </a:spcAft>
              <a:buFont typeface="Arial" panose="020B0604020202020204" pitchFamily="34" charset="0"/>
              <a:buChar char="•"/>
            </a:pPr>
            <a:r>
              <a:rPr lang="en-US" sz="900" dirty="0">
                <a:solidFill>
                  <a:schemeClr val="bg1"/>
                </a:solidFill>
                <a:latin typeface="Zebra Mono Medium" pitchFamily="2" charset="77"/>
              </a:rPr>
              <a:t>600 nits brightness</a:t>
            </a:r>
          </a:p>
          <a:p>
            <a:pPr marL="171450" indent="-171450">
              <a:spcAft>
                <a:spcPts val="200"/>
              </a:spcAft>
              <a:buFont typeface="Arial" panose="020B0604020202020204" pitchFamily="34" charset="0"/>
              <a:buChar char="•"/>
            </a:pPr>
            <a:r>
              <a:rPr lang="en-US" sz="900" dirty="0">
                <a:solidFill>
                  <a:schemeClr val="bg1"/>
                </a:solidFill>
                <a:latin typeface="Zebra Mono Medium" pitchFamily="2" charset="77"/>
              </a:rPr>
              <a:t>Water droplet rejection</a:t>
            </a:r>
          </a:p>
          <a:p>
            <a:pPr marL="171450" indent="-171450">
              <a:spcAft>
                <a:spcPts val="200"/>
              </a:spcAft>
              <a:buFont typeface="Arial" panose="020B0604020202020204" pitchFamily="34" charset="0"/>
              <a:buChar char="•"/>
            </a:pPr>
            <a:r>
              <a:rPr lang="en-US" sz="900" dirty="0">
                <a:solidFill>
                  <a:schemeClr val="bg1"/>
                </a:solidFill>
                <a:latin typeface="Zebra Mono Medium" pitchFamily="2" charset="77"/>
              </a:rPr>
              <a:t>Fingerprint resistant </a:t>
            </a:r>
          </a:p>
        </p:txBody>
      </p:sp>
      <p:sp>
        <p:nvSpPr>
          <p:cNvPr id="3" name="TextBox 2">
            <a:extLst>
              <a:ext uri="{FF2B5EF4-FFF2-40B4-BE49-F238E27FC236}">
                <a16:creationId xmlns:a16="http://schemas.microsoft.com/office/drawing/2014/main" id="{FEFF4AA4-76F3-CDFB-153A-1F63AEBCCFF4}"/>
              </a:ext>
            </a:extLst>
          </p:cNvPr>
          <p:cNvSpPr txBox="1"/>
          <p:nvPr/>
        </p:nvSpPr>
        <p:spPr>
          <a:xfrm>
            <a:off x="272134" y="2029564"/>
            <a:ext cx="2085289" cy="999965"/>
          </a:xfrm>
          <a:prstGeom prst="roundRect">
            <a:avLst>
              <a:gd name="adj" fmla="val 18352"/>
            </a:avLst>
          </a:prstGeom>
          <a:solidFill>
            <a:schemeClr val="bg1"/>
          </a:solidFill>
          <a:ln>
            <a:noFill/>
          </a:ln>
        </p:spPr>
        <p:txBody>
          <a:bodyPr wrap="square" lIns="182880" anchor="ctr">
            <a:noAutofit/>
          </a:bodyPr>
          <a:lstStyle/>
          <a:p>
            <a:r>
              <a:rPr lang="en-US" sz="1050" dirty="0">
                <a:latin typeface="Zebra Sans" pitchFamily="2" charset="77"/>
              </a:rPr>
              <a:t>Pam wears gloves to stay warm, but easily interacts with and can clearly see</a:t>
            </a:r>
            <a:br>
              <a:rPr lang="en-US" sz="1050" dirty="0">
                <a:latin typeface="Zebra Sans" pitchFamily="2" charset="77"/>
              </a:rPr>
            </a:br>
            <a:r>
              <a:rPr lang="en-US" sz="1050" dirty="0">
                <a:latin typeface="Zebra Sans" pitchFamily="2" charset="77"/>
              </a:rPr>
              <a:t>the screen—even though </a:t>
            </a:r>
            <a:br>
              <a:rPr lang="en-US" sz="1050" dirty="0">
                <a:latin typeface="Zebra Sans" pitchFamily="2" charset="77"/>
              </a:rPr>
            </a:br>
            <a:r>
              <a:rPr lang="en-US" sz="1050" dirty="0">
                <a:latin typeface="Zebra Sans" pitchFamily="2" charset="77"/>
              </a:rPr>
              <a:t>it’s snowing.</a:t>
            </a:r>
          </a:p>
        </p:txBody>
      </p:sp>
      <p:sp>
        <p:nvSpPr>
          <p:cNvPr id="12" name="TextBox 11">
            <a:extLst>
              <a:ext uri="{FF2B5EF4-FFF2-40B4-BE49-F238E27FC236}">
                <a16:creationId xmlns:a16="http://schemas.microsoft.com/office/drawing/2014/main" id="{5EF4F825-ABD8-3008-61FA-F93FE971E00D}"/>
              </a:ext>
            </a:extLst>
          </p:cNvPr>
          <p:cNvSpPr txBox="1"/>
          <p:nvPr/>
        </p:nvSpPr>
        <p:spPr>
          <a:xfrm>
            <a:off x="2283038" y="5381669"/>
            <a:ext cx="2276734" cy="999965"/>
          </a:xfrm>
          <a:prstGeom prst="roundRect">
            <a:avLst>
              <a:gd name="adj" fmla="val 18352"/>
            </a:avLst>
          </a:prstGeom>
          <a:solidFill>
            <a:schemeClr val="tx1"/>
          </a:solidFill>
          <a:ln>
            <a:noFill/>
          </a:ln>
        </p:spPr>
        <p:txBody>
          <a:bodyPr wrap="square" lIns="137160" anchor="ctr">
            <a:noAutofit/>
          </a:bodyPr>
          <a:lstStyle/>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5.1 ft. drop to concrete </a:t>
            </a:r>
            <a:br>
              <a:rPr lang="en-US" sz="900" b="1" dirty="0">
                <a:solidFill>
                  <a:schemeClr val="bg1"/>
                </a:solidFill>
                <a:latin typeface="Zebra Mono Medium" pitchFamily="2" charset="77"/>
              </a:rPr>
            </a:br>
            <a:r>
              <a:rPr lang="en-US" sz="900" b="1" dirty="0">
                <a:solidFill>
                  <a:schemeClr val="bg1"/>
                </a:solidFill>
                <a:latin typeface="Zebra Mono Medium" pitchFamily="2" charset="77"/>
              </a:rPr>
              <a:t>with rugged boot</a:t>
            </a:r>
          </a:p>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IP68 sealing</a:t>
            </a:r>
          </a:p>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Gorilla Glass 5 display</a:t>
            </a:r>
          </a:p>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Sub-zero temperature rating</a:t>
            </a:r>
          </a:p>
        </p:txBody>
      </p:sp>
      <p:sp>
        <p:nvSpPr>
          <p:cNvPr id="13" name="TextBox 12">
            <a:extLst>
              <a:ext uri="{FF2B5EF4-FFF2-40B4-BE49-F238E27FC236}">
                <a16:creationId xmlns:a16="http://schemas.microsoft.com/office/drawing/2014/main" id="{3DE3EF7D-5F6D-D8E8-50F7-9C5F95D37149}"/>
              </a:ext>
            </a:extLst>
          </p:cNvPr>
          <p:cNvSpPr txBox="1"/>
          <p:nvPr/>
        </p:nvSpPr>
        <p:spPr>
          <a:xfrm>
            <a:off x="272136" y="5381669"/>
            <a:ext cx="2085288" cy="999965"/>
          </a:xfrm>
          <a:prstGeom prst="roundRect">
            <a:avLst>
              <a:gd name="adj" fmla="val 18352"/>
            </a:avLst>
          </a:prstGeom>
          <a:solidFill>
            <a:schemeClr val="bg1"/>
          </a:solidFill>
          <a:ln>
            <a:noFill/>
          </a:ln>
        </p:spPr>
        <p:txBody>
          <a:bodyPr wrap="square" lIns="182880" anchor="ctr">
            <a:noAutofit/>
          </a:bodyPr>
          <a:lstStyle/>
          <a:p>
            <a:pPr>
              <a:spcAft>
                <a:spcPts val="600"/>
              </a:spcAft>
            </a:pPr>
            <a:r>
              <a:rPr lang="en-US" sz="1050" dirty="0">
                <a:latin typeface="Zebra Sans" pitchFamily="2" charset="77"/>
              </a:rPr>
              <a:t>Nothing slows Pam down—even if she drops the tablet in the snow or on the sidewalk.</a:t>
            </a:r>
            <a:endParaRPr lang="en-US" sz="1000" dirty="0">
              <a:latin typeface="Zebra Sans" pitchFamily="2" charset="77"/>
            </a:endParaRPr>
          </a:p>
        </p:txBody>
      </p:sp>
      <p:sp>
        <p:nvSpPr>
          <p:cNvPr id="22" name="TextBox 21">
            <a:extLst>
              <a:ext uri="{FF2B5EF4-FFF2-40B4-BE49-F238E27FC236}">
                <a16:creationId xmlns:a16="http://schemas.microsoft.com/office/drawing/2014/main" id="{82487C69-B2B0-B272-3BAC-CCE33EC926B7}"/>
              </a:ext>
            </a:extLst>
          </p:cNvPr>
          <p:cNvSpPr txBox="1"/>
          <p:nvPr/>
        </p:nvSpPr>
        <p:spPr>
          <a:xfrm>
            <a:off x="2283038" y="3146932"/>
            <a:ext cx="2276735" cy="999965"/>
          </a:xfrm>
          <a:prstGeom prst="roundRect">
            <a:avLst>
              <a:gd name="adj" fmla="val 18352"/>
            </a:avLst>
          </a:prstGeom>
          <a:solidFill>
            <a:schemeClr val="tx1"/>
          </a:solidFill>
          <a:ln>
            <a:noFill/>
          </a:ln>
        </p:spPr>
        <p:txBody>
          <a:bodyPr wrap="square" lIns="137160" anchor="ctr">
            <a:noAutofit/>
          </a:bodyPr>
          <a:lstStyle/>
          <a:p>
            <a:pPr marL="171450" indent="-171450">
              <a:spcAft>
                <a:spcPts val="200"/>
              </a:spcAft>
              <a:buFont typeface="Arial" panose="020B0604020202020204" pitchFamily="34" charset="0"/>
              <a:buChar char="•"/>
            </a:pPr>
            <a:r>
              <a:rPr lang="en-US" sz="900" dirty="0">
                <a:solidFill>
                  <a:schemeClr val="bg1"/>
                </a:solidFill>
                <a:latin typeface="Zebra Mono Medium" pitchFamily="2" charset="77"/>
              </a:rPr>
              <a:t>Wide angle camera </a:t>
            </a:r>
          </a:p>
          <a:p>
            <a:pPr marL="171450" indent="-171450">
              <a:spcAft>
                <a:spcPts val="200"/>
              </a:spcAft>
              <a:buFont typeface="Arial" panose="020B0604020202020204" pitchFamily="34" charset="0"/>
              <a:buChar char="•"/>
            </a:pPr>
            <a:r>
              <a:rPr lang="en-US" sz="900" dirty="0">
                <a:solidFill>
                  <a:schemeClr val="bg1"/>
                </a:solidFill>
                <a:latin typeface="Zebra Mono Medium" pitchFamily="2" charset="77"/>
              </a:rPr>
              <a:t>Barcode scanning</a:t>
            </a:r>
          </a:p>
          <a:p>
            <a:pPr marL="171450" indent="-171450">
              <a:spcAft>
                <a:spcPts val="200"/>
              </a:spcAft>
              <a:buFont typeface="Arial" panose="020B0604020202020204" pitchFamily="34" charset="0"/>
              <a:buChar char="•"/>
            </a:pPr>
            <a:r>
              <a:rPr lang="en-US" sz="900" dirty="0">
                <a:solidFill>
                  <a:schemeClr val="bg1"/>
                </a:solidFill>
                <a:latin typeface="Zebra Mono Medium" pitchFamily="2" charset="77"/>
              </a:rPr>
              <a:t>RFID</a:t>
            </a:r>
          </a:p>
        </p:txBody>
      </p:sp>
      <p:sp>
        <p:nvSpPr>
          <p:cNvPr id="23" name="TextBox 22">
            <a:extLst>
              <a:ext uri="{FF2B5EF4-FFF2-40B4-BE49-F238E27FC236}">
                <a16:creationId xmlns:a16="http://schemas.microsoft.com/office/drawing/2014/main" id="{BDFA858A-2AD3-CF2D-6767-890A31226C4C}"/>
              </a:ext>
            </a:extLst>
          </p:cNvPr>
          <p:cNvSpPr txBox="1"/>
          <p:nvPr/>
        </p:nvSpPr>
        <p:spPr>
          <a:xfrm>
            <a:off x="272136" y="3146932"/>
            <a:ext cx="2085288" cy="999965"/>
          </a:xfrm>
          <a:prstGeom prst="roundRect">
            <a:avLst>
              <a:gd name="adj" fmla="val 18352"/>
            </a:avLst>
          </a:prstGeom>
          <a:solidFill>
            <a:schemeClr val="bg1"/>
          </a:solidFill>
          <a:ln>
            <a:noFill/>
          </a:ln>
        </p:spPr>
        <p:txBody>
          <a:bodyPr wrap="square" lIns="182880" anchor="ctr">
            <a:noAutofit/>
          </a:bodyPr>
          <a:lstStyle/>
          <a:p>
            <a:pPr>
              <a:spcAft>
                <a:spcPts val="600"/>
              </a:spcAft>
            </a:pPr>
            <a:r>
              <a:rPr lang="en-US" sz="1050" dirty="0">
                <a:latin typeface="Zebra Sans" pitchFamily="2" charset="77"/>
              </a:rPr>
              <a:t>With the press of a button, Pam documents proof of delivery, sends it to the customer and updates her delivery log, all in real time. </a:t>
            </a:r>
          </a:p>
        </p:txBody>
      </p:sp>
      <p:sp>
        <p:nvSpPr>
          <p:cNvPr id="25" name="TextBox 24">
            <a:extLst>
              <a:ext uri="{FF2B5EF4-FFF2-40B4-BE49-F238E27FC236}">
                <a16:creationId xmlns:a16="http://schemas.microsoft.com/office/drawing/2014/main" id="{7A9E4CE5-194D-C96B-984B-FF1EE62D9902}"/>
              </a:ext>
            </a:extLst>
          </p:cNvPr>
          <p:cNvSpPr txBox="1"/>
          <p:nvPr/>
        </p:nvSpPr>
        <p:spPr>
          <a:xfrm>
            <a:off x="2293077" y="4264300"/>
            <a:ext cx="2276735" cy="999965"/>
          </a:xfrm>
          <a:prstGeom prst="roundRect">
            <a:avLst>
              <a:gd name="adj" fmla="val 18352"/>
            </a:avLst>
          </a:prstGeom>
          <a:solidFill>
            <a:schemeClr val="tx1"/>
          </a:solidFill>
          <a:ln>
            <a:noFill/>
          </a:ln>
        </p:spPr>
        <p:txBody>
          <a:bodyPr wrap="square" lIns="137160" anchor="ctr">
            <a:noAutofit/>
          </a:bodyPr>
          <a:lstStyle/>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5G</a:t>
            </a:r>
          </a:p>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Wi-Fi 7</a:t>
            </a:r>
          </a:p>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Bluetooth 6.0</a:t>
            </a:r>
          </a:p>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Zebra Fusion</a:t>
            </a:r>
          </a:p>
        </p:txBody>
      </p:sp>
      <p:sp>
        <p:nvSpPr>
          <p:cNvPr id="26" name="TextBox 25">
            <a:extLst>
              <a:ext uri="{FF2B5EF4-FFF2-40B4-BE49-F238E27FC236}">
                <a16:creationId xmlns:a16="http://schemas.microsoft.com/office/drawing/2014/main" id="{C5DDBB65-6EAF-FBA1-5CC3-C89A593592B1}"/>
              </a:ext>
            </a:extLst>
          </p:cNvPr>
          <p:cNvSpPr txBox="1"/>
          <p:nvPr/>
        </p:nvSpPr>
        <p:spPr>
          <a:xfrm>
            <a:off x="272136" y="4264300"/>
            <a:ext cx="2085287" cy="999965"/>
          </a:xfrm>
          <a:prstGeom prst="roundRect">
            <a:avLst>
              <a:gd name="adj" fmla="val 18352"/>
            </a:avLst>
          </a:prstGeom>
          <a:solidFill>
            <a:schemeClr val="bg1"/>
          </a:solidFill>
          <a:ln>
            <a:noFill/>
          </a:ln>
        </p:spPr>
        <p:txBody>
          <a:bodyPr wrap="square" lIns="182880" anchor="ctr">
            <a:noAutofit/>
          </a:bodyPr>
          <a:lstStyle/>
          <a:p>
            <a:pPr>
              <a:spcAft>
                <a:spcPts val="600"/>
              </a:spcAft>
            </a:pPr>
            <a:r>
              <a:rPr lang="en-US" sz="1050" dirty="0">
                <a:latin typeface="Zebra Sans" pitchFamily="2" charset="77"/>
              </a:rPr>
              <a:t>Pam stays connected, no matter where her delivery routes take her.</a:t>
            </a:r>
          </a:p>
        </p:txBody>
      </p:sp>
      <p:sp>
        <p:nvSpPr>
          <p:cNvPr id="10" name="Title 1">
            <a:extLst>
              <a:ext uri="{FF2B5EF4-FFF2-40B4-BE49-F238E27FC236}">
                <a16:creationId xmlns:a16="http://schemas.microsoft.com/office/drawing/2014/main" id="{FDDEA9BA-E761-DDF4-AD30-AAF2EF844455}"/>
              </a:ext>
            </a:extLst>
          </p:cNvPr>
          <p:cNvSpPr>
            <a:spLocks noGrp="1"/>
          </p:cNvSpPr>
          <p:nvPr>
            <p:ph type="title"/>
          </p:nvPr>
        </p:nvSpPr>
        <p:spPr>
          <a:xfrm>
            <a:off x="272134" y="346816"/>
            <a:ext cx="5634889" cy="1246765"/>
          </a:xfrm>
          <a:prstGeom prst="roundRect">
            <a:avLst/>
          </a:prstGeom>
          <a:solidFill>
            <a:schemeClr val="tx1"/>
          </a:solidFill>
        </p:spPr>
        <p:txBody>
          <a:bodyPr lIns="274320" anchor="ctr"/>
          <a:lstStyle/>
          <a:p>
            <a:r>
              <a:rPr lang="en-US" dirty="0">
                <a:solidFill>
                  <a:schemeClr val="bg1"/>
                </a:solidFill>
              </a:rPr>
              <a:t>ET401 T&amp;L spotlight: the perfect tool for </a:t>
            </a:r>
            <a:r>
              <a:rPr lang="en-US" dirty="0">
                <a:solidFill>
                  <a:schemeClr val="accent2"/>
                </a:solidFill>
              </a:rPr>
              <a:t>proof of delivery</a:t>
            </a:r>
          </a:p>
        </p:txBody>
      </p:sp>
    </p:spTree>
    <p:extLst>
      <p:ext uri="{BB962C8B-B14F-4D97-AF65-F5344CB8AC3E}">
        <p14:creationId xmlns:p14="http://schemas.microsoft.com/office/powerpoint/2010/main" val="2983558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4BC70-2672-446B-1CFF-0896BABCE98F}"/>
            </a:ext>
          </a:extLst>
        </p:cNvPr>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006AA1A-8A3C-597F-D839-DAEC57FFB9F9}"/>
              </a:ext>
            </a:extLst>
          </p:cNvPr>
          <p:cNvPicPr>
            <a:picLocks noGrp="1" noChangeAspect="1"/>
          </p:cNvPicPr>
          <p:nvPr>
            <p:ph type="pic" sz="quarter" idx="24"/>
          </p:nvPr>
        </p:nvPicPr>
        <p:blipFill>
          <a:blip r:embed="rId2" cstate="screen">
            <a:extLst>
              <a:ext uri="{28A0092B-C50C-407E-A947-70E740481C1C}">
                <a14:useLocalDpi xmlns:a14="http://schemas.microsoft.com/office/drawing/2010/main"/>
              </a:ext>
            </a:extLst>
          </a:blip>
          <a:srcRect/>
          <a:stretch/>
        </p:blipFill>
        <p:spPr/>
      </p:pic>
      <p:sp>
        <p:nvSpPr>
          <p:cNvPr id="4" name="Text Placeholder 3">
            <a:extLst>
              <a:ext uri="{FF2B5EF4-FFF2-40B4-BE49-F238E27FC236}">
                <a16:creationId xmlns:a16="http://schemas.microsoft.com/office/drawing/2014/main" id="{30B10D6F-01E0-656F-3A1C-7F6B1FB6FDED}"/>
              </a:ext>
            </a:extLst>
          </p:cNvPr>
          <p:cNvSpPr>
            <a:spLocks noGrp="1"/>
          </p:cNvSpPr>
          <p:nvPr>
            <p:ph type="body" sz="quarter" idx="13"/>
          </p:nvPr>
        </p:nvSpPr>
        <p:spPr>
          <a:solidFill>
            <a:schemeClr val="bg2">
              <a:alpha val="91325"/>
            </a:schemeClr>
          </a:solidFill>
        </p:spPr>
        <p:txBody>
          <a:bodyPr/>
          <a:lstStyle/>
          <a:p>
            <a:r>
              <a:rPr lang="en-US" dirty="0"/>
              <a:t>Warehousing and manufacturing </a:t>
            </a:r>
          </a:p>
          <a:p>
            <a:r>
              <a:rPr lang="en-US" sz="1800" dirty="0">
                <a:solidFill>
                  <a:schemeClr val="tx1">
                    <a:lumMod val="75000"/>
                    <a:lumOff val="25000"/>
                  </a:schemeClr>
                </a:solidFill>
                <a:latin typeface="Zebra Sans" pitchFamily="2" charset="77"/>
              </a:rPr>
              <a:t>Where does the ET401 have the biggest impact in warehousing </a:t>
            </a:r>
            <a:br>
              <a:rPr lang="en-US" sz="1800" dirty="0">
                <a:solidFill>
                  <a:schemeClr val="tx1">
                    <a:lumMod val="75000"/>
                    <a:lumOff val="25000"/>
                  </a:schemeClr>
                </a:solidFill>
                <a:latin typeface="Zebra Sans" pitchFamily="2" charset="77"/>
              </a:rPr>
            </a:br>
            <a:r>
              <a:rPr lang="en-US" sz="1800" dirty="0">
                <a:solidFill>
                  <a:schemeClr val="tx1">
                    <a:lumMod val="75000"/>
                    <a:lumOff val="25000"/>
                  </a:schemeClr>
                </a:solidFill>
                <a:latin typeface="Zebra Sans" pitchFamily="2" charset="77"/>
              </a:rPr>
              <a:t>and manufacturing?</a:t>
            </a:r>
          </a:p>
          <a:p>
            <a:pPr marL="185738" indent="-185738">
              <a:buFont typeface="Arial" panose="020B0604020202020204" pitchFamily="34" charset="0"/>
              <a:buChar char="•"/>
            </a:pPr>
            <a:r>
              <a:rPr lang="en-US" sz="1600" dirty="0">
                <a:latin typeface="Zebra Sans" pitchFamily="2" charset="77"/>
              </a:rPr>
              <a:t>Manager’s device</a:t>
            </a:r>
          </a:p>
          <a:p>
            <a:pPr marL="185738" indent="-185738">
              <a:buFont typeface="Arial" panose="020B0604020202020204" pitchFamily="34" charset="0"/>
              <a:buChar char="•"/>
            </a:pPr>
            <a:r>
              <a:rPr lang="en-US" sz="1600" dirty="0">
                <a:latin typeface="Zebra Sans" pitchFamily="2" charset="77"/>
              </a:rPr>
              <a:t>Inventory management</a:t>
            </a:r>
          </a:p>
          <a:p>
            <a:pPr marL="185738" indent="-185738">
              <a:buFont typeface="Arial" panose="020B0604020202020204" pitchFamily="34" charset="0"/>
              <a:buChar char="•"/>
            </a:pPr>
            <a:r>
              <a:rPr lang="en-US" sz="1600" dirty="0">
                <a:latin typeface="Zebra Sans" pitchFamily="2" charset="77"/>
              </a:rPr>
              <a:t>Maintenance repair and overhaul</a:t>
            </a:r>
          </a:p>
          <a:p>
            <a:pPr marL="185738" indent="-185738">
              <a:buFont typeface="Arial" panose="020B0604020202020204" pitchFamily="34" charset="0"/>
              <a:buChar char="•"/>
            </a:pPr>
            <a:r>
              <a:rPr lang="en-US" sz="1600" dirty="0">
                <a:latin typeface="Zebra Sans" pitchFamily="2" charset="77"/>
              </a:rPr>
              <a:t>Quality assurance</a:t>
            </a:r>
          </a:p>
          <a:p>
            <a:pPr marL="185738" indent="-185738">
              <a:buFont typeface="Arial" panose="020B0604020202020204" pitchFamily="34" charset="0"/>
              <a:buChar char="•"/>
            </a:pPr>
            <a:r>
              <a:rPr lang="en-US" sz="1600" dirty="0">
                <a:latin typeface="Zebra Sans" pitchFamily="2" charset="77"/>
              </a:rPr>
              <a:t>Staff management and communication</a:t>
            </a:r>
          </a:p>
        </p:txBody>
      </p:sp>
      <p:sp>
        <p:nvSpPr>
          <p:cNvPr id="2" name="Slide Number Placeholder 1">
            <a:extLst>
              <a:ext uri="{FF2B5EF4-FFF2-40B4-BE49-F238E27FC236}">
                <a16:creationId xmlns:a16="http://schemas.microsoft.com/office/drawing/2014/main" id="{4A9CB61D-E42E-B8CC-E863-991691C061B3}"/>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solidFill>
                <a:latin typeface="Zebra Sans" pitchFamily="2" charset="77"/>
              </a:rPr>
              <a:pPr algn="r"/>
              <a:t>16</a:t>
            </a:fld>
            <a:endParaRPr lang="en-US" sz="800" dirty="0">
              <a:solidFill>
                <a:schemeClr val="bg1"/>
              </a:solidFill>
              <a:latin typeface="Zebra Sans" pitchFamily="2" charset="77"/>
            </a:endParaRPr>
          </a:p>
        </p:txBody>
      </p:sp>
      <p:sp>
        <p:nvSpPr>
          <p:cNvPr id="9" name="TextBox 8">
            <a:extLst>
              <a:ext uri="{FF2B5EF4-FFF2-40B4-BE49-F238E27FC236}">
                <a16:creationId xmlns:a16="http://schemas.microsoft.com/office/drawing/2014/main" id="{EB4BCAA6-6F22-0C4C-C8B0-6D6EEF00357C}"/>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solidFill>
                <a:latin typeface="Zebra Sans" pitchFamily="2" charset="77"/>
              </a:rPr>
              <a:t>ZEBRA TECHNOLOGIES</a:t>
            </a:r>
          </a:p>
        </p:txBody>
      </p:sp>
    </p:spTree>
    <p:extLst>
      <p:ext uri="{BB962C8B-B14F-4D97-AF65-F5344CB8AC3E}">
        <p14:creationId xmlns:p14="http://schemas.microsoft.com/office/powerpoint/2010/main" val="6585151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772BF-71BC-293C-7782-B1E929780E55}"/>
            </a:ext>
          </a:extLst>
        </p:cNvPr>
        <p:cNvGrpSpPr/>
        <p:nvPr/>
      </p:nvGrpSpPr>
      <p:grpSpPr>
        <a:xfrm>
          <a:off x="0" y="0"/>
          <a:ext cx="0" cy="0"/>
          <a:chOff x="0" y="0"/>
          <a:chExt cx="0" cy="0"/>
        </a:xfrm>
      </p:grpSpPr>
      <p:pic>
        <p:nvPicPr>
          <p:cNvPr id="6" name="Picture 5" descr="A person in a yellow hard hat and safety vest using a tablet&#10;&#10;Description automatically generated">
            <a:extLst>
              <a:ext uri="{FF2B5EF4-FFF2-40B4-BE49-F238E27FC236}">
                <a16:creationId xmlns:a16="http://schemas.microsoft.com/office/drawing/2014/main" id="{48DDE705-DB75-3E4E-9C82-BA64EEEA86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37" name="Rectangle 36">
            <a:extLst>
              <a:ext uri="{FF2B5EF4-FFF2-40B4-BE49-F238E27FC236}">
                <a16:creationId xmlns:a16="http://schemas.microsoft.com/office/drawing/2014/main" id="{3AAE714D-90DE-6FE9-9AC8-1E7D767B0AF6}"/>
              </a:ext>
            </a:extLst>
          </p:cNvPr>
          <p:cNvSpPr/>
          <p:nvPr/>
        </p:nvSpPr>
        <p:spPr>
          <a:xfrm>
            <a:off x="-1525917" y="399472"/>
            <a:ext cx="4870821" cy="6858000"/>
          </a:xfrm>
          <a:prstGeom prst="rect">
            <a:avLst/>
          </a:prstGeom>
          <a:gradFill>
            <a:gsLst>
              <a:gs pos="0">
                <a:schemeClr val="accent1">
                  <a:lumMod val="5000"/>
                  <a:lumOff val="95000"/>
                  <a:alpha val="58881"/>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b="0" i="0" dirty="0" err="1">
              <a:solidFill>
                <a:schemeClr val="tx1"/>
              </a:solidFill>
              <a:latin typeface="Zebra Sans" pitchFamily="2" charset="77"/>
            </a:endParaRPr>
          </a:p>
        </p:txBody>
      </p:sp>
      <p:sp>
        <p:nvSpPr>
          <p:cNvPr id="4" name="Slide Number Placeholder 1">
            <a:extLst>
              <a:ext uri="{FF2B5EF4-FFF2-40B4-BE49-F238E27FC236}">
                <a16:creationId xmlns:a16="http://schemas.microsoft.com/office/drawing/2014/main" id="{2BF8CA48-E7F4-377C-0234-8786FAF8A9B9}"/>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17</a:t>
            </a:fld>
            <a:endParaRPr lang="en-US" dirty="0">
              <a:latin typeface="Zebra Sans" pitchFamily="2" charset="77"/>
            </a:endParaRPr>
          </a:p>
        </p:txBody>
      </p:sp>
      <p:sp>
        <p:nvSpPr>
          <p:cNvPr id="9" name="TextBox 8">
            <a:extLst>
              <a:ext uri="{FF2B5EF4-FFF2-40B4-BE49-F238E27FC236}">
                <a16:creationId xmlns:a16="http://schemas.microsoft.com/office/drawing/2014/main" id="{E23FA2A1-9C21-BF39-55D3-671A9A0F6776}"/>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solidFill>
                <a:latin typeface="Zebra Sans" pitchFamily="2" charset="77"/>
              </a:rPr>
              <a:t>ZEBRA TECHNOLOGIES</a:t>
            </a:r>
          </a:p>
        </p:txBody>
      </p:sp>
      <p:grpSp>
        <p:nvGrpSpPr>
          <p:cNvPr id="5" name="Group 4">
            <a:extLst>
              <a:ext uri="{FF2B5EF4-FFF2-40B4-BE49-F238E27FC236}">
                <a16:creationId xmlns:a16="http://schemas.microsoft.com/office/drawing/2014/main" id="{1667B063-A307-B548-A7E5-7155E34B10F3}"/>
              </a:ext>
            </a:extLst>
          </p:cNvPr>
          <p:cNvGrpSpPr/>
          <p:nvPr/>
        </p:nvGrpSpPr>
        <p:grpSpPr>
          <a:xfrm>
            <a:off x="2314524" y="2029564"/>
            <a:ext cx="2286774" cy="4352070"/>
            <a:chOff x="272135" y="2029564"/>
            <a:chExt cx="2286774" cy="4352070"/>
          </a:xfrm>
        </p:grpSpPr>
        <p:sp>
          <p:nvSpPr>
            <p:cNvPr id="14" name="TextBox 13">
              <a:extLst>
                <a:ext uri="{FF2B5EF4-FFF2-40B4-BE49-F238E27FC236}">
                  <a16:creationId xmlns:a16="http://schemas.microsoft.com/office/drawing/2014/main" id="{E8D2FF29-124C-76A9-B2D3-046E439582D2}"/>
                </a:ext>
              </a:extLst>
            </p:cNvPr>
            <p:cNvSpPr txBox="1"/>
            <p:nvPr/>
          </p:nvSpPr>
          <p:spPr>
            <a:xfrm>
              <a:off x="272136" y="2029564"/>
              <a:ext cx="2276735" cy="999965"/>
            </a:xfrm>
            <a:prstGeom prst="roundRect">
              <a:avLst>
                <a:gd name="adj" fmla="val 18352"/>
              </a:avLst>
            </a:prstGeom>
            <a:solidFill>
              <a:schemeClr val="tx1"/>
            </a:solidFill>
            <a:ln>
              <a:noFill/>
            </a:ln>
          </p:spPr>
          <p:txBody>
            <a:bodyPr wrap="square" lIns="137160" anchor="ctr">
              <a:noAutofit/>
            </a:bodyPr>
            <a:lstStyle/>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AI-enabled WUXGA display</a:t>
              </a:r>
            </a:p>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600 nits brightness</a:t>
              </a:r>
            </a:p>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Fingerprint resistant</a:t>
              </a:r>
            </a:p>
          </p:txBody>
        </p:sp>
        <p:sp>
          <p:nvSpPr>
            <p:cNvPr id="12" name="TextBox 11">
              <a:extLst>
                <a:ext uri="{FF2B5EF4-FFF2-40B4-BE49-F238E27FC236}">
                  <a16:creationId xmlns:a16="http://schemas.microsoft.com/office/drawing/2014/main" id="{5EF4F825-ABD8-3008-61FA-F93FE971E00D}"/>
                </a:ext>
              </a:extLst>
            </p:cNvPr>
            <p:cNvSpPr txBox="1"/>
            <p:nvPr/>
          </p:nvSpPr>
          <p:spPr>
            <a:xfrm>
              <a:off x="272135" y="5381669"/>
              <a:ext cx="2276734" cy="999965"/>
            </a:xfrm>
            <a:prstGeom prst="roundRect">
              <a:avLst>
                <a:gd name="adj" fmla="val 18352"/>
              </a:avLst>
            </a:prstGeom>
            <a:solidFill>
              <a:schemeClr val="tx1"/>
            </a:solidFill>
            <a:ln>
              <a:noFill/>
            </a:ln>
          </p:spPr>
          <p:txBody>
            <a:bodyPr wrap="square" lIns="137160" anchor="ctr">
              <a:noAutofit/>
            </a:bodyPr>
            <a:lstStyle/>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5.1 ft. drop to concrete </a:t>
              </a:r>
              <a:br>
                <a:rPr lang="en-US" sz="900" b="1" dirty="0">
                  <a:solidFill>
                    <a:schemeClr val="bg1"/>
                  </a:solidFill>
                  <a:latin typeface="Zebra Mono Medium" pitchFamily="2" charset="77"/>
                </a:rPr>
              </a:br>
              <a:r>
                <a:rPr lang="en-US" sz="900" b="1" dirty="0">
                  <a:solidFill>
                    <a:schemeClr val="bg1"/>
                  </a:solidFill>
                  <a:latin typeface="Zebra Mono Medium" pitchFamily="2" charset="77"/>
                </a:rPr>
                <a:t>with rugged boot</a:t>
              </a:r>
            </a:p>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IP68 sealing</a:t>
              </a:r>
            </a:p>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Gorilla Glass 5 display</a:t>
              </a:r>
            </a:p>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Sub-zero to sweltering heat</a:t>
              </a:r>
            </a:p>
          </p:txBody>
        </p:sp>
        <p:sp>
          <p:nvSpPr>
            <p:cNvPr id="22" name="TextBox 21">
              <a:extLst>
                <a:ext uri="{FF2B5EF4-FFF2-40B4-BE49-F238E27FC236}">
                  <a16:creationId xmlns:a16="http://schemas.microsoft.com/office/drawing/2014/main" id="{82487C69-B2B0-B272-3BAC-CCE33EC926B7}"/>
                </a:ext>
              </a:extLst>
            </p:cNvPr>
            <p:cNvSpPr txBox="1"/>
            <p:nvPr/>
          </p:nvSpPr>
          <p:spPr>
            <a:xfrm>
              <a:off x="272135" y="3146932"/>
              <a:ext cx="2276735" cy="999965"/>
            </a:xfrm>
            <a:prstGeom prst="roundRect">
              <a:avLst>
                <a:gd name="adj" fmla="val 18352"/>
              </a:avLst>
            </a:prstGeom>
            <a:solidFill>
              <a:schemeClr val="tx1"/>
            </a:solidFill>
            <a:ln>
              <a:noFill/>
            </a:ln>
          </p:spPr>
          <p:txBody>
            <a:bodyPr wrap="square" lIns="137160" anchor="ctr">
              <a:noAutofit/>
            </a:bodyPr>
            <a:lstStyle/>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RFID</a:t>
              </a:r>
            </a:p>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Barcode scanning</a:t>
              </a:r>
            </a:p>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Wide angle camera</a:t>
              </a:r>
            </a:p>
          </p:txBody>
        </p:sp>
        <p:sp>
          <p:nvSpPr>
            <p:cNvPr id="25" name="TextBox 24">
              <a:extLst>
                <a:ext uri="{FF2B5EF4-FFF2-40B4-BE49-F238E27FC236}">
                  <a16:creationId xmlns:a16="http://schemas.microsoft.com/office/drawing/2014/main" id="{7A9E4CE5-194D-C96B-984B-FF1EE62D9902}"/>
                </a:ext>
              </a:extLst>
            </p:cNvPr>
            <p:cNvSpPr txBox="1"/>
            <p:nvPr/>
          </p:nvSpPr>
          <p:spPr>
            <a:xfrm>
              <a:off x="282174" y="4264300"/>
              <a:ext cx="2276735" cy="999965"/>
            </a:xfrm>
            <a:prstGeom prst="roundRect">
              <a:avLst>
                <a:gd name="adj" fmla="val 18352"/>
              </a:avLst>
            </a:prstGeom>
            <a:solidFill>
              <a:schemeClr val="tx1"/>
            </a:solidFill>
            <a:ln>
              <a:noFill/>
            </a:ln>
          </p:spPr>
          <p:txBody>
            <a:bodyPr wrap="square" lIns="137160" anchor="ctr">
              <a:noAutofit/>
            </a:bodyPr>
            <a:lstStyle/>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5G</a:t>
              </a:r>
            </a:p>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Wi-Fi 7</a:t>
              </a:r>
            </a:p>
            <a:p>
              <a:pPr marL="120650" indent="-120650">
                <a:spcAft>
                  <a:spcPts val="200"/>
                </a:spcAft>
                <a:buFont typeface="Arial" panose="020B0604020202020204" pitchFamily="34" charset="0"/>
                <a:buChar char="•"/>
              </a:pPr>
              <a:r>
                <a:rPr lang="en-US" sz="900" b="1" dirty="0">
                  <a:solidFill>
                    <a:schemeClr val="bg1"/>
                  </a:solidFill>
                  <a:latin typeface="Zebra Mono Medium" pitchFamily="2" charset="77"/>
                </a:rPr>
                <a:t>Zebra Fusion for a superior user experience and ‘no-drop’ wi-fi connections</a:t>
              </a:r>
            </a:p>
          </p:txBody>
        </p:sp>
      </p:grpSp>
      <p:grpSp>
        <p:nvGrpSpPr>
          <p:cNvPr id="2" name="Group 1">
            <a:extLst>
              <a:ext uri="{FF2B5EF4-FFF2-40B4-BE49-F238E27FC236}">
                <a16:creationId xmlns:a16="http://schemas.microsoft.com/office/drawing/2014/main" id="{1813D065-1B0C-B94C-8D55-3B86893F56DA}"/>
              </a:ext>
            </a:extLst>
          </p:cNvPr>
          <p:cNvGrpSpPr/>
          <p:nvPr/>
        </p:nvGrpSpPr>
        <p:grpSpPr>
          <a:xfrm>
            <a:off x="272134" y="2029564"/>
            <a:ext cx="2085290" cy="4352070"/>
            <a:chOff x="2212390" y="2029564"/>
            <a:chExt cx="2085290" cy="4352070"/>
          </a:xfrm>
        </p:grpSpPr>
        <p:sp>
          <p:nvSpPr>
            <p:cNvPr id="3" name="TextBox 2">
              <a:extLst>
                <a:ext uri="{FF2B5EF4-FFF2-40B4-BE49-F238E27FC236}">
                  <a16:creationId xmlns:a16="http://schemas.microsoft.com/office/drawing/2014/main" id="{FEFF4AA4-76F3-CDFB-153A-1F63AEBCCFF4}"/>
                </a:ext>
              </a:extLst>
            </p:cNvPr>
            <p:cNvSpPr txBox="1"/>
            <p:nvPr/>
          </p:nvSpPr>
          <p:spPr>
            <a:xfrm>
              <a:off x="2212390" y="2029564"/>
              <a:ext cx="2085289" cy="999965"/>
            </a:xfrm>
            <a:prstGeom prst="roundRect">
              <a:avLst>
                <a:gd name="adj" fmla="val 18352"/>
              </a:avLst>
            </a:prstGeom>
            <a:solidFill>
              <a:schemeClr val="bg1"/>
            </a:solidFill>
            <a:ln>
              <a:noFill/>
            </a:ln>
          </p:spPr>
          <p:txBody>
            <a:bodyPr wrap="square" lIns="182880" anchor="ctr">
              <a:noAutofit/>
            </a:bodyPr>
            <a:lstStyle/>
            <a:p>
              <a:pPr>
                <a:spcAft>
                  <a:spcPts val="600"/>
                </a:spcAft>
                <a:buNone/>
              </a:pPr>
              <a:r>
                <a:rPr lang="en-US" sz="1050" dirty="0">
                  <a:latin typeface="Zebra Sans" pitchFamily="2" charset="77"/>
                </a:rPr>
                <a:t>Rick is wearing the protective gloves he needs on the job without impacting his ability to interact with his tablet.</a:t>
              </a:r>
            </a:p>
          </p:txBody>
        </p:sp>
        <p:sp>
          <p:nvSpPr>
            <p:cNvPr id="13" name="TextBox 12">
              <a:extLst>
                <a:ext uri="{FF2B5EF4-FFF2-40B4-BE49-F238E27FC236}">
                  <a16:creationId xmlns:a16="http://schemas.microsoft.com/office/drawing/2014/main" id="{3DE3EF7D-5F6D-D8E8-50F7-9C5F95D37149}"/>
                </a:ext>
              </a:extLst>
            </p:cNvPr>
            <p:cNvSpPr txBox="1"/>
            <p:nvPr/>
          </p:nvSpPr>
          <p:spPr>
            <a:xfrm>
              <a:off x="2212392" y="5381669"/>
              <a:ext cx="2085288" cy="999965"/>
            </a:xfrm>
            <a:prstGeom prst="roundRect">
              <a:avLst>
                <a:gd name="adj" fmla="val 18352"/>
              </a:avLst>
            </a:prstGeom>
            <a:solidFill>
              <a:schemeClr val="bg1"/>
            </a:solidFill>
            <a:ln>
              <a:noFill/>
            </a:ln>
          </p:spPr>
          <p:txBody>
            <a:bodyPr wrap="square" lIns="182880" anchor="ctr">
              <a:noAutofit/>
            </a:bodyPr>
            <a:lstStyle/>
            <a:p>
              <a:pPr>
                <a:spcAft>
                  <a:spcPts val="600"/>
                </a:spcAft>
              </a:pPr>
              <a:r>
                <a:rPr lang="en-US" sz="1050" dirty="0">
                  <a:latin typeface="Zebra Sans" pitchFamily="2" charset="77"/>
                </a:rPr>
                <a:t>Nothing slows Rick down—even if he drops the tablet on the concrete warehouse floor or outside in subzero temperatures.</a:t>
              </a:r>
              <a:endParaRPr lang="en-US" sz="1000" dirty="0">
                <a:latin typeface="Zebra Sans" pitchFamily="2" charset="77"/>
              </a:endParaRPr>
            </a:p>
          </p:txBody>
        </p:sp>
        <p:sp>
          <p:nvSpPr>
            <p:cNvPr id="23" name="TextBox 22">
              <a:extLst>
                <a:ext uri="{FF2B5EF4-FFF2-40B4-BE49-F238E27FC236}">
                  <a16:creationId xmlns:a16="http://schemas.microsoft.com/office/drawing/2014/main" id="{BDFA858A-2AD3-CF2D-6767-890A31226C4C}"/>
                </a:ext>
              </a:extLst>
            </p:cNvPr>
            <p:cNvSpPr txBox="1"/>
            <p:nvPr/>
          </p:nvSpPr>
          <p:spPr>
            <a:xfrm>
              <a:off x="2212392" y="3146932"/>
              <a:ext cx="2085288" cy="999965"/>
            </a:xfrm>
            <a:prstGeom prst="roundRect">
              <a:avLst>
                <a:gd name="adj" fmla="val 18352"/>
              </a:avLst>
            </a:prstGeom>
            <a:solidFill>
              <a:schemeClr val="bg1"/>
            </a:solidFill>
            <a:ln>
              <a:noFill/>
            </a:ln>
          </p:spPr>
          <p:txBody>
            <a:bodyPr wrap="square" lIns="182880" anchor="ctr" anchorCtr="0">
              <a:noAutofit/>
            </a:bodyPr>
            <a:lstStyle/>
            <a:p>
              <a:pPr>
                <a:spcAft>
                  <a:spcPts val="600"/>
                </a:spcAft>
              </a:pPr>
              <a:endParaRPr lang="en-US" sz="1050" dirty="0">
                <a:latin typeface="Zebra Sans" pitchFamily="2" charset="77"/>
              </a:endParaRPr>
            </a:p>
            <a:p>
              <a:pPr>
                <a:spcAft>
                  <a:spcPts val="600"/>
                </a:spcAft>
              </a:pPr>
              <a:r>
                <a:rPr lang="en-US" sz="1050" dirty="0">
                  <a:latin typeface="Zebra Sans" pitchFamily="2" charset="77"/>
                </a:rPr>
                <a:t>Rick can easily identify contents on shelves and </a:t>
              </a:r>
              <a:br>
                <a:rPr lang="en-US" sz="1050" dirty="0">
                  <a:latin typeface="Zebra Sans" pitchFamily="2" charset="77"/>
                </a:rPr>
              </a:br>
              <a:r>
                <a:rPr lang="en-US" sz="1050" dirty="0">
                  <a:latin typeface="Zebra Sans" pitchFamily="2" charset="77"/>
                </a:rPr>
                <a:t>in pallets and update his </a:t>
              </a:r>
              <a:br>
                <a:rPr lang="en-US" sz="1050" dirty="0">
                  <a:latin typeface="Zebra Sans" pitchFamily="2" charset="77"/>
                </a:rPr>
              </a:br>
              <a:r>
                <a:rPr lang="en-US" sz="1050" dirty="0">
                  <a:latin typeface="Zebra Sans" pitchFamily="2" charset="77"/>
                </a:rPr>
                <a:t>WMS system in real time.</a:t>
              </a:r>
            </a:p>
            <a:p>
              <a:pPr>
                <a:spcAft>
                  <a:spcPts val="600"/>
                </a:spcAft>
              </a:pPr>
              <a:endParaRPr lang="en-US" sz="1050" dirty="0">
                <a:latin typeface="Zebra Sans" pitchFamily="2" charset="77"/>
              </a:endParaRPr>
            </a:p>
          </p:txBody>
        </p:sp>
        <p:sp>
          <p:nvSpPr>
            <p:cNvPr id="26" name="TextBox 25">
              <a:extLst>
                <a:ext uri="{FF2B5EF4-FFF2-40B4-BE49-F238E27FC236}">
                  <a16:creationId xmlns:a16="http://schemas.microsoft.com/office/drawing/2014/main" id="{C5DDBB65-6EAF-FBA1-5CC3-C89A593592B1}"/>
                </a:ext>
              </a:extLst>
            </p:cNvPr>
            <p:cNvSpPr txBox="1"/>
            <p:nvPr/>
          </p:nvSpPr>
          <p:spPr>
            <a:xfrm>
              <a:off x="2212392" y="4264300"/>
              <a:ext cx="2085287" cy="999965"/>
            </a:xfrm>
            <a:prstGeom prst="roundRect">
              <a:avLst>
                <a:gd name="adj" fmla="val 18352"/>
              </a:avLst>
            </a:prstGeom>
            <a:solidFill>
              <a:schemeClr val="bg1"/>
            </a:solidFill>
            <a:ln>
              <a:noFill/>
            </a:ln>
          </p:spPr>
          <p:txBody>
            <a:bodyPr wrap="square" lIns="182880" anchor="ctr">
              <a:noAutofit/>
            </a:bodyPr>
            <a:lstStyle/>
            <a:p>
              <a:pPr>
                <a:spcAft>
                  <a:spcPts val="600"/>
                </a:spcAft>
              </a:pPr>
              <a:r>
                <a:rPr lang="en-US" sz="1050" dirty="0">
                  <a:latin typeface="Zebra Sans" pitchFamily="2" charset="77"/>
                </a:rPr>
                <a:t>Rick stays connected wherever he goes—in </a:t>
              </a:r>
              <a:br>
                <a:rPr lang="en-US" sz="1050" dirty="0">
                  <a:latin typeface="Zebra Sans" pitchFamily="2" charset="77"/>
                </a:rPr>
              </a:br>
              <a:r>
                <a:rPr lang="en-US" sz="1050" dirty="0">
                  <a:latin typeface="Zebra Sans" pitchFamily="2" charset="77"/>
                </a:rPr>
                <a:t>the warehouse and out</a:t>
              </a:r>
              <a:br>
                <a:rPr lang="en-US" sz="1050" dirty="0">
                  <a:latin typeface="Zebra Sans" pitchFamily="2" charset="77"/>
                </a:rPr>
              </a:br>
              <a:r>
                <a:rPr lang="en-US" sz="1050" dirty="0">
                  <a:latin typeface="Zebra Sans" pitchFamily="2" charset="77"/>
                </a:rPr>
                <a:t>in the yard.</a:t>
              </a:r>
            </a:p>
          </p:txBody>
        </p:sp>
      </p:grpSp>
      <p:sp>
        <p:nvSpPr>
          <p:cNvPr id="10" name="Title 1">
            <a:extLst>
              <a:ext uri="{FF2B5EF4-FFF2-40B4-BE49-F238E27FC236}">
                <a16:creationId xmlns:a16="http://schemas.microsoft.com/office/drawing/2014/main" id="{FDDEA9BA-E761-DDF4-AD30-AAF2EF844455}"/>
              </a:ext>
            </a:extLst>
          </p:cNvPr>
          <p:cNvSpPr>
            <a:spLocks noGrp="1"/>
          </p:cNvSpPr>
          <p:nvPr>
            <p:ph type="title"/>
          </p:nvPr>
        </p:nvSpPr>
        <p:spPr>
          <a:xfrm>
            <a:off x="272134" y="346816"/>
            <a:ext cx="6371554" cy="1246765"/>
          </a:xfrm>
          <a:prstGeom prst="roundRect">
            <a:avLst/>
          </a:prstGeom>
          <a:solidFill>
            <a:schemeClr val="tx1"/>
          </a:solidFill>
        </p:spPr>
        <p:txBody>
          <a:bodyPr lIns="274320" anchor="ctr"/>
          <a:lstStyle/>
          <a:p>
            <a:r>
              <a:rPr lang="en-US" dirty="0">
                <a:solidFill>
                  <a:schemeClr val="bg1"/>
                </a:solidFill>
              </a:rPr>
              <a:t>ET401 warehouse spotlight: the perfect tool for </a:t>
            </a:r>
            <a:r>
              <a:rPr lang="en-US" dirty="0">
                <a:solidFill>
                  <a:schemeClr val="accent2"/>
                </a:solidFill>
              </a:rPr>
              <a:t>inventory management</a:t>
            </a:r>
          </a:p>
        </p:txBody>
      </p:sp>
    </p:spTree>
    <p:extLst>
      <p:ext uri="{BB962C8B-B14F-4D97-AF65-F5344CB8AC3E}">
        <p14:creationId xmlns:p14="http://schemas.microsoft.com/office/powerpoint/2010/main" val="41383598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driving a truck&#10;&#10;AI-generated content may be incorrect.">
            <a:extLst>
              <a:ext uri="{FF2B5EF4-FFF2-40B4-BE49-F238E27FC236}">
                <a16:creationId xmlns:a16="http://schemas.microsoft.com/office/drawing/2014/main" id="{B3432871-AC88-BBB3-F57C-E080C33C048F}"/>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2" name="Rectangle 1">
            <a:extLst>
              <a:ext uri="{FF2B5EF4-FFF2-40B4-BE49-F238E27FC236}">
                <a16:creationId xmlns:a16="http://schemas.microsoft.com/office/drawing/2014/main" id="{49D7DA37-B95A-4D52-430B-A1CD7FBBC320}"/>
              </a:ext>
            </a:extLst>
          </p:cNvPr>
          <p:cNvSpPr/>
          <p:nvPr/>
        </p:nvSpPr>
        <p:spPr>
          <a:xfrm>
            <a:off x="0" y="3738282"/>
            <a:ext cx="12192000" cy="3119718"/>
          </a:xfrm>
          <a:prstGeom prst="rect">
            <a:avLst/>
          </a:prstGeom>
          <a:gradFill>
            <a:gsLst>
              <a:gs pos="0">
                <a:schemeClr val="bg1">
                  <a:alpha val="0"/>
                </a:schemeClr>
              </a:gs>
              <a:gs pos="99000">
                <a:schemeClr val="tx1">
                  <a:alpha val="71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3" name="Text Placeholder 2">
            <a:extLst>
              <a:ext uri="{FF2B5EF4-FFF2-40B4-BE49-F238E27FC236}">
                <a16:creationId xmlns:a16="http://schemas.microsoft.com/office/drawing/2014/main" id="{C7A36B42-359A-3910-349F-3137B30D298A}"/>
              </a:ext>
            </a:extLst>
          </p:cNvPr>
          <p:cNvSpPr>
            <a:spLocks noGrp="1"/>
          </p:cNvSpPr>
          <p:nvPr>
            <p:ph type="body" sz="quarter" idx="20"/>
          </p:nvPr>
        </p:nvSpPr>
        <p:spPr>
          <a:xfrm>
            <a:off x="0" y="0"/>
            <a:ext cx="12192000" cy="6863806"/>
          </a:xfrm>
        </p:spPr>
        <p:txBody>
          <a:bodyPr/>
          <a:lstStyle/>
          <a:p>
            <a:endParaRPr lang="en-US" sz="800" dirty="0"/>
          </a:p>
        </p:txBody>
      </p:sp>
      <p:grpSp>
        <p:nvGrpSpPr>
          <p:cNvPr id="6" name="Group 5">
            <a:extLst>
              <a:ext uri="{FF2B5EF4-FFF2-40B4-BE49-F238E27FC236}">
                <a16:creationId xmlns:a16="http://schemas.microsoft.com/office/drawing/2014/main" id="{A24B46CA-FED4-EF1F-2F65-98CA8F8F1FBA}"/>
              </a:ext>
            </a:extLst>
          </p:cNvPr>
          <p:cNvGrpSpPr/>
          <p:nvPr/>
        </p:nvGrpSpPr>
        <p:grpSpPr>
          <a:xfrm>
            <a:off x="549694" y="4919742"/>
            <a:ext cx="7409710" cy="1084818"/>
            <a:chOff x="549694" y="4919742"/>
            <a:chExt cx="7409710" cy="1084818"/>
          </a:xfrm>
        </p:grpSpPr>
        <p:sp>
          <p:nvSpPr>
            <p:cNvPr id="11" name="Title 6">
              <a:extLst>
                <a:ext uri="{FF2B5EF4-FFF2-40B4-BE49-F238E27FC236}">
                  <a16:creationId xmlns:a16="http://schemas.microsoft.com/office/drawing/2014/main" id="{D4A96C56-0AE9-B2B7-CBDD-DE69FE1A39BC}"/>
                </a:ext>
              </a:extLst>
            </p:cNvPr>
            <p:cNvSpPr txBox="1">
              <a:spLocks/>
            </p:cNvSpPr>
            <p:nvPr/>
          </p:nvSpPr>
          <p:spPr>
            <a:xfrm>
              <a:off x="549694" y="4919742"/>
              <a:ext cx="7409710" cy="689269"/>
            </a:xfrm>
            <a:prstGeom prst="rect">
              <a:avLst/>
            </a:prstGeom>
          </p:spPr>
          <p:txBody>
            <a:bodyPr anchor="b"/>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sz="4400" dirty="0">
                  <a:solidFill>
                    <a:schemeClr val="bg1"/>
                  </a:solidFill>
                </a:rPr>
                <a:t>Key features</a:t>
              </a:r>
            </a:p>
          </p:txBody>
        </p:sp>
        <p:sp>
          <p:nvSpPr>
            <p:cNvPr id="12" name="Subtitle 3">
              <a:extLst>
                <a:ext uri="{FF2B5EF4-FFF2-40B4-BE49-F238E27FC236}">
                  <a16:creationId xmlns:a16="http://schemas.microsoft.com/office/drawing/2014/main" id="{0256F02A-360B-4005-53E6-A494EAEEAFF2}"/>
                </a:ext>
              </a:extLst>
            </p:cNvPr>
            <p:cNvSpPr txBox="1">
              <a:spLocks/>
            </p:cNvSpPr>
            <p:nvPr/>
          </p:nvSpPr>
          <p:spPr>
            <a:xfrm>
              <a:off x="549694" y="5540234"/>
              <a:ext cx="6110186" cy="464326"/>
            </a:xfrm>
            <a:prstGeom prst="rect">
              <a:avLst/>
            </a:prstGeom>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ET401 tablets help your team work smarter and faster</a:t>
              </a:r>
            </a:p>
          </p:txBody>
        </p:sp>
      </p:grpSp>
    </p:spTree>
    <p:extLst>
      <p:ext uri="{BB962C8B-B14F-4D97-AF65-F5344CB8AC3E}">
        <p14:creationId xmlns:p14="http://schemas.microsoft.com/office/powerpoint/2010/main" val="1819095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7AE5E5-77E8-B3AB-EDF3-98C021AEF98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14016" y="2588791"/>
            <a:ext cx="9777984" cy="4269210"/>
          </a:xfrm>
          <a:prstGeom prst="rect">
            <a:avLst/>
          </a:prstGeom>
        </p:spPr>
      </p:pic>
      <p:cxnSp>
        <p:nvCxnSpPr>
          <p:cNvPr id="7" name="Straight Connector 6">
            <a:extLst>
              <a:ext uri="{FF2B5EF4-FFF2-40B4-BE49-F238E27FC236}">
                <a16:creationId xmlns:a16="http://schemas.microsoft.com/office/drawing/2014/main" id="{DFFBB9EB-EF8D-C3FD-AE1D-2E5FA6E597BF}"/>
              </a:ext>
            </a:extLst>
          </p:cNvPr>
          <p:cNvCxnSpPr>
            <a:cxnSpLocks/>
          </p:cNvCxnSpPr>
          <p:nvPr/>
        </p:nvCxnSpPr>
        <p:spPr>
          <a:xfrm>
            <a:off x="457198" y="2627034"/>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85CDCB3E-560F-CB12-9DA9-67B9EBB66718}"/>
              </a:ext>
            </a:extLst>
          </p:cNvPr>
          <p:cNvGrpSpPr/>
          <p:nvPr/>
        </p:nvGrpSpPr>
        <p:grpSpPr>
          <a:xfrm>
            <a:off x="457198" y="2980923"/>
            <a:ext cx="11277600" cy="1250044"/>
            <a:chOff x="457199" y="2980922"/>
            <a:chExt cx="5546589" cy="1721707"/>
          </a:xfrm>
        </p:grpSpPr>
        <p:grpSp>
          <p:nvGrpSpPr>
            <p:cNvPr id="20" name="Group 19">
              <a:extLst>
                <a:ext uri="{FF2B5EF4-FFF2-40B4-BE49-F238E27FC236}">
                  <a16:creationId xmlns:a16="http://schemas.microsoft.com/office/drawing/2014/main" id="{36E54B14-3A2A-0DD6-FA71-23C58EE1D026}"/>
                </a:ext>
              </a:extLst>
            </p:cNvPr>
            <p:cNvGrpSpPr/>
            <p:nvPr/>
          </p:nvGrpSpPr>
          <p:grpSpPr>
            <a:xfrm>
              <a:off x="457199" y="2980922"/>
              <a:ext cx="5546589" cy="1721707"/>
              <a:chOff x="457197" y="2644040"/>
              <a:chExt cx="6722176" cy="2398224"/>
            </a:xfrm>
          </p:grpSpPr>
          <p:grpSp>
            <p:nvGrpSpPr>
              <p:cNvPr id="22" name="Group 21">
                <a:extLst>
                  <a:ext uri="{FF2B5EF4-FFF2-40B4-BE49-F238E27FC236}">
                    <a16:creationId xmlns:a16="http://schemas.microsoft.com/office/drawing/2014/main" id="{E0C94422-00D8-01EB-62F5-2C08E931D558}"/>
                  </a:ext>
                </a:extLst>
              </p:cNvPr>
              <p:cNvGrpSpPr/>
              <p:nvPr/>
            </p:nvGrpSpPr>
            <p:grpSpPr>
              <a:xfrm>
                <a:off x="457197" y="2650078"/>
                <a:ext cx="4984624" cy="2392186"/>
                <a:chOff x="4835236" y="2467197"/>
                <a:chExt cx="6968838" cy="3130039"/>
              </a:xfrm>
            </p:grpSpPr>
            <p:sp>
              <p:nvSpPr>
                <p:cNvPr id="27" name="Rounded Rectangle 26">
                  <a:extLst>
                    <a:ext uri="{FF2B5EF4-FFF2-40B4-BE49-F238E27FC236}">
                      <a16:creationId xmlns:a16="http://schemas.microsoft.com/office/drawing/2014/main" id="{590E9838-92C6-C64C-0AA8-004351C3455F}"/>
                    </a:ext>
                  </a:extLst>
                </p:cNvPr>
                <p:cNvSpPr/>
                <p:nvPr/>
              </p:nvSpPr>
              <p:spPr>
                <a:xfrm>
                  <a:off x="4835236" y="2479964"/>
                  <a:ext cx="2119746" cy="3117272"/>
                </a:xfrm>
                <a:prstGeom prst="roundRect">
                  <a:avLst/>
                </a:prstGeom>
                <a:solidFill>
                  <a:schemeClr val="accent2"/>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8" name="Rounded Rectangle 27">
                  <a:extLst>
                    <a:ext uri="{FF2B5EF4-FFF2-40B4-BE49-F238E27FC236}">
                      <a16:creationId xmlns:a16="http://schemas.microsoft.com/office/drawing/2014/main" id="{1485F787-FBB3-8E78-A671-CAF2E8FF3B1F}"/>
                    </a:ext>
                  </a:extLst>
                </p:cNvPr>
                <p:cNvSpPr/>
                <p:nvPr/>
              </p:nvSpPr>
              <p:spPr>
                <a:xfrm>
                  <a:off x="9684328" y="2467197"/>
                  <a:ext cx="2119746" cy="3117272"/>
                </a:xfrm>
                <a:prstGeom prst="roundRect">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9" name="Rounded Rectangle 28">
                  <a:extLst>
                    <a:ext uri="{FF2B5EF4-FFF2-40B4-BE49-F238E27FC236}">
                      <a16:creationId xmlns:a16="http://schemas.microsoft.com/office/drawing/2014/main" id="{A9D66CFE-38D1-8AE7-27E6-409B11E8B474}"/>
                    </a:ext>
                  </a:extLst>
                </p:cNvPr>
                <p:cNvSpPr/>
                <p:nvPr/>
              </p:nvSpPr>
              <p:spPr>
                <a:xfrm>
                  <a:off x="7259781" y="2479964"/>
                  <a:ext cx="2119746" cy="3117272"/>
                </a:xfrm>
                <a:prstGeom prst="roundRect">
                  <a:avLst>
                    <a:gd name="adj" fmla="val 12606"/>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sp>
            <p:nvSpPr>
              <p:cNvPr id="24" name="Rounded Rectangle 23">
                <a:extLst>
                  <a:ext uri="{FF2B5EF4-FFF2-40B4-BE49-F238E27FC236}">
                    <a16:creationId xmlns:a16="http://schemas.microsoft.com/office/drawing/2014/main" id="{3D477463-6B71-14F2-2EDF-ECCF1A39D50D}"/>
                  </a:ext>
                </a:extLst>
              </p:cNvPr>
              <p:cNvSpPr/>
              <p:nvPr/>
            </p:nvSpPr>
            <p:spPr>
              <a:xfrm>
                <a:off x="5663175" y="2644040"/>
                <a:ext cx="1516198" cy="2382429"/>
              </a:xfrm>
              <a:prstGeom prst="roundRect">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nvGrpSpPr>
            <p:cNvPr id="12" name="Group 11">
              <a:extLst>
                <a:ext uri="{FF2B5EF4-FFF2-40B4-BE49-F238E27FC236}">
                  <a16:creationId xmlns:a16="http://schemas.microsoft.com/office/drawing/2014/main" id="{DF356F3E-DB38-692B-ADD6-51A746D58983}"/>
                </a:ext>
              </a:extLst>
            </p:cNvPr>
            <p:cNvGrpSpPr/>
            <p:nvPr/>
          </p:nvGrpSpPr>
          <p:grpSpPr>
            <a:xfrm>
              <a:off x="496907" y="3459061"/>
              <a:ext cx="5459901" cy="717268"/>
              <a:chOff x="496907" y="3459061"/>
              <a:chExt cx="5459901" cy="717268"/>
            </a:xfrm>
          </p:grpSpPr>
          <p:sp>
            <p:nvSpPr>
              <p:cNvPr id="13" name="Title 1">
                <a:extLst>
                  <a:ext uri="{FF2B5EF4-FFF2-40B4-BE49-F238E27FC236}">
                    <a16:creationId xmlns:a16="http://schemas.microsoft.com/office/drawing/2014/main" id="{CF986FE4-4551-A265-AE2A-3031270922AC}"/>
                  </a:ext>
                </a:extLst>
              </p:cNvPr>
              <p:cNvSpPr txBox="1">
                <a:spLocks/>
              </p:cNvSpPr>
              <p:nvPr/>
            </p:nvSpPr>
            <p:spPr>
              <a:xfrm>
                <a:off x="496907" y="3459061"/>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solidFill>
                      <a:schemeClr val="tx1"/>
                    </a:solidFill>
                    <a:latin typeface="Zebra Sans" pitchFamily="2" charset="77"/>
                  </a:rPr>
                  <a:t>Rugged built-in</a:t>
                </a:r>
                <a:endParaRPr lang="en-US" sz="2400" dirty="0">
                  <a:solidFill>
                    <a:schemeClr val="tx1"/>
                  </a:solidFill>
                  <a:latin typeface="Zebra Sans" pitchFamily="2" charset="77"/>
                </a:endParaRPr>
              </a:p>
            </p:txBody>
          </p:sp>
          <p:sp>
            <p:nvSpPr>
              <p:cNvPr id="14" name="Title 1">
                <a:extLst>
                  <a:ext uri="{FF2B5EF4-FFF2-40B4-BE49-F238E27FC236}">
                    <a16:creationId xmlns:a16="http://schemas.microsoft.com/office/drawing/2014/main" id="{5D39F7BC-EDD7-79FC-DFDC-C086382D6993}"/>
                  </a:ext>
                </a:extLst>
              </p:cNvPr>
              <p:cNvSpPr txBox="1">
                <a:spLocks/>
              </p:cNvSpPr>
              <p:nvPr/>
            </p:nvSpPr>
            <p:spPr>
              <a:xfrm>
                <a:off x="1940177" y="3466824"/>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Longer lifecycle</a:t>
                </a:r>
                <a:endParaRPr lang="en-US" sz="2400" dirty="0">
                  <a:latin typeface="Zebra Sans" pitchFamily="2" charset="77"/>
                </a:endParaRPr>
              </a:p>
            </p:txBody>
          </p:sp>
          <p:sp>
            <p:nvSpPr>
              <p:cNvPr id="15" name="Title 1">
                <a:extLst>
                  <a:ext uri="{FF2B5EF4-FFF2-40B4-BE49-F238E27FC236}">
                    <a16:creationId xmlns:a16="http://schemas.microsoft.com/office/drawing/2014/main" id="{4407FE91-77E9-9918-75DA-83353A06BD2A}"/>
                  </a:ext>
                </a:extLst>
              </p:cNvPr>
              <p:cNvSpPr txBox="1">
                <a:spLocks/>
              </p:cNvSpPr>
              <p:nvPr/>
            </p:nvSpPr>
            <p:spPr>
              <a:xfrm>
                <a:off x="3367224" y="3459061"/>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Designed for </a:t>
                </a:r>
                <a:br>
                  <a:rPr lang="en-US" sz="1800" dirty="0">
                    <a:latin typeface="Zebra Sans" pitchFamily="2" charset="77"/>
                  </a:rPr>
                </a:br>
                <a:r>
                  <a:rPr lang="en-US" sz="1800" dirty="0">
                    <a:latin typeface="Zebra Sans" pitchFamily="2" charset="77"/>
                  </a:rPr>
                  <a:t>work</a:t>
                </a:r>
                <a:endParaRPr lang="en-US" sz="2400" dirty="0">
                  <a:latin typeface="Zebra Sans" pitchFamily="2" charset="77"/>
                </a:endParaRPr>
              </a:p>
            </p:txBody>
          </p:sp>
          <p:sp>
            <p:nvSpPr>
              <p:cNvPr id="16" name="Title 1">
                <a:extLst>
                  <a:ext uri="{FF2B5EF4-FFF2-40B4-BE49-F238E27FC236}">
                    <a16:creationId xmlns:a16="http://schemas.microsoft.com/office/drawing/2014/main" id="{B70B3C31-757E-E046-D931-A0DD41432F1F}"/>
                  </a:ext>
                </a:extLst>
              </p:cNvPr>
              <p:cNvSpPr txBox="1">
                <a:spLocks/>
              </p:cNvSpPr>
              <p:nvPr/>
            </p:nvSpPr>
            <p:spPr>
              <a:xfrm>
                <a:off x="4794214" y="3466824"/>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Enterprise </a:t>
                </a:r>
                <a:br>
                  <a:rPr lang="en-US" sz="1800" dirty="0">
                    <a:latin typeface="Zebra Sans" pitchFamily="2" charset="77"/>
                  </a:rPr>
                </a:br>
                <a:r>
                  <a:rPr lang="en-US" sz="1800" dirty="0">
                    <a:latin typeface="Zebra Sans" pitchFamily="2" charset="77"/>
                  </a:rPr>
                  <a:t>accessories</a:t>
                </a:r>
                <a:endParaRPr lang="en-US" sz="2400" dirty="0">
                  <a:latin typeface="Zebra Sans" pitchFamily="2" charset="77"/>
                </a:endParaRPr>
              </a:p>
            </p:txBody>
          </p:sp>
        </p:grpSp>
      </p:grpSp>
      <p:sp>
        <p:nvSpPr>
          <p:cNvPr id="30" name="Title 4">
            <a:extLst>
              <a:ext uri="{FF2B5EF4-FFF2-40B4-BE49-F238E27FC236}">
                <a16:creationId xmlns:a16="http://schemas.microsoft.com/office/drawing/2014/main" id="{6762864F-B843-FF61-EF79-B65186785CE4}"/>
              </a:ext>
            </a:extLst>
          </p:cNvPr>
          <p:cNvSpPr txBox="1">
            <a:spLocks/>
          </p:cNvSpPr>
          <p:nvPr/>
        </p:nvSpPr>
        <p:spPr>
          <a:xfrm>
            <a:off x="457200" y="1422113"/>
            <a:ext cx="4480560" cy="888578"/>
          </a:xfrm>
          <a:prstGeom prst="rect">
            <a:avLst/>
          </a:prstGeom>
        </p:spPr>
        <p:txBody>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sz="6000" dirty="0">
                <a:solidFill>
                  <a:schemeClr val="bg1"/>
                </a:solidFill>
              </a:rPr>
              <a:t>Key Features</a:t>
            </a:r>
          </a:p>
        </p:txBody>
      </p:sp>
      <p:sp>
        <p:nvSpPr>
          <p:cNvPr id="31" name="Slide Number Placeholder 1">
            <a:extLst>
              <a:ext uri="{FF2B5EF4-FFF2-40B4-BE49-F238E27FC236}">
                <a16:creationId xmlns:a16="http://schemas.microsoft.com/office/drawing/2014/main" id="{E7578DBC-F9F8-6B7D-4EA1-FE98E5112F02}"/>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solidFill>
                <a:latin typeface="Zebra Sans" pitchFamily="2" charset="77"/>
              </a:rPr>
              <a:pPr algn="r"/>
              <a:t>19</a:t>
            </a:fld>
            <a:endParaRPr lang="en-US" sz="800" dirty="0">
              <a:solidFill>
                <a:schemeClr val="bg1"/>
              </a:solidFill>
              <a:latin typeface="Zebra Sans" pitchFamily="2" charset="77"/>
            </a:endParaRPr>
          </a:p>
        </p:txBody>
      </p:sp>
      <p:sp>
        <p:nvSpPr>
          <p:cNvPr id="32" name="TextBox 31">
            <a:extLst>
              <a:ext uri="{FF2B5EF4-FFF2-40B4-BE49-F238E27FC236}">
                <a16:creationId xmlns:a16="http://schemas.microsoft.com/office/drawing/2014/main" id="{A65DA8FF-54BD-BDE0-CEDC-2E960EB76CD0}"/>
              </a:ext>
            </a:extLst>
          </p:cNvPr>
          <p:cNvSpPr txBox="1"/>
          <p:nvPr/>
        </p:nvSpPr>
        <p:spPr>
          <a:xfrm>
            <a:off x="192830" y="6611438"/>
            <a:ext cx="3544547" cy="180860"/>
          </a:xfrm>
          <a:prstGeom prst="rect">
            <a:avLst/>
          </a:prstGeom>
          <a:noFill/>
        </p:spPr>
        <p:txBody>
          <a:bodyPr wrap="square" lIns="0" tIns="0" rIns="0" bIns="0" rtlCol="0">
            <a:noAutofit/>
          </a:bodyPr>
          <a:lstStyle/>
          <a:p>
            <a:pPr>
              <a:spcBef>
                <a:spcPts val="300"/>
              </a:spcBef>
            </a:pPr>
            <a:r>
              <a:rPr lang="en-US" sz="750" dirty="0">
                <a:solidFill>
                  <a:schemeClr val="bg1">
                    <a:lumMod val="75000"/>
                  </a:schemeClr>
                </a:solidFill>
                <a:latin typeface="Zebra Sans" pitchFamily="2" charset="77"/>
              </a:rPr>
              <a:t>ZEBRA TECHNOLOGIES</a:t>
            </a:r>
          </a:p>
        </p:txBody>
      </p:sp>
    </p:spTree>
    <p:extLst>
      <p:ext uri="{BB962C8B-B14F-4D97-AF65-F5344CB8AC3E}">
        <p14:creationId xmlns:p14="http://schemas.microsoft.com/office/powerpoint/2010/main" val="34592682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26098-6E0E-C50D-915F-37BE8A0278D6}"/>
            </a:ext>
          </a:extLst>
        </p:cNvPr>
        <p:cNvGrpSpPr/>
        <p:nvPr/>
      </p:nvGrpSpPr>
      <p:grpSpPr>
        <a:xfrm>
          <a:off x="0" y="0"/>
          <a:ext cx="0" cy="0"/>
          <a:chOff x="0" y="0"/>
          <a:chExt cx="0" cy="0"/>
        </a:xfrm>
      </p:grpSpPr>
      <p:pic>
        <p:nvPicPr>
          <p:cNvPr id="54" name="Picture 53" descr="A colorful lines on a black background&#10;&#10;AI-generated content may be incorrect.">
            <a:extLst>
              <a:ext uri="{FF2B5EF4-FFF2-40B4-BE49-F238E27FC236}">
                <a16:creationId xmlns:a16="http://schemas.microsoft.com/office/drawing/2014/main" id="{04D1869D-8AF0-D3BA-9B7C-66DE8EDC579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66800" y="2574723"/>
            <a:ext cx="11125200" cy="4269210"/>
          </a:xfrm>
          <a:prstGeom prst="rect">
            <a:avLst/>
          </a:prstGeom>
        </p:spPr>
      </p:pic>
      <p:sp>
        <p:nvSpPr>
          <p:cNvPr id="2" name="Slide Number Placeholder 1">
            <a:extLst>
              <a:ext uri="{FF2B5EF4-FFF2-40B4-BE49-F238E27FC236}">
                <a16:creationId xmlns:a16="http://schemas.microsoft.com/office/drawing/2014/main" id="{025A9DB5-8DA6-872A-1025-2D97ADEA9E78}"/>
              </a:ext>
            </a:extLst>
          </p:cNvPr>
          <p:cNvSpPr>
            <a:spLocks noGrp="1"/>
          </p:cNvSpPr>
          <p:nvPr>
            <p:ph type="sldNum" sz="quarter" idx="4294967295"/>
          </p:nvPr>
        </p:nvSpPr>
        <p:spPr>
          <a:xfrm>
            <a:off x="0" y="6354763"/>
            <a:ext cx="457200" cy="182562"/>
          </a:xfrm>
          <a:prstGeom prst="rect">
            <a:avLst/>
          </a:prstGeom>
        </p:spPr>
        <p:txBody>
          <a:bodyPr/>
          <a:lstStyle/>
          <a:p>
            <a:fld id="{1AD59F8F-821C-794D-AFBA-1518A32149B9}" type="slidenum">
              <a:rPr lang="en-US" smtClean="0">
                <a:latin typeface="Zebra Sans" pitchFamily="2" charset="77"/>
              </a:rPr>
              <a:pPr/>
              <a:t>2</a:t>
            </a:fld>
            <a:endParaRPr lang="en-US" dirty="0">
              <a:latin typeface="Zebra Sans" pitchFamily="2" charset="77"/>
            </a:endParaRPr>
          </a:p>
        </p:txBody>
      </p:sp>
      <p:sp>
        <p:nvSpPr>
          <p:cNvPr id="10" name="Title 4">
            <a:extLst>
              <a:ext uri="{FF2B5EF4-FFF2-40B4-BE49-F238E27FC236}">
                <a16:creationId xmlns:a16="http://schemas.microsoft.com/office/drawing/2014/main" id="{ACFD6D3B-AC63-8E85-D47F-29C3A9403F56}"/>
              </a:ext>
            </a:extLst>
          </p:cNvPr>
          <p:cNvSpPr>
            <a:spLocks noGrp="1"/>
          </p:cNvSpPr>
          <p:nvPr>
            <p:ph type="ctrTitle" idx="4294967295"/>
          </p:nvPr>
        </p:nvSpPr>
        <p:spPr>
          <a:xfrm>
            <a:off x="0" y="1557338"/>
            <a:ext cx="4127500" cy="893762"/>
          </a:xfrm>
        </p:spPr>
        <p:txBody>
          <a:bodyPr/>
          <a:lstStyle/>
          <a:p>
            <a:r>
              <a:rPr lang="en-US" sz="7200" dirty="0"/>
              <a:t>Agenda</a:t>
            </a:r>
          </a:p>
        </p:txBody>
      </p:sp>
      <p:cxnSp>
        <p:nvCxnSpPr>
          <p:cNvPr id="23" name="Straight Connector 22">
            <a:extLst>
              <a:ext uri="{FF2B5EF4-FFF2-40B4-BE49-F238E27FC236}">
                <a16:creationId xmlns:a16="http://schemas.microsoft.com/office/drawing/2014/main" id="{14594B6E-C225-446C-1038-CB57465E31DE}"/>
              </a:ext>
            </a:extLst>
          </p:cNvPr>
          <p:cNvCxnSpPr>
            <a:cxnSpLocks/>
          </p:cNvCxnSpPr>
          <p:nvPr/>
        </p:nvCxnSpPr>
        <p:spPr>
          <a:xfrm>
            <a:off x="457198" y="2627034"/>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grpSp>
        <p:nvGrpSpPr>
          <p:cNvPr id="50" name="Group 49">
            <a:extLst>
              <a:ext uri="{FF2B5EF4-FFF2-40B4-BE49-F238E27FC236}">
                <a16:creationId xmlns:a16="http://schemas.microsoft.com/office/drawing/2014/main" id="{B870F5EE-CC14-33B3-B106-74EA96DEBA04}"/>
              </a:ext>
            </a:extLst>
          </p:cNvPr>
          <p:cNvGrpSpPr/>
          <p:nvPr/>
        </p:nvGrpSpPr>
        <p:grpSpPr>
          <a:xfrm>
            <a:off x="457198" y="2973916"/>
            <a:ext cx="11277599" cy="1728712"/>
            <a:chOff x="457199" y="2973916"/>
            <a:chExt cx="9839378" cy="1728712"/>
          </a:xfrm>
        </p:grpSpPr>
        <p:grpSp>
          <p:nvGrpSpPr>
            <p:cNvPr id="11" name="Group 10">
              <a:extLst>
                <a:ext uri="{FF2B5EF4-FFF2-40B4-BE49-F238E27FC236}">
                  <a16:creationId xmlns:a16="http://schemas.microsoft.com/office/drawing/2014/main" id="{D7F8A94F-5352-8EE5-7CBB-71D037BA1B37}"/>
                </a:ext>
              </a:extLst>
            </p:cNvPr>
            <p:cNvGrpSpPr/>
            <p:nvPr/>
          </p:nvGrpSpPr>
          <p:grpSpPr>
            <a:xfrm>
              <a:off x="457199" y="2973916"/>
              <a:ext cx="9839378" cy="1728712"/>
              <a:chOff x="457197" y="2634282"/>
              <a:chExt cx="10241530" cy="1728712"/>
            </a:xfrm>
          </p:grpSpPr>
          <p:grpSp>
            <p:nvGrpSpPr>
              <p:cNvPr id="12" name="Group 11">
                <a:extLst>
                  <a:ext uri="{FF2B5EF4-FFF2-40B4-BE49-F238E27FC236}">
                    <a16:creationId xmlns:a16="http://schemas.microsoft.com/office/drawing/2014/main" id="{9E723716-95D1-7FDF-DDC9-F26486377809}"/>
                  </a:ext>
                </a:extLst>
              </p:cNvPr>
              <p:cNvGrpSpPr/>
              <p:nvPr/>
            </p:nvGrpSpPr>
            <p:grpSpPr>
              <a:xfrm>
                <a:off x="457197" y="2634282"/>
                <a:ext cx="8752117" cy="1728712"/>
                <a:chOff x="457197" y="2634282"/>
                <a:chExt cx="10190602" cy="2407982"/>
              </a:xfrm>
            </p:grpSpPr>
            <p:grpSp>
              <p:nvGrpSpPr>
                <p:cNvPr id="15" name="Group 14">
                  <a:extLst>
                    <a:ext uri="{FF2B5EF4-FFF2-40B4-BE49-F238E27FC236}">
                      <a16:creationId xmlns:a16="http://schemas.microsoft.com/office/drawing/2014/main" id="{07053919-F29F-3414-E713-B5942ADF665C}"/>
                    </a:ext>
                  </a:extLst>
                </p:cNvPr>
                <p:cNvGrpSpPr/>
                <p:nvPr/>
              </p:nvGrpSpPr>
              <p:grpSpPr>
                <a:xfrm>
                  <a:off x="457197" y="2650078"/>
                  <a:ext cx="4984624" cy="2392186"/>
                  <a:chOff x="4835236" y="2467197"/>
                  <a:chExt cx="6968838" cy="3130039"/>
                </a:xfrm>
              </p:grpSpPr>
              <p:sp>
                <p:nvSpPr>
                  <p:cNvPr id="20" name="Rounded Rectangle 19">
                    <a:extLst>
                      <a:ext uri="{FF2B5EF4-FFF2-40B4-BE49-F238E27FC236}">
                        <a16:creationId xmlns:a16="http://schemas.microsoft.com/office/drawing/2014/main" id="{32C86385-1A57-681F-970E-A45B49C02F71}"/>
                      </a:ext>
                    </a:extLst>
                  </p:cNvPr>
                  <p:cNvSpPr/>
                  <p:nvPr/>
                </p:nvSpPr>
                <p:spPr>
                  <a:xfrm>
                    <a:off x="4835236" y="2479964"/>
                    <a:ext cx="2119746" cy="3117272"/>
                  </a:xfrm>
                  <a:prstGeom prst="roundRect">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1" name="Rounded Rectangle 20">
                    <a:extLst>
                      <a:ext uri="{FF2B5EF4-FFF2-40B4-BE49-F238E27FC236}">
                        <a16:creationId xmlns:a16="http://schemas.microsoft.com/office/drawing/2014/main" id="{3C180D28-EAC3-649D-E05C-BBC67F19E359}"/>
                      </a:ext>
                    </a:extLst>
                  </p:cNvPr>
                  <p:cNvSpPr/>
                  <p:nvPr/>
                </p:nvSpPr>
                <p:spPr>
                  <a:xfrm>
                    <a:off x="9684328" y="2467197"/>
                    <a:ext cx="2119746" cy="3117272"/>
                  </a:xfrm>
                  <a:prstGeom prst="roundRect">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2" name="Rounded Rectangle 21">
                    <a:extLst>
                      <a:ext uri="{FF2B5EF4-FFF2-40B4-BE49-F238E27FC236}">
                        <a16:creationId xmlns:a16="http://schemas.microsoft.com/office/drawing/2014/main" id="{A48F2C76-A238-DDD6-E80E-831AF50B01A0}"/>
                      </a:ext>
                    </a:extLst>
                  </p:cNvPr>
                  <p:cNvSpPr/>
                  <p:nvPr/>
                </p:nvSpPr>
                <p:spPr>
                  <a:xfrm>
                    <a:off x="7259781" y="2479964"/>
                    <a:ext cx="2119746" cy="3117272"/>
                  </a:xfrm>
                  <a:prstGeom prst="roundRect">
                    <a:avLst>
                      <a:gd name="adj" fmla="val 12606"/>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nvGrpSpPr>
                <p:cNvPr id="16" name="Group 15">
                  <a:extLst>
                    <a:ext uri="{FF2B5EF4-FFF2-40B4-BE49-F238E27FC236}">
                      <a16:creationId xmlns:a16="http://schemas.microsoft.com/office/drawing/2014/main" id="{04AD239D-95A8-567D-4D6F-E266B722A204}"/>
                    </a:ext>
                  </a:extLst>
                </p:cNvPr>
                <p:cNvGrpSpPr/>
                <p:nvPr/>
              </p:nvGrpSpPr>
              <p:grpSpPr>
                <a:xfrm>
                  <a:off x="5663175" y="2634282"/>
                  <a:ext cx="4984624" cy="2392186"/>
                  <a:chOff x="4835236" y="2467197"/>
                  <a:chExt cx="6968838" cy="3130039"/>
                </a:xfrm>
              </p:grpSpPr>
              <p:sp>
                <p:nvSpPr>
                  <p:cNvPr id="17" name="Rounded Rectangle 16">
                    <a:extLst>
                      <a:ext uri="{FF2B5EF4-FFF2-40B4-BE49-F238E27FC236}">
                        <a16:creationId xmlns:a16="http://schemas.microsoft.com/office/drawing/2014/main" id="{119FC42F-2F86-763F-4766-85AC7891991B}"/>
                      </a:ext>
                    </a:extLst>
                  </p:cNvPr>
                  <p:cNvSpPr/>
                  <p:nvPr/>
                </p:nvSpPr>
                <p:spPr>
                  <a:xfrm>
                    <a:off x="4835236" y="2479964"/>
                    <a:ext cx="2119746" cy="3117272"/>
                  </a:xfrm>
                  <a:prstGeom prst="roundRect">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18" name="Rounded Rectangle 17">
                    <a:extLst>
                      <a:ext uri="{FF2B5EF4-FFF2-40B4-BE49-F238E27FC236}">
                        <a16:creationId xmlns:a16="http://schemas.microsoft.com/office/drawing/2014/main" id="{294B7BC5-AB4F-E66E-970C-F7ADBED82550}"/>
                      </a:ext>
                    </a:extLst>
                  </p:cNvPr>
                  <p:cNvSpPr/>
                  <p:nvPr/>
                </p:nvSpPr>
                <p:spPr>
                  <a:xfrm>
                    <a:off x="9684328" y="2467197"/>
                    <a:ext cx="2119746" cy="3117272"/>
                  </a:xfrm>
                  <a:prstGeom prst="roundRect">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19" name="Rounded Rectangle 18">
                    <a:extLst>
                      <a:ext uri="{FF2B5EF4-FFF2-40B4-BE49-F238E27FC236}">
                        <a16:creationId xmlns:a16="http://schemas.microsoft.com/office/drawing/2014/main" id="{EAD95F57-7D6C-1D4E-BD3A-506A6FF566BC}"/>
                      </a:ext>
                    </a:extLst>
                  </p:cNvPr>
                  <p:cNvSpPr/>
                  <p:nvPr/>
                </p:nvSpPr>
                <p:spPr>
                  <a:xfrm>
                    <a:off x="7259782" y="2479964"/>
                    <a:ext cx="2119746" cy="3117272"/>
                  </a:xfrm>
                  <a:prstGeom prst="roundRect">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sp>
            <p:nvSpPr>
              <p:cNvPr id="13" name="Rounded Rectangle 12">
                <a:extLst>
                  <a:ext uri="{FF2B5EF4-FFF2-40B4-BE49-F238E27FC236}">
                    <a16:creationId xmlns:a16="http://schemas.microsoft.com/office/drawing/2014/main" id="{0B894F81-24CC-10C9-F0F7-538C7A9F3B7C}"/>
                  </a:ext>
                </a:extLst>
              </p:cNvPr>
              <p:cNvSpPr/>
              <p:nvPr/>
            </p:nvSpPr>
            <p:spPr>
              <a:xfrm>
                <a:off x="9396553" y="2652627"/>
                <a:ext cx="1302174" cy="1710367"/>
              </a:xfrm>
              <a:prstGeom prst="roundRect">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nvGrpSpPr>
            <p:cNvPr id="46" name="Group 45">
              <a:extLst>
                <a:ext uri="{FF2B5EF4-FFF2-40B4-BE49-F238E27FC236}">
                  <a16:creationId xmlns:a16="http://schemas.microsoft.com/office/drawing/2014/main" id="{0889A4AD-B9B6-6AA5-36C8-16ED5588C3E2}"/>
                </a:ext>
              </a:extLst>
            </p:cNvPr>
            <p:cNvGrpSpPr/>
            <p:nvPr/>
          </p:nvGrpSpPr>
          <p:grpSpPr>
            <a:xfrm>
              <a:off x="496907" y="3459061"/>
              <a:ext cx="9750600" cy="717268"/>
              <a:chOff x="496907" y="3459061"/>
              <a:chExt cx="9750600" cy="717268"/>
            </a:xfrm>
          </p:grpSpPr>
          <p:sp>
            <p:nvSpPr>
              <p:cNvPr id="38" name="Title 1">
                <a:extLst>
                  <a:ext uri="{FF2B5EF4-FFF2-40B4-BE49-F238E27FC236}">
                    <a16:creationId xmlns:a16="http://schemas.microsoft.com/office/drawing/2014/main" id="{88414A68-49CB-42A5-47AC-7E3DD316482D}"/>
                  </a:ext>
                </a:extLst>
              </p:cNvPr>
              <p:cNvSpPr txBox="1">
                <a:spLocks/>
              </p:cNvSpPr>
              <p:nvPr/>
            </p:nvSpPr>
            <p:spPr>
              <a:xfrm>
                <a:off x="496907" y="3459061"/>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Challenge and Solution</a:t>
                </a:r>
                <a:endParaRPr lang="en-US" sz="2400" dirty="0">
                  <a:latin typeface="Zebra Sans" pitchFamily="2" charset="77"/>
                </a:endParaRPr>
              </a:p>
            </p:txBody>
          </p:sp>
          <p:sp>
            <p:nvSpPr>
              <p:cNvPr id="39" name="Title 1">
                <a:extLst>
                  <a:ext uri="{FF2B5EF4-FFF2-40B4-BE49-F238E27FC236}">
                    <a16:creationId xmlns:a16="http://schemas.microsoft.com/office/drawing/2014/main" id="{0209A33E-BF49-8641-3339-A3A4DE6701F5}"/>
                  </a:ext>
                </a:extLst>
              </p:cNvPr>
              <p:cNvSpPr txBox="1">
                <a:spLocks/>
              </p:cNvSpPr>
              <p:nvPr/>
            </p:nvSpPr>
            <p:spPr>
              <a:xfrm>
                <a:off x="1940177" y="3466824"/>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Markets and Applications</a:t>
                </a:r>
                <a:endParaRPr lang="en-US" sz="2400" dirty="0">
                  <a:latin typeface="Zebra Sans" pitchFamily="2" charset="77"/>
                </a:endParaRPr>
              </a:p>
            </p:txBody>
          </p:sp>
          <p:sp>
            <p:nvSpPr>
              <p:cNvPr id="40" name="Title 1">
                <a:extLst>
                  <a:ext uri="{FF2B5EF4-FFF2-40B4-BE49-F238E27FC236}">
                    <a16:creationId xmlns:a16="http://schemas.microsoft.com/office/drawing/2014/main" id="{6153D053-A808-7177-36E9-4DC457AA94D6}"/>
                  </a:ext>
                </a:extLst>
              </p:cNvPr>
              <p:cNvSpPr txBox="1">
                <a:spLocks/>
              </p:cNvSpPr>
              <p:nvPr/>
            </p:nvSpPr>
            <p:spPr>
              <a:xfrm>
                <a:off x="3367224" y="3459061"/>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Key</a:t>
                </a:r>
                <a:br>
                  <a:rPr lang="en-US" sz="1800" dirty="0">
                    <a:latin typeface="Zebra Sans" pitchFamily="2" charset="77"/>
                  </a:rPr>
                </a:br>
                <a:r>
                  <a:rPr lang="en-US" sz="1800" dirty="0">
                    <a:latin typeface="Zebra Sans" pitchFamily="2" charset="77"/>
                  </a:rPr>
                  <a:t> Features</a:t>
                </a:r>
                <a:endParaRPr lang="en-US" sz="2400" dirty="0">
                  <a:latin typeface="Zebra Sans" pitchFamily="2" charset="77"/>
                </a:endParaRPr>
              </a:p>
            </p:txBody>
          </p:sp>
          <p:sp>
            <p:nvSpPr>
              <p:cNvPr id="41" name="Title 1">
                <a:extLst>
                  <a:ext uri="{FF2B5EF4-FFF2-40B4-BE49-F238E27FC236}">
                    <a16:creationId xmlns:a16="http://schemas.microsoft.com/office/drawing/2014/main" id="{ACAAFCCD-218F-EFD2-EB2B-150107417384}"/>
                  </a:ext>
                </a:extLst>
              </p:cNvPr>
              <p:cNvSpPr txBox="1">
                <a:spLocks/>
              </p:cNvSpPr>
              <p:nvPr/>
            </p:nvSpPr>
            <p:spPr>
              <a:xfrm>
                <a:off x="4794214" y="3466824"/>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ET401</a:t>
                </a:r>
                <a:br>
                  <a:rPr lang="en-US" sz="1800" dirty="0">
                    <a:latin typeface="Zebra Sans" pitchFamily="2" charset="77"/>
                  </a:rPr>
                </a:br>
                <a:r>
                  <a:rPr lang="en-US" sz="1800" dirty="0">
                    <a:latin typeface="Zebra Sans" pitchFamily="2" charset="77"/>
                  </a:rPr>
                  <a:t>Product Tour</a:t>
                </a:r>
                <a:endParaRPr lang="en-US" sz="2400" dirty="0">
                  <a:latin typeface="Zebra Sans" pitchFamily="2" charset="77"/>
                </a:endParaRPr>
              </a:p>
            </p:txBody>
          </p:sp>
          <p:sp>
            <p:nvSpPr>
              <p:cNvPr id="42" name="Title 1">
                <a:extLst>
                  <a:ext uri="{FF2B5EF4-FFF2-40B4-BE49-F238E27FC236}">
                    <a16:creationId xmlns:a16="http://schemas.microsoft.com/office/drawing/2014/main" id="{3F5796F0-DC1E-489D-99DC-DC86A02085FD}"/>
                  </a:ext>
                </a:extLst>
              </p:cNvPr>
              <p:cNvSpPr txBox="1">
                <a:spLocks/>
              </p:cNvSpPr>
              <p:nvPr/>
            </p:nvSpPr>
            <p:spPr>
              <a:xfrm>
                <a:off x="6227802" y="3466824"/>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TCO</a:t>
                </a:r>
                <a:br>
                  <a:rPr lang="en-US" sz="1800" dirty="0">
                    <a:latin typeface="Zebra Sans" pitchFamily="2" charset="77"/>
                  </a:rPr>
                </a:br>
                <a:r>
                  <a:rPr lang="en-US" sz="1800" dirty="0">
                    <a:latin typeface="Zebra Sans" pitchFamily="2" charset="77"/>
                  </a:rPr>
                  <a:t>Analysis</a:t>
                </a:r>
                <a:endParaRPr lang="en-US" sz="2400" dirty="0">
                  <a:latin typeface="Zebra Sans" pitchFamily="2" charset="77"/>
                </a:endParaRPr>
              </a:p>
            </p:txBody>
          </p:sp>
          <p:sp>
            <p:nvSpPr>
              <p:cNvPr id="43" name="Title 1">
                <a:extLst>
                  <a:ext uri="{FF2B5EF4-FFF2-40B4-BE49-F238E27FC236}">
                    <a16:creationId xmlns:a16="http://schemas.microsoft.com/office/drawing/2014/main" id="{976D1050-9D74-35FD-599E-0225AF003572}"/>
                  </a:ext>
                </a:extLst>
              </p:cNvPr>
              <p:cNvSpPr txBox="1">
                <a:spLocks/>
              </p:cNvSpPr>
              <p:nvPr/>
            </p:nvSpPr>
            <p:spPr>
              <a:xfrm>
                <a:off x="7658831" y="3466824"/>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Zebra</a:t>
                </a:r>
                <a:br>
                  <a:rPr lang="en-US" sz="1800" dirty="0">
                    <a:latin typeface="Zebra Sans" pitchFamily="2" charset="77"/>
                  </a:rPr>
                </a:br>
                <a:r>
                  <a:rPr lang="en-US" sz="1800" dirty="0">
                    <a:latin typeface="Zebra Sans" pitchFamily="2" charset="77"/>
                  </a:rPr>
                  <a:t> DNA</a:t>
                </a:r>
                <a:endParaRPr lang="en-US" sz="2400" dirty="0">
                  <a:latin typeface="Zebra Sans" pitchFamily="2" charset="77"/>
                </a:endParaRPr>
              </a:p>
            </p:txBody>
          </p:sp>
          <p:sp>
            <p:nvSpPr>
              <p:cNvPr id="44" name="Title 1">
                <a:extLst>
                  <a:ext uri="{FF2B5EF4-FFF2-40B4-BE49-F238E27FC236}">
                    <a16:creationId xmlns:a16="http://schemas.microsoft.com/office/drawing/2014/main" id="{02770690-BBEE-72F3-5A6C-5DEC95D63F13}"/>
                  </a:ext>
                </a:extLst>
              </p:cNvPr>
              <p:cNvSpPr txBox="1">
                <a:spLocks/>
              </p:cNvSpPr>
              <p:nvPr/>
            </p:nvSpPr>
            <p:spPr>
              <a:xfrm>
                <a:off x="9084913" y="3466824"/>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Zebra</a:t>
                </a:r>
                <a:br>
                  <a:rPr lang="en-US" sz="1800" dirty="0">
                    <a:latin typeface="Zebra Sans" pitchFamily="2" charset="77"/>
                  </a:rPr>
                </a:br>
                <a:r>
                  <a:rPr lang="en-US" sz="1800" dirty="0">
                    <a:latin typeface="Zebra Sans" pitchFamily="2" charset="77"/>
                  </a:rPr>
                  <a:t>Services</a:t>
                </a:r>
                <a:endParaRPr lang="en-US" sz="2400" dirty="0">
                  <a:latin typeface="Zebra Sans" pitchFamily="2" charset="77"/>
                </a:endParaRPr>
              </a:p>
            </p:txBody>
          </p:sp>
        </p:grpSp>
      </p:grpSp>
      <p:sp>
        <p:nvSpPr>
          <p:cNvPr id="53" name="Title 4">
            <a:extLst>
              <a:ext uri="{FF2B5EF4-FFF2-40B4-BE49-F238E27FC236}">
                <a16:creationId xmlns:a16="http://schemas.microsoft.com/office/drawing/2014/main" id="{1224E04C-FE25-785E-6C5E-96D947FC034D}"/>
              </a:ext>
            </a:extLst>
          </p:cNvPr>
          <p:cNvSpPr txBox="1">
            <a:spLocks/>
          </p:cNvSpPr>
          <p:nvPr/>
        </p:nvSpPr>
        <p:spPr>
          <a:xfrm>
            <a:off x="457200" y="1422113"/>
            <a:ext cx="2729346" cy="888578"/>
          </a:xfrm>
          <a:prstGeom prst="rect">
            <a:avLst/>
          </a:prstGeom>
        </p:spPr>
        <p:txBody>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sz="6000" dirty="0">
                <a:solidFill>
                  <a:schemeClr val="bg1"/>
                </a:solidFill>
              </a:rPr>
              <a:t>Agenda</a:t>
            </a:r>
          </a:p>
        </p:txBody>
      </p:sp>
      <p:sp>
        <p:nvSpPr>
          <p:cNvPr id="55" name="Slide Number Placeholder 1">
            <a:extLst>
              <a:ext uri="{FF2B5EF4-FFF2-40B4-BE49-F238E27FC236}">
                <a16:creationId xmlns:a16="http://schemas.microsoft.com/office/drawing/2014/main" id="{D440E61F-88B3-16D2-AAA7-AFD6A25A863E}"/>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75000"/>
                  </a:schemeClr>
                </a:solidFill>
                <a:latin typeface="Zebra Sans" pitchFamily="2" charset="77"/>
              </a:rPr>
              <a:pPr algn="r"/>
              <a:t>2</a:t>
            </a:fld>
            <a:endParaRPr lang="en-US" sz="800" dirty="0">
              <a:solidFill>
                <a:schemeClr val="bg1">
                  <a:lumMod val="75000"/>
                </a:schemeClr>
              </a:solidFill>
              <a:latin typeface="Zebra Sans" pitchFamily="2" charset="77"/>
            </a:endParaRPr>
          </a:p>
        </p:txBody>
      </p:sp>
      <p:sp>
        <p:nvSpPr>
          <p:cNvPr id="31" name="TextBox 30">
            <a:extLst>
              <a:ext uri="{FF2B5EF4-FFF2-40B4-BE49-F238E27FC236}">
                <a16:creationId xmlns:a16="http://schemas.microsoft.com/office/drawing/2014/main" id="{0E64B0F7-A457-0444-A140-49D11BBA49DE}"/>
              </a:ext>
            </a:extLst>
          </p:cNvPr>
          <p:cNvSpPr txBox="1"/>
          <p:nvPr/>
        </p:nvSpPr>
        <p:spPr>
          <a:xfrm>
            <a:off x="192830" y="6611438"/>
            <a:ext cx="3544547" cy="180860"/>
          </a:xfrm>
          <a:prstGeom prst="rect">
            <a:avLst/>
          </a:prstGeom>
          <a:noFill/>
        </p:spPr>
        <p:txBody>
          <a:bodyPr wrap="square" lIns="0" tIns="0" rIns="0" bIns="0" rtlCol="0">
            <a:noAutofit/>
          </a:bodyPr>
          <a:lstStyle/>
          <a:p>
            <a:pPr>
              <a:spcBef>
                <a:spcPts val="300"/>
              </a:spcBef>
            </a:pPr>
            <a:r>
              <a:rPr lang="en-US" sz="750" dirty="0">
                <a:solidFill>
                  <a:schemeClr val="bg1">
                    <a:lumMod val="75000"/>
                  </a:schemeClr>
                </a:solidFill>
                <a:latin typeface="Zebra Sans" pitchFamily="2" charset="77"/>
              </a:rPr>
              <a:t>ZEBRA TECHNOLOGIES</a:t>
            </a:r>
          </a:p>
        </p:txBody>
      </p:sp>
    </p:spTree>
    <p:extLst>
      <p:ext uri="{BB962C8B-B14F-4D97-AF65-F5344CB8AC3E}">
        <p14:creationId xmlns:p14="http://schemas.microsoft.com/office/powerpoint/2010/main" val="566806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70D1E51-94C1-0AFD-7098-F499614E8F16}"/>
              </a:ext>
            </a:extLst>
          </p:cNvPr>
          <p:cNvPicPr>
            <a:picLocks noGrp="1" noChangeAspect="1"/>
          </p:cNvPicPr>
          <p:nvPr>
            <p:ph type="pic" sz="quarter" idx="24"/>
          </p:nvPr>
        </p:nvPicPr>
        <p:blipFill rotWithShape="1">
          <a:blip r:embed="rId2" cstate="screen">
            <a:extLst>
              <a:ext uri="{28A0092B-C50C-407E-A947-70E740481C1C}">
                <a14:useLocalDpi xmlns:a14="http://schemas.microsoft.com/office/drawing/2010/main"/>
              </a:ext>
            </a:extLst>
          </a:blip>
          <a:srcRect/>
          <a:stretch/>
        </p:blipFill>
        <p:spPr>
          <a:xfrm>
            <a:off x="0" y="-1"/>
            <a:ext cx="12487564" cy="6858001"/>
          </a:xfrm>
        </p:spPr>
      </p:pic>
      <p:sp>
        <p:nvSpPr>
          <p:cNvPr id="4" name="Text Placeholder 3">
            <a:extLst>
              <a:ext uri="{FF2B5EF4-FFF2-40B4-BE49-F238E27FC236}">
                <a16:creationId xmlns:a16="http://schemas.microsoft.com/office/drawing/2014/main" id="{241CB6F3-A2C3-D9D2-C979-F1DE93C2FBC1}"/>
              </a:ext>
            </a:extLst>
          </p:cNvPr>
          <p:cNvSpPr>
            <a:spLocks noGrp="1"/>
          </p:cNvSpPr>
          <p:nvPr>
            <p:ph type="body" sz="quarter" idx="13"/>
          </p:nvPr>
        </p:nvSpPr>
        <p:spPr>
          <a:xfrm>
            <a:off x="457203" y="507439"/>
            <a:ext cx="7868701" cy="1030666"/>
          </a:xfrm>
          <a:prstGeom prst="roundRect">
            <a:avLst>
              <a:gd name="adj" fmla="val 14326"/>
            </a:avLst>
          </a:prstGeom>
          <a:solidFill>
            <a:schemeClr val="tx1"/>
          </a:solidFill>
        </p:spPr>
        <p:txBody>
          <a:bodyPr bIns="182880" anchor="ctr"/>
          <a:lstStyle/>
          <a:p>
            <a:r>
              <a:rPr lang="en-US" dirty="0">
                <a:solidFill>
                  <a:schemeClr val="accent3"/>
                </a:solidFill>
              </a:rPr>
              <a:t>Consumer looks.  Enterprise tough.</a:t>
            </a:r>
            <a:endParaRPr lang="en-US" sz="1400" dirty="0">
              <a:solidFill>
                <a:schemeClr val="accent3"/>
              </a:solidFill>
              <a:latin typeface="Zebra Sans" pitchFamily="2" charset="77"/>
            </a:endParaRPr>
          </a:p>
        </p:txBody>
      </p:sp>
      <p:grpSp>
        <p:nvGrpSpPr>
          <p:cNvPr id="13" name="Group 12">
            <a:extLst>
              <a:ext uri="{FF2B5EF4-FFF2-40B4-BE49-F238E27FC236}">
                <a16:creationId xmlns:a16="http://schemas.microsoft.com/office/drawing/2014/main" id="{9BDADCF6-31B7-AF00-EFB9-3CDE970420F7}"/>
              </a:ext>
            </a:extLst>
          </p:cNvPr>
          <p:cNvGrpSpPr/>
          <p:nvPr/>
        </p:nvGrpSpPr>
        <p:grpSpPr>
          <a:xfrm>
            <a:off x="457203" y="1687987"/>
            <a:ext cx="7840130" cy="4763613"/>
            <a:chOff x="457203" y="1687988"/>
            <a:chExt cx="7958664" cy="3486565"/>
          </a:xfrm>
        </p:grpSpPr>
        <p:sp>
          <p:nvSpPr>
            <p:cNvPr id="9" name="Text Placeholder 3">
              <a:extLst>
                <a:ext uri="{FF2B5EF4-FFF2-40B4-BE49-F238E27FC236}">
                  <a16:creationId xmlns:a16="http://schemas.microsoft.com/office/drawing/2014/main" id="{533179E2-E1B2-DDBB-FF98-BB1461282E51}"/>
                </a:ext>
              </a:extLst>
            </p:cNvPr>
            <p:cNvSpPr txBox="1">
              <a:spLocks/>
            </p:cNvSpPr>
            <p:nvPr/>
          </p:nvSpPr>
          <p:spPr>
            <a:xfrm>
              <a:off x="457203" y="1687988"/>
              <a:ext cx="7958664" cy="782843"/>
            </a:xfrm>
            <a:prstGeom prst="roundRect">
              <a:avLst>
                <a:gd name="adj" fmla="val 11040"/>
              </a:avLst>
            </a:prstGeom>
            <a:solidFill>
              <a:schemeClr val="bg1">
                <a:lumMod val="95000"/>
              </a:schemeClr>
            </a:solidFill>
            <a:ln>
              <a:noFill/>
            </a:ln>
          </p:spPr>
          <p:txBody>
            <a:bodyPr vert="horz" lIns="274320" tIns="182880" rIns="274320" bIns="182880" rtlCol="0" anchor="ctr">
              <a:noAutofit/>
            </a:bodyPr>
            <a:lstStyle>
              <a:lvl1pPr marL="0" indent="0" algn="l" defTabSz="914400" rtl="0" eaLnBrk="1" latinLnBrk="0" hangingPunct="1">
                <a:lnSpc>
                  <a:spcPct val="90000"/>
                </a:lnSpc>
                <a:spcBef>
                  <a:spcPts val="1800"/>
                </a:spcBef>
                <a:buFont typeface="Arial" panose="020B0604020202020204" pitchFamily="34" charset="0"/>
                <a:buNone/>
                <a:defRPr sz="4000" b="0" i="0" kern="1200">
                  <a:solidFill>
                    <a:schemeClr val="tx1"/>
                  </a:solidFill>
                  <a:latin typeface="Zebra Sans Cnd ExtraBold"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1800" spc="50" dirty="0"/>
                <a:t>More robust water and dust protection (IP68) </a:t>
              </a:r>
            </a:p>
            <a:p>
              <a:pPr>
                <a:lnSpc>
                  <a:spcPct val="100000"/>
                </a:lnSpc>
                <a:spcBef>
                  <a:spcPts val="0"/>
                </a:spcBef>
                <a:spcAft>
                  <a:spcPts val="600"/>
                </a:spcAft>
              </a:pPr>
              <a:r>
                <a:rPr lang="en-US" sz="1400" spc="50" dirty="0">
                  <a:latin typeface="Zebra Sans" pitchFamily="2" charset="77"/>
                </a:rPr>
                <a:t>Improved IP rating for problem-free performance in more environments</a:t>
              </a:r>
              <a:r>
                <a:rPr lang="en-US" sz="1400" dirty="0">
                  <a:latin typeface="Zebra Sans" pitchFamily="2" charset="77"/>
                </a:rPr>
                <a:t>—</a:t>
              </a:r>
              <a:r>
                <a:rPr lang="en-US" sz="1400" spc="50" dirty="0">
                  <a:latin typeface="Zebra Sans" pitchFamily="2" charset="77"/>
                </a:rPr>
                <a:t>use your</a:t>
              </a:r>
              <a:r>
                <a:rPr lang="en-US" sz="1400" dirty="0">
                  <a:latin typeface="Zebra Sans" pitchFamily="2" charset="77"/>
                </a:rPr>
                <a:t> tablets in the rain, accidentally drop them in a puddle, or spray them with a hose</a:t>
              </a:r>
            </a:p>
          </p:txBody>
        </p:sp>
        <p:sp>
          <p:nvSpPr>
            <p:cNvPr id="10" name="Text Placeholder 3">
              <a:extLst>
                <a:ext uri="{FF2B5EF4-FFF2-40B4-BE49-F238E27FC236}">
                  <a16:creationId xmlns:a16="http://schemas.microsoft.com/office/drawing/2014/main" id="{8FF5C98D-B172-AB23-9C5D-8D9E23B4BC37}"/>
                </a:ext>
              </a:extLst>
            </p:cNvPr>
            <p:cNvSpPr txBox="1">
              <a:spLocks/>
            </p:cNvSpPr>
            <p:nvPr/>
          </p:nvSpPr>
          <p:spPr>
            <a:xfrm>
              <a:off x="457203" y="2583462"/>
              <a:ext cx="7958664" cy="782843"/>
            </a:xfrm>
            <a:prstGeom prst="roundRect">
              <a:avLst>
                <a:gd name="adj" fmla="val 11040"/>
              </a:avLst>
            </a:prstGeom>
            <a:solidFill>
              <a:schemeClr val="bg1">
                <a:lumMod val="95000"/>
              </a:schemeClr>
            </a:solidFill>
            <a:ln>
              <a:noFill/>
            </a:ln>
          </p:spPr>
          <p:txBody>
            <a:bodyPr vert="horz" lIns="274320" tIns="182880" rIns="274320" bIns="182880" rtlCol="0" anchor="ctr">
              <a:noAutofit/>
            </a:bodyPr>
            <a:lstStyle>
              <a:lvl1pPr marL="0" indent="0" algn="l" defTabSz="914400" rtl="0" eaLnBrk="1" latinLnBrk="0" hangingPunct="1">
                <a:lnSpc>
                  <a:spcPct val="90000"/>
                </a:lnSpc>
                <a:spcBef>
                  <a:spcPts val="1800"/>
                </a:spcBef>
                <a:buFont typeface="Arial" panose="020B0604020202020204" pitchFamily="34" charset="0"/>
                <a:buNone/>
                <a:defRPr sz="4000" b="0" i="0" kern="1200">
                  <a:solidFill>
                    <a:schemeClr val="tx1"/>
                  </a:solidFill>
                  <a:latin typeface="Zebra Sans Cnd ExtraBold"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1800" spc="50" dirty="0"/>
                <a:t>Built for extreme temperatures</a:t>
              </a:r>
            </a:p>
            <a:p>
              <a:pPr>
                <a:spcBef>
                  <a:spcPts val="0"/>
                </a:spcBef>
              </a:pPr>
              <a:r>
                <a:rPr lang="en-US" sz="1400" dirty="0">
                  <a:latin typeface="Zebra Sans" pitchFamily="2" charset="77"/>
                </a:rPr>
                <a:t>Thermal shock testing ensures your tablets can perform in subzero cold temperatures</a:t>
              </a:r>
              <a:br>
                <a:rPr lang="en-US" sz="1400" dirty="0">
                  <a:latin typeface="Zebra Sans" pitchFamily="2" charset="77"/>
                </a:rPr>
              </a:br>
              <a:r>
                <a:rPr lang="en-US" sz="1400" dirty="0">
                  <a:latin typeface="Zebra Sans" pitchFamily="2" charset="77"/>
                </a:rPr>
                <a:t>to sweltering heat</a:t>
              </a:r>
            </a:p>
          </p:txBody>
        </p:sp>
        <p:sp>
          <p:nvSpPr>
            <p:cNvPr id="11" name="Text Placeholder 3">
              <a:extLst>
                <a:ext uri="{FF2B5EF4-FFF2-40B4-BE49-F238E27FC236}">
                  <a16:creationId xmlns:a16="http://schemas.microsoft.com/office/drawing/2014/main" id="{8D6E5225-AD67-3539-9802-F68586640860}"/>
                </a:ext>
              </a:extLst>
            </p:cNvPr>
            <p:cNvSpPr txBox="1">
              <a:spLocks/>
            </p:cNvSpPr>
            <p:nvPr/>
          </p:nvSpPr>
          <p:spPr>
            <a:xfrm>
              <a:off x="457203" y="3484326"/>
              <a:ext cx="7958664" cy="782843"/>
            </a:xfrm>
            <a:prstGeom prst="roundRect">
              <a:avLst>
                <a:gd name="adj" fmla="val 11040"/>
              </a:avLst>
            </a:prstGeom>
            <a:solidFill>
              <a:schemeClr val="bg1">
                <a:lumMod val="95000"/>
              </a:schemeClr>
            </a:solidFill>
            <a:ln>
              <a:noFill/>
            </a:ln>
          </p:spPr>
          <p:txBody>
            <a:bodyPr vert="horz" lIns="274320" tIns="182880" rIns="274320" bIns="182880" rtlCol="0" anchor="ctr">
              <a:noAutofit/>
            </a:bodyPr>
            <a:lstStyle>
              <a:lvl1pPr marL="0" indent="0" algn="l" defTabSz="914400" rtl="0" eaLnBrk="1" latinLnBrk="0" hangingPunct="1">
                <a:lnSpc>
                  <a:spcPct val="90000"/>
                </a:lnSpc>
                <a:spcBef>
                  <a:spcPts val="1800"/>
                </a:spcBef>
                <a:buFont typeface="Arial" panose="020B0604020202020204" pitchFamily="34" charset="0"/>
                <a:buNone/>
                <a:defRPr sz="4000" b="0" i="0" kern="1200">
                  <a:solidFill>
                    <a:schemeClr val="tx1"/>
                  </a:solidFill>
                  <a:latin typeface="Zebra Sans Cnd ExtraBold"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1800" spc="50" dirty="0"/>
                <a:t>Advanced display protection </a:t>
              </a:r>
            </a:p>
            <a:p>
              <a:pPr>
                <a:lnSpc>
                  <a:spcPct val="100000"/>
                </a:lnSpc>
                <a:spcBef>
                  <a:spcPts val="0"/>
                </a:spcBef>
                <a:spcAft>
                  <a:spcPts val="600"/>
                </a:spcAft>
              </a:pPr>
              <a:r>
                <a:rPr lang="en-US" sz="1400" dirty="0">
                  <a:latin typeface="Zebra Sans" pitchFamily="2" charset="77"/>
                </a:rPr>
                <a:t>Gorilla Glass 5 offers advanced scratch-and-shatter protection; fingerprint resistant coating helps keep them looking clean </a:t>
              </a:r>
            </a:p>
          </p:txBody>
        </p:sp>
        <p:sp>
          <p:nvSpPr>
            <p:cNvPr id="12" name="Text Placeholder 3">
              <a:extLst>
                <a:ext uri="{FF2B5EF4-FFF2-40B4-BE49-F238E27FC236}">
                  <a16:creationId xmlns:a16="http://schemas.microsoft.com/office/drawing/2014/main" id="{572F3A79-56D8-9DDF-145F-CF2DEDB52BAF}"/>
                </a:ext>
              </a:extLst>
            </p:cNvPr>
            <p:cNvSpPr txBox="1">
              <a:spLocks/>
            </p:cNvSpPr>
            <p:nvPr/>
          </p:nvSpPr>
          <p:spPr>
            <a:xfrm>
              <a:off x="457203" y="4391710"/>
              <a:ext cx="7958664" cy="782843"/>
            </a:xfrm>
            <a:prstGeom prst="roundRect">
              <a:avLst>
                <a:gd name="adj" fmla="val 11040"/>
              </a:avLst>
            </a:prstGeom>
            <a:solidFill>
              <a:schemeClr val="bg1">
                <a:lumMod val="95000"/>
              </a:schemeClr>
            </a:solidFill>
            <a:ln>
              <a:noFill/>
            </a:ln>
          </p:spPr>
          <p:txBody>
            <a:bodyPr vert="horz" lIns="274320" tIns="182880" rIns="274320" bIns="182880" rtlCol="0" anchor="ctr">
              <a:noAutofit/>
            </a:bodyPr>
            <a:lstStyle>
              <a:lvl1pPr marL="0" indent="0" algn="l" defTabSz="914400" rtl="0" eaLnBrk="1" latinLnBrk="0" hangingPunct="1">
                <a:lnSpc>
                  <a:spcPct val="90000"/>
                </a:lnSpc>
                <a:spcBef>
                  <a:spcPts val="1800"/>
                </a:spcBef>
                <a:buFont typeface="Arial" panose="020B0604020202020204" pitchFamily="34" charset="0"/>
                <a:buNone/>
                <a:defRPr sz="4000" b="0" i="0" kern="1200">
                  <a:solidFill>
                    <a:schemeClr val="tx1"/>
                  </a:solidFill>
                  <a:latin typeface="Zebra Sans Cnd ExtraBold"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pPr>
              <a:r>
                <a:rPr lang="en-US" sz="1800" spc="50" dirty="0"/>
                <a:t>Engineered to take a fall</a:t>
              </a:r>
            </a:p>
            <a:p>
              <a:pPr>
                <a:lnSpc>
                  <a:spcPct val="100000"/>
                </a:lnSpc>
                <a:spcBef>
                  <a:spcPts val="0"/>
                </a:spcBef>
                <a:spcAft>
                  <a:spcPts val="600"/>
                </a:spcAft>
              </a:pPr>
              <a:r>
                <a:rPr lang="en-US" sz="1400" dirty="0">
                  <a:latin typeface="Zebra Sans" pitchFamily="2" charset="77"/>
                </a:rPr>
                <a:t>4 ft. (1.2 m) multiple drops to concrete, 5.1 ft. (1.5m) multiple drops to concrete with optional rugged boot</a:t>
              </a:r>
            </a:p>
          </p:txBody>
        </p:sp>
      </p:grpSp>
      <p:sp>
        <p:nvSpPr>
          <p:cNvPr id="16" name="Slide Number Placeholder 1">
            <a:extLst>
              <a:ext uri="{FF2B5EF4-FFF2-40B4-BE49-F238E27FC236}">
                <a16:creationId xmlns:a16="http://schemas.microsoft.com/office/drawing/2014/main" id="{242993B2-16A1-ACB7-0379-DE2DE136D8AC}"/>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solidFill>
                <a:latin typeface="Zebra Sans" pitchFamily="2" charset="77"/>
              </a:rPr>
              <a:pPr algn="r"/>
              <a:t>20</a:t>
            </a:fld>
            <a:endParaRPr lang="en-US" sz="800" dirty="0">
              <a:solidFill>
                <a:schemeClr val="bg1"/>
              </a:solidFill>
              <a:latin typeface="Zebra Sans" pitchFamily="2" charset="77"/>
            </a:endParaRPr>
          </a:p>
        </p:txBody>
      </p:sp>
      <p:sp>
        <p:nvSpPr>
          <p:cNvPr id="20" name="TextBox 19">
            <a:extLst>
              <a:ext uri="{FF2B5EF4-FFF2-40B4-BE49-F238E27FC236}">
                <a16:creationId xmlns:a16="http://schemas.microsoft.com/office/drawing/2014/main" id="{378F0E1E-967D-6DD7-7CA8-A94AF7C55EC1}"/>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solidFill>
                <a:latin typeface="Zebra Sans" pitchFamily="2" charset="77"/>
              </a:rPr>
              <a:t>ZEBRA TECHNOLOGIES</a:t>
            </a:r>
          </a:p>
        </p:txBody>
      </p:sp>
      <p:sp>
        <p:nvSpPr>
          <p:cNvPr id="5" name="TextBox 4">
            <a:extLst>
              <a:ext uri="{FF2B5EF4-FFF2-40B4-BE49-F238E27FC236}">
                <a16:creationId xmlns:a16="http://schemas.microsoft.com/office/drawing/2014/main" id="{7BBDD5AC-9F16-6546-A917-1EE24C625BCC}"/>
              </a:ext>
            </a:extLst>
          </p:cNvPr>
          <p:cNvSpPr txBox="1"/>
          <p:nvPr/>
        </p:nvSpPr>
        <p:spPr>
          <a:xfrm>
            <a:off x="12926291" y="8499764"/>
            <a:ext cx="0" cy="0"/>
          </a:xfrm>
          <a:prstGeom prst="rect">
            <a:avLst/>
          </a:prstGeom>
          <a:noFill/>
        </p:spPr>
        <p:txBody>
          <a:bodyPr wrap="none" lIns="0" tIns="0" rIns="0" bIns="0" rtlCol="0">
            <a:noAutofit/>
          </a:bodyPr>
          <a:lstStyle/>
          <a:p>
            <a:pPr algn="l">
              <a:spcBef>
                <a:spcPts val="300"/>
              </a:spcBef>
            </a:pPr>
            <a:endParaRPr lang="en-US" b="0" i="0" dirty="0" err="1">
              <a:latin typeface="Zebra Sans" pitchFamily="2" charset="77"/>
            </a:endParaRPr>
          </a:p>
        </p:txBody>
      </p:sp>
    </p:spTree>
    <p:extLst>
      <p:ext uri="{BB962C8B-B14F-4D97-AF65-F5344CB8AC3E}">
        <p14:creationId xmlns:p14="http://schemas.microsoft.com/office/powerpoint/2010/main" val="2897786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E86BD7D-36BA-8A3B-9B17-E77B72F1CA1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93FF77-B013-E6B7-38C5-A76E64B73F6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14016" y="2588791"/>
            <a:ext cx="9777984" cy="4269210"/>
          </a:xfrm>
          <a:prstGeom prst="rect">
            <a:avLst/>
          </a:prstGeom>
        </p:spPr>
      </p:pic>
      <p:cxnSp>
        <p:nvCxnSpPr>
          <p:cNvPr id="7" name="Straight Connector 6">
            <a:extLst>
              <a:ext uri="{FF2B5EF4-FFF2-40B4-BE49-F238E27FC236}">
                <a16:creationId xmlns:a16="http://schemas.microsoft.com/office/drawing/2014/main" id="{CD259C1D-B879-3894-611C-7BB5D9AA89C1}"/>
              </a:ext>
            </a:extLst>
          </p:cNvPr>
          <p:cNvCxnSpPr>
            <a:cxnSpLocks/>
          </p:cNvCxnSpPr>
          <p:nvPr/>
        </p:nvCxnSpPr>
        <p:spPr>
          <a:xfrm>
            <a:off x="457198" y="2627034"/>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873C06AE-E016-B5DD-3D43-6163E1D7564A}"/>
              </a:ext>
            </a:extLst>
          </p:cNvPr>
          <p:cNvGrpSpPr/>
          <p:nvPr/>
        </p:nvGrpSpPr>
        <p:grpSpPr>
          <a:xfrm>
            <a:off x="457198" y="2980923"/>
            <a:ext cx="11277600" cy="1250044"/>
            <a:chOff x="457199" y="2980922"/>
            <a:chExt cx="5546589" cy="1721707"/>
          </a:xfrm>
        </p:grpSpPr>
        <p:grpSp>
          <p:nvGrpSpPr>
            <p:cNvPr id="20" name="Group 19">
              <a:extLst>
                <a:ext uri="{FF2B5EF4-FFF2-40B4-BE49-F238E27FC236}">
                  <a16:creationId xmlns:a16="http://schemas.microsoft.com/office/drawing/2014/main" id="{0CF6C871-4BA8-D06D-4D64-0744D59D363A}"/>
                </a:ext>
              </a:extLst>
            </p:cNvPr>
            <p:cNvGrpSpPr/>
            <p:nvPr/>
          </p:nvGrpSpPr>
          <p:grpSpPr>
            <a:xfrm>
              <a:off x="457199" y="2980922"/>
              <a:ext cx="5546589" cy="1721707"/>
              <a:chOff x="457197" y="2644040"/>
              <a:chExt cx="6722176" cy="2398224"/>
            </a:xfrm>
          </p:grpSpPr>
          <p:grpSp>
            <p:nvGrpSpPr>
              <p:cNvPr id="22" name="Group 21">
                <a:extLst>
                  <a:ext uri="{FF2B5EF4-FFF2-40B4-BE49-F238E27FC236}">
                    <a16:creationId xmlns:a16="http://schemas.microsoft.com/office/drawing/2014/main" id="{D04C1358-915D-D8F0-B7F3-80C69E98EB57}"/>
                  </a:ext>
                </a:extLst>
              </p:cNvPr>
              <p:cNvGrpSpPr/>
              <p:nvPr/>
            </p:nvGrpSpPr>
            <p:grpSpPr>
              <a:xfrm>
                <a:off x="457197" y="2650078"/>
                <a:ext cx="4984624" cy="2392186"/>
                <a:chOff x="4835236" y="2467197"/>
                <a:chExt cx="6968838" cy="3130039"/>
              </a:xfrm>
            </p:grpSpPr>
            <p:sp>
              <p:nvSpPr>
                <p:cNvPr id="27" name="Rounded Rectangle 26">
                  <a:extLst>
                    <a:ext uri="{FF2B5EF4-FFF2-40B4-BE49-F238E27FC236}">
                      <a16:creationId xmlns:a16="http://schemas.microsoft.com/office/drawing/2014/main" id="{2B0DA8AF-E99A-2730-5345-EA64E442062C}"/>
                    </a:ext>
                  </a:extLst>
                </p:cNvPr>
                <p:cNvSpPr/>
                <p:nvPr/>
              </p:nvSpPr>
              <p:spPr>
                <a:xfrm>
                  <a:off x="4835236" y="2479964"/>
                  <a:ext cx="2119746" cy="3117272"/>
                </a:xfrm>
                <a:prstGeom prst="roundRect">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8" name="Rounded Rectangle 27">
                  <a:extLst>
                    <a:ext uri="{FF2B5EF4-FFF2-40B4-BE49-F238E27FC236}">
                      <a16:creationId xmlns:a16="http://schemas.microsoft.com/office/drawing/2014/main" id="{FFC4CAA6-7CF1-A690-E1E6-CD883B61EF80}"/>
                    </a:ext>
                  </a:extLst>
                </p:cNvPr>
                <p:cNvSpPr/>
                <p:nvPr/>
              </p:nvSpPr>
              <p:spPr>
                <a:xfrm>
                  <a:off x="9684328" y="2467197"/>
                  <a:ext cx="2119746" cy="3117272"/>
                </a:xfrm>
                <a:prstGeom prst="roundRect">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9" name="Rounded Rectangle 28">
                  <a:extLst>
                    <a:ext uri="{FF2B5EF4-FFF2-40B4-BE49-F238E27FC236}">
                      <a16:creationId xmlns:a16="http://schemas.microsoft.com/office/drawing/2014/main" id="{9D216353-8CA9-7F55-7459-B6738CB5CED4}"/>
                    </a:ext>
                  </a:extLst>
                </p:cNvPr>
                <p:cNvSpPr/>
                <p:nvPr/>
              </p:nvSpPr>
              <p:spPr>
                <a:xfrm>
                  <a:off x="7259781" y="2479964"/>
                  <a:ext cx="2119746" cy="3117272"/>
                </a:xfrm>
                <a:prstGeom prst="roundRect">
                  <a:avLst>
                    <a:gd name="adj" fmla="val 12606"/>
                  </a:avLst>
                </a:prstGeom>
                <a:solidFill>
                  <a:schemeClr val="accent2"/>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sp>
            <p:nvSpPr>
              <p:cNvPr id="24" name="Rounded Rectangle 23">
                <a:extLst>
                  <a:ext uri="{FF2B5EF4-FFF2-40B4-BE49-F238E27FC236}">
                    <a16:creationId xmlns:a16="http://schemas.microsoft.com/office/drawing/2014/main" id="{A2587977-2974-7A13-9035-3D2F0A2387A9}"/>
                  </a:ext>
                </a:extLst>
              </p:cNvPr>
              <p:cNvSpPr/>
              <p:nvPr/>
            </p:nvSpPr>
            <p:spPr>
              <a:xfrm>
                <a:off x="5663175" y="2644040"/>
                <a:ext cx="1516198" cy="2382429"/>
              </a:xfrm>
              <a:prstGeom prst="roundRect">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nvGrpSpPr>
            <p:cNvPr id="12" name="Group 11">
              <a:extLst>
                <a:ext uri="{FF2B5EF4-FFF2-40B4-BE49-F238E27FC236}">
                  <a16:creationId xmlns:a16="http://schemas.microsoft.com/office/drawing/2014/main" id="{46302DE2-3C02-7F25-5486-B0D2682444BA}"/>
                </a:ext>
              </a:extLst>
            </p:cNvPr>
            <p:cNvGrpSpPr/>
            <p:nvPr/>
          </p:nvGrpSpPr>
          <p:grpSpPr>
            <a:xfrm>
              <a:off x="496907" y="3459061"/>
              <a:ext cx="5459901" cy="717268"/>
              <a:chOff x="496907" y="3459061"/>
              <a:chExt cx="5459901" cy="717268"/>
            </a:xfrm>
          </p:grpSpPr>
          <p:sp>
            <p:nvSpPr>
              <p:cNvPr id="13" name="Title 1">
                <a:extLst>
                  <a:ext uri="{FF2B5EF4-FFF2-40B4-BE49-F238E27FC236}">
                    <a16:creationId xmlns:a16="http://schemas.microsoft.com/office/drawing/2014/main" id="{D9B58D4A-30E2-B7C9-C3CB-7C2EB7FDF013}"/>
                  </a:ext>
                </a:extLst>
              </p:cNvPr>
              <p:cNvSpPr txBox="1">
                <a:spLocks/>
              </p:cNvSpPr>
              <p:nvPr/>
            </p:nvSpPr>
            <p:spPr>
              <a:xfrm>
                <a:off x="496907" y="3459061"/>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Rugged built-in</a:t>
                </a:r>
                <a:endParaRPr lang="en-US" sz="2400" dirty="0">
                  <a:latin typeface="Zebra Sans" pitchFamily="2" charset="77"/>
                </a:endParaRPr>
              </a:p>
            </p:txBody>
          </p:sp>
          <p:sp>
            <p:nvSpPr>
              <p:cNvPr id="14" name="Title 1">
                <a:extLst>
                  <a:ext uri="{FF2B5EF4-FFF2-40B4-BE49-F238E27FC236}">
                    <a16:creationId xmlns:a16="http://schemas.microsoft.com/office/drawing/2014/main" id="{9282FC2B-D052-C9D3-D8E6-A4EC5B8864E4}"/>
                  </a:ext>
                </a:extLst>
              </p:cNvPr>
              <p:cNvSpPr txBox="1">
                <a:spLocks/>
              </p:cNvSpPr>
              <p:nvPr/>
            </p:nvSpPr>
            <p:spPr>
              <a:xfrm>
                <a:off x="1940177" y="3466824"/>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solidFill>
                      <a:schemeClr val="tx1"/>
                    </a:solidFill>
                    <a:latin typeface="Zebra Sans" pitchFamily="2" charset="77"/>
                  </a:rPr>
                  <a:t>Longer lifecycle</a:t>
                </a:r>
                <a:endParaRPr lang="en-US" sz="2400" dirty="0">
                  <a:solidFill>
                    <a:schemeClr val="tx1"/>
                  </a:solidFill>
                  <a:latin typeface="Zebra Sans" pitchFamily="2" charset="77"/>
                </a:endParaRPr>
              </a:p>
            </p:txBody>
          </p:sp>
          <p:sp>
            <p:nvSpPr>
              <p:cNvPr id="15" name="Title 1">
                <a:extLst>
                  <a:ext uri="{FF2B5EF4-FFF2-40B4-BE49-F238E27FC236}">
                    <a16:creationId xmlns:a16="http://schemas.microsoft.com/office/drawing/2014/main" id="{EEA8E8AE-AA0A-F75B-1BC2-02E50FAABF35}"/>
                  </a:ext>
                </a:extLst>
              </p:cNvPr>
              <p:cNvSpPr txBox="1">
                <a:spLocks/>
              </p:cNvSpPr>
              <p:nvPr/>
            </p:nvSpPr>
            <p:spPr>
              <a:xfrm>
                <a:off x="3367224" y="3459061"/>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Designed for </a:t>
                </a:r>
                <a:br>
                  <a:rPr lang="en-US" sz="1800" dirty="0">
                    <a:latin typeface="Zebra Sans" pitchFamily="2" charset="77"/>
                  </a:rPr>
                </a:br>
                <a:r>
                  <a:rPr lang="en-US" sz="1800" dirty="0">
                    <a:latin typeface="Zebra Sans" pitchFamily="2" charset="77"/>
                  </a:rPr>
                  <a:t>work</a:t>
                </a:r>
                <a:endParaRPr lang="en-US" sz="2400" dirty="0">
                  <a:latin typeface="Zebra Sans" pitchFamily="2" charset="77"/>
                </a:endParaRPr>
              </a:p>
            </p:txBody>
          </p:sp>
          <p:sp>
            <p:nvSpPr>
              <p:cNvPr id="16" name="Title 1">
                <a:extLst>
                  <a:ext uri="{FF2B5EF4-FFF2-40B4-BE49-F238E27FC236}">
                    <a16:creationId xmlns:a16="http://schemas.microsoft.com/office/drawing/2014/main" id="{35AE0DD9-5F9E-5845-9570-83775D7B8BAC}"/>
                  </a:ext>
                </a:extLst>
              </p:cNvPr>
              <p:cNvSpPr txBox="1">
                <a:spLocks/>
              </p:cNvSpPr>
              <p:nvPr/>
            </p:nvSpPr>
            <p:spPr>
              <a:xfrm>
                <a:off x="4794214" y="3466824"/>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Enterprise </a:t>
                </a:r>
                <a:br>
                  <a:rPr lang="en-US" sz="1800" dirty="0">
                    <a:latin typeface="Zebra Sans" pitchFamily="2" charset="77"/>
                  </a:rPr>
                </a:br>
                <a:r>
                  <a:rPr lang="en-US" sz="1800" dirty="0">
                    <a:latin typeface="Zebra Sans" pitchFamily="2" charset="77"/>
                  </a:rPr>
                  <a:t>accessories</a:t>
                </a:r>
                <a:endParaRPr lang="en-US" sz="2400" dirty="0">
                  <a:latin typeface="Zebra Sans" pitchFamily="2" charset="77"/>
                </a:endParaRPr>
              </a:p>
            </p:txBody>
          </p:sp>
        </p:grpSp>
      </p:grpSp>
      <p:sp>
        <p:nvSpPr>
          <p:cNvPr id="30" name="Title 4">
            <a:extLst>
              <a:ext uri="{FF2B5EF4-FFF2-40B4-BE49-F238E27FC236}">
                <a16:creationId xmlns:a16="http://schemas.microsoft.com/office/drawing/2014/main" id="{D51024D1-6690-ED60-2AF3-02092BB929FE}"/>
              </a:ext>
            </a:extLst>
          </p:cNvPr>
          <p:cNvSpPr txBox="1">
            <a:spLocks/>
          </p:cNvSpPr>
          <p:nvPr/>
        </p:nvSpPr>
        <p:spPr>
          <a:xfrm>
            <a:off x="457200" y="1422113"/>
            <a:ext cx="4480560" cy="888578"/>
          </a:xfrm>
          <a:prstGeom prst="rect">
            <a:avLst/>
          </a:prstGeom>
        </p:spPr>
        <p:txBody>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sz="6000" dirty="0">
                <a:solidFill>
                  <a:schemeClr val="bg1"/>
                </a:solidFill>
              </a:rPr>
              <a:t>Key Features</a:t>
            </a:r>
          </a:p>
        </p:txBody>
      </p:sp>
      <p:sp>
        <p:nvSpPr>
          <p:cNvPr id="31" name="Slide Number Placeholder 1">
            <a:extLst>
              <a:ext uri="{FF2B5EF4-FFF2-40B4-BE49-F238E27FC236}">
                <a16:creationId xmlns:a16="http://schemas.microsoft.com/office/drawing/2014/main" id="{8EACEF28-C2FA-840B-605B-31C7E86942EA}"/>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solidFill>
                <a:latin typeface="Zebra Sans" pitchFamily="2" charset="77"/>
              </a:rPr>
              <a:pPr algn="r"/>
              <a:t>21</a:t>
            </a:fld>
            <a:endParaRPr lang="en-US" sz="800" dirty="0">
              <a:solidFill>
                <a:schemeClr val="bg1"/>
              </a:solidFill>
              <a:latin typeface="Zebra Sans" pitchFamily="2" charset="77"/>
            </a:endParaRPr>
          </a:p>
        </p:txBody>
      </p:sp>
      <p:sp>
        <p:nvSpPr>
          <p:cNvPr id="32" name="TextBox 31">
            <a:extLst>
              <a:ext uri="{FF2B5EF4-FFF2-40B4-BE49-F238E27FC236}">
                <a16:creationId xmlns:a16="http://schemas.microsoft.com/office/drawing/2014/main" id="{17854203-5C60-36DE-C678-1A64DE502326}"/>
              </a:ext>
            </a:extLst>
          </p:cNvPr>
          <p:cNvSpPr txBox="1"/>
          <p:nvPr/>
        </p:nvSpPr>
        <p:spPr>
          <a:xfrm>
            <a:off x="192830" y="6611438"/>
            <a:ext cx="3544547" cy="180860"/>
          </a:xfrm>
          <a:prstGeom prst="rect">
            <a:avLst/>
          </a:prstGeom>
          <a:noFill/>
        </p:spPr>
        <p:txBody>
          <a:bodyPr wrap="square" lIns="0" tIns="0" rIns="0" bIns="0" rtlCol="0">
            <a:noAutofit/>
          </a:bodyPr>
          <a:lstStyle/>
          <a:p>
            <a:pPr>
              <a:spcBef>
                <a:spcPts val="300"/>
              </a:spcBef>
            </a:pPr>
            <a:r>
              <a:rPr lang="en-US" sz="750" dirty="0">
                <a:solidFill>
                  <a:schemeClr val="bg1">
                    <a:lumMod val="75000"/>
                  </a:schemeClr>
                </a:solidFill>
                <a:latin typeface="Zebra Sans" pitchFamily="2" charset="77"/>
              </a:rPr>
              <a:t>ZEBRA TECHNOLOGIES</a:t>
            </a:r>
          </a:p>
        </p:txBody>
      </p:sp>
    </p:spTree>
    <p:extLst>
      <p:ext uri="{BB962C8B-B14F-4D97-AF65-F5344CB8AC3E}">
        <p14:creationId xmlns:p14="http://schemas.microsoft.com/office/powerpoint/2010/main" val="4970794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FFFCE-FE37-6F00-028C-A77FD98251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C5A5B-FFC0-9453-22EA-5410554DC16A}"/>
              </a:ext>
            </a:extLst>
          </p:cNvPr>
          <p:cNvSpPr>
            <a:spLocks noGrp="1"/>
          </p:cNvSpPr>
          <p:nvPr>
            <p:ph type="title"/>
          </p:nvPr>
        </p:nvSpPr>
        <p:spPr/>
        <p:txBody>
          <a:bodyPr/>
          <a:lstStyle/>
          <a:p>
            <a:r>
              <a:rPr lang="en-US" dirty="0"/>
              <a:t>Built-to-last: up to 8 years of service and support</a:t>
            </a:r>
          </a:p>
        </p:txBody>
      </p:sp>
      <p:sp>
        <p:nvSpPr>
          <p:cNvPr id="9" name="Slide Number Placeholder 1">
            <a:extLst>
              <a:ext uri="{FF2B5EF4-FFF2-40B4-BE49-F238E27FC236}">
                <a16:creationId xmlns:a16="http://schemas.microsoft.com/office/drawing/2014/main" id="{93233A61-CB53-9349-3FA4-ED7852A9A23A}"/>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75000"/>
                  </a:schemeClr>
                </a:solidFill>
                <a:latin typeface="Zebra Sans" pitchFamily="2" charset="77"/>
              </a:rPr>
              <a:pPr algn="r"/>
              <a:t>22</a:t>
            </a:fld>
            <a:endParaRPr lang="en-US" sz="800" dirty="0">
              <a:solidFill>
                <a:schemeClr val="bg1">
                  <a:lumMod val="75000"/>
                </a:schemeClr>
              </a:solidFill>
              <a:latin typeface="Zebra Sans" pitchFamily="2" charset="77"/>
            </a:endParaRPr>
          </a:p>
        </p:txBody>
      </p:sp>
      <p:sp>
        <p:nvSpPr>
          <p:cNvPr id="13" name="TextBox 12">
            <a:extLst>
              <a:ext uri="{FF2B5EF4-FFF2-40B4-BE49-F238E27FC236}">
                <a16:creationId xmlns:a16="http://schemas.microsoft.com/office/drawing/2014/main" id="{58057AFC-63E8-864F-7D35-8265AFF45653}"/>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lumMod val="50000"/>
                  </a:schemeClr>
                </a:solidFill>
                <a:latin typeface="Zebra Sans" pitchFamily="2" charset="77"/>
              </a:rPr>
              <a:t>ZEBRA TECHNOLOGIES</a:t>
            </a:r>
          </a:p>
        </p:txBody>
      </p:sp>
      <p:grpSp>
        <p:nvGrpSpPr>
          <p:cNvPr id="5" name="Group 4">
            <a:extLst>
              <a:ext uri="{FF2B5EF4-FFF2-40B4-BE49-F238E27FC236}">
                <a16:creationId xmlns:a16="http://schemas.microsoft.com/office/drawing/2014/main" id="{E86A0AD8-0446-FD9F-F936-3E574723C3E3}"/>
              </a:ext>
            </a:extLst>
          </p:cNvPr>
          <p:cNvGrpSpPr/>
          <p:nvPr/>
        </p:nvGrpSpPr>
        <p:grpSpPr>
          <a:xfrm>
            <a:off x="457200" y="2223319"/>
            <a:ext cx="7137404" cy="3247583"/>
            <a:chOff x="457200" y="1868368"/>
            <a:chExt cx="11277599" cy="4043360"/>
          </a:xfrm>
        </p:grpSpPr>
        <p:sp>
          <p:nvSpPr>
            <p:cNvPr id="25" name="Rounded Rectangle 24">
              <a:extLst>
                <a:ext uri="{FF2B5EF4-FFF2-40B4-BE49-F238E27FC236}">
                  <a16:creationId xmlns:a16="http://schemas.microsoft.com/office/drawing/2014/main" id="{7CAB8F36-D13F-0E85-FB87-1C964E1A8949}"/>
                </a:ext>
              </a:extLst>
            </p:cNvPr>
            <p:cNvSpPr/>
            <p:nvPr/>
          </p:nvSpPr>
          <p:spPr>
            <a:xfrm>
              <a:off x="4271210" y="1868368"/>
              <a:ext cx="3649581" cy="4043360"/>
            </a:xfrm>
            <a:prstGeom prst="roundRect">
              <a:avLst>
                <a:gd name="adj" fmla="val 392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6" name="Rounded Rectangle 25">
              <a:extLst>
                <a:ext uri="{FF2B5EF4-FFF2-40B4-BE49-F238E27FC236}">
                  <a16:creationId xmlns:a16="http://schemas.microsoft.com/office/drawing/2014/main" id="{5D45D476-D12A-4EB1-BFBE-E18D81AE26A4}"/>
                </a:ext>
              </a:extLst>
            </p:cNvPr>
            <p:cNvSpPr/>
            <p:nvPr/>
          </p:nvSpPr>
          <p:spPr>
            <a:xfrm>
              <a:off x="8085218" y="1868368"/>
              <a:ext cx="3649581" cy="4043360"/>
            </a:xfrm>
            <a:prstGeom prst="roundRect">
              <a:avLst>
                <a:gd name="adj" fmla="val 392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7" name="Rounded Rectangle 26">
              <a:extLst>
                <a:ext uri="{FF2B5EF4-FFF2-40B4-BE49-F238E27FC236}">
                  <a16:creationId xmlns:a16="http://schemas.microsoft.com/office/drawing/2014/main" id="{A7705D3B-F348-ABEC-2BE0-ED4F23B0237C}"/>
                </a:ext>
              </a:extLst>
            </p:cNvPr>
            <p:cNvSpPr/>
            <p:nvPr/>
          </p:nvSpPr>
          <p:spPr>
            <a:xfrm>
              <a:off x="457200" y="1868368"/>
              <a:ext cx="3649581" cy="4043360"/>
            </a:xfrm>
            <a:prstGeom prst="roundRect">
              <a:avLst>
                <a:gd name="adj" fmla="val 392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sp>
        <p:nvSpPr>
          <p:cNvPr id="28" name="Text Placeholder 3">
            <a:extLst>
              <a:ext uri="{FF2B5EF4-FFF2-40B4-BE49-F238E27FC236}">
                <a16:creationId xmlns:a16="http://schemas.microsoft.com/office/drawing/2014/main" id="{DBE1DD5A-801C-D40D-59D8-468935374977}"/>
              </a:ext>
            </a:extLst>
          </p:cNvPr>
          <p:cNvSpPr>
            <a:spLocks noGrp="1"/>
          </p:cNvSpPr>
          <p:nvPr>
            <p:ph type="body" sz="quarter" idx="13"/>
          </p:nvPr>
        </p:nvSpPr>
        <p:spPr>
          <a:xfrm>
            <a:off x="685802" y="2417228"/>
            <a:ext cx="1935478" cy="2714458"/>
          </a:xfrm>
        </p:spPr>
        <p:txBody>
          <a:bodyPr/>
          <a:lstStyle/>
          <a:p>
            <a:r>
              <a:rPr lang="en-US" dirty="0">
                <a:solidFill>
                  <a:schemeClr val="accent3"/>
                </a:solidFill>
              </a:rPr>
              <a:t>Engineered </a:t>
            </a:r>
            <a:br>
              <a:rPr lang="en-US" dirty="0">
                <a:solidFill>
                  <a:schemeClr val="accent3"/>
                </a:solidFill>
              </a:rPr>
            </a:br>
            <a:r>
              <a:rPr lang="en-US" dirty="0">
                <a:solidFill>
                  <a:schemeClr val="accent3"/>
                </a:solidFill>
              </a:rPr>
              <a:t>for longevity</a:t>
            </a:r>
          </a:p>
          <a:p>
            <a:pPr marL="120650" indent="-120650">
              <a:spcBef>
                <a:spcPts val="1000"/>
              </a:spcBef>
              <a:buFont typeface="Arial" panose="020B0604020202020204" pitchFamily="34" charset="0"/>
              <a:buChar char="•"/>
            </a:pPr>
            <a:r>
              <a:rPr lang="en-US" sz="1400" dirty="0">
                <a:solidFill>
                  <a:schemeClr val="tx1"/>
                </a:solidFill>
              </a:rPr>
              <a:t>ET401 tablets are purpose-built for long-term durability</a:t>
            </a:r>
          </a:p>
          <a:p>
            <a:pPr marL="120650" indent="-120650">
              <a:spcBef>
                <a:spcPts val="1000"/>
              </a:spcBef>
              <a:buFont typeface="Arial" panose="020B0604020202020204" pitchFamily="34" charset="0"/>
              <a:buChar char="•"/>
            </a:pPr>
            <a:r>
              <a:rPr lang="en-US" sz="1400" dirty="0">
                <a:solidFill>
                  <a:schemeClr val="tx1"/>
                </a:solidFill>
              </a:rPr>
              <a:t>Designed to remain in service—not just for a few years, but for nearly a decade</a:t>
            </a:r>
          </a:p>
        </p:txBody>
      </p:sp>
      <p:sp>
        <p:nvSpPr>
          <p:cNvPr id="29" name="Text Placeholder 4">
            <a:extLst>
              <a:ext uri="{FF2B5EF4-FFF2-40B4-BE49-F238E27FC236}">
                <a16:creationId xmlns:a16="http://schemas.microsoft.com/office/drawing/2014/main" id="{6101738A-1DCC-05F7-C71C-566E562EFD4B}"/>
              </a:ext>
            </a:extLst>
          </p:cNvPr>
          <p:cNvSpPr>
            <a:spLocks noGrp="1"/>
          </p:cNvSpPr>
          <p:nvPr>
            <p:ph type="body" sz="quarter" idx="14"/>
          </p:nvPr>
        </p:nvSpPr>
        <p:spPr>
          <a:xfrm>
            <a:off x="3042005" y="2417229"/>
            <a:ext cx="1941475" cy="2862376"/>
          </a:xfrm>
        </p:spPr>
        <p:txBody>
          <a:bodyPr/>
          <a:lstStyle/>
          <a:p>
            <a:r>
              <a:rPr lang="en-US" dirty="0">
                <a:solidFill>
                  <a:schemeClr val="accent3"/>
                </a:solidFill>
              </a:rPr>
              <a:t>Simplified lifecycle management</a:t>
            </a:r>
          </a:p>
          <a:p>
            <a:pPr marL="120650" indent="-120650">
              <a:spcBef>
                <a:spcPts val="1000"/>
              </a:spcBef>
              <a:buFont typeface="Arial" panose="020B0604020202020204" pitchFamily="34" charset="0"/>
              <a:buChar char="•"/>
            </a:pPr>
            <a:r>
              <a:rPr lang="en-US" sz="1400" dirty="0">
                <a:solidFill>
                  <a:schemeClr val="tx1"/>
                </a:solidFill>
              </a:rPr>
              <a:t>Available for purchase for 4 years</a:t>
            </a:r>
          </a:p>
          <a:p>
            <a:pPr marL="120650" indent="-120650">
              <a:spcBef>
                <a:spcPts val="1000"/>
              </a:spcBef>
              <a:buFont typeface="Arial" panose="020B0604020202020204" pitchFamily="34" charset="0"/>
              <a:buChar char="•"/>
            </a:pPr>
            <a:r>
              <a:rPr lang="en-US" sz="1400" dirty="0">
                <a:solidFill>
                  <a:schemeClr val="tx1"/>
                </a:solidFill>
              </a:rPr>
              <a:t>Avoids the cost and hassle of managing multiple device models</a:t>
            </a:r>
          </a:p>
        </p:txBody>
      </p:sp>
      <p:sp>
        <p:nvSpPr>
          <p:cNvPr id="30" name="Text Placeholder 5">
            <a:extLst>
              <a:ext uri="{FF2B5EF4-FFF2-40B4-BE49-F238E27FC236}">
                <a16:creationId xmlns:a16="http://schemas.microsoft.com/office/drawing/2014/main" id="{1E948CDC-8385-F27B-59B8-A873F474A336}"/>
              </a:ext>
            </a:extLst>
          </p:cNvPr>
          <p:cNvSpPr>
            <a:spLocks noGrp="1"/>
          </p:cNvSpPr>
          <p:nvPr>
            <p:ph type="body" sz="quarter" idx="15"/>
          </p:nvPr>
        </p:nvSpPr>
        <p:spPr>
          <a:xfrm>
            <a:off x="5462366" y="2417228"/>
            <a:ext cx="1989833" cy="2714458"/>
          </a:xfrm>
        </p:spPr>
        <p:txBody>
          <a:bodyPr/>
          <a:lstStyle/>
          <a:p>
            <a:r>
              <a:rPr lang="en-US" dirty="0">
                <a:solidFill>
                  <a:schemeClr val="accent3"/>
                </a:solidFill>
              </a:rPr>
              <a:t>Extended support that matches your needs</a:t>
            </a:r>
          </a:p>
          <a:p>
            <a:pPr marL="171450" indent="-171450">
              <a:spcBef>
                <a:spcPts val="1000"/>
              </a:spcBef>
              <a:buFont typeface="Arial" panose="020B0604020202020204" pitchFamily="34" charset="0"/>
              <a:buChar char="•"/>
            </a:pPr>
            <a:r>
              <a:rPr lang="en-US" sz="1400" dirty="0">
                <a:solidFill>
                  <a:schemeClr val="tx1"/>
                </a:solidFill>
              </a:rPr>
              <a:t>4 years of service </a:t>
            </a:r>
            <a:br>
              <a:rPr lang="en-US" sz="1400" dirty="0">
                <a:solidFill>
                  <a:schemeClr val="tx1"/>
                </a:solidFill>
              </a:rPr>
            </a:br>
            <a:r>
              <a:rPr lang="en-US" sz="1400" dirty="0">
                <a:solidFill>
                  <a:schemeClr val="tx1"/>
                </a:solidFill>
              </a:rPr>
              <a:t>and support after the first 4 years of sale</a:t>
            </a:r>
          </a:p>
          <a:p>
            <a:pPr marL="171450" indent="-171450">
              <a:spcBef>
                <a:spcPts val="1000"/>
              </a:spcBef>
              <a:buFont typeface="Arial" panose="020B0604020202020204" pitchFamily="34" charset="0"/>
              <a:buChar char="•"/>
            </a:pPr>
            <a:r>
              <a:rPr lang="en-US" sz="1400" dirty="0">
                <a:solidFill>
                  <a:schemeClr val="tx1"/>
                </a:solidFill>
              </a:rPr>
              <a:t>Total product lifecycle up to 8 years</a:t>
            </a:r>
          </a:p>
        </p:txBody>
      </p:sp>
      <p:pic>
        <p:nvPicPr>
          <p:cNvPr id="8" name="Picture 7" descr="A black tablet with a black background&#10;&#10;Description automatically generated">
            <a:extLst>
              <a:ext uri="{FF2B5EF4-FFF2-40B4-BE49-F238E27FC236}">
                <a16:creationId xmlns:a16="http://schemas.microsoft.com/office/drawing/2014/main" id="{A42DE898-909A-3D66-2874-17A983ACDCC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597879" y="685800"/>
            <a:ext cx="4594121" cy="6325235"/>
          </a:xfrm>
          <a:prstGeom prst="rect">
            <a:avLst/>
          </a:prstGeom>
        </p:spPr>
      </p:pic>
    </p:spTree>
    <p:extLst>
      <p:ext uri="{BB962C8B-B14F-4D97-AF65-F5344CB8AC3E}">
        <p14:creationId xmlns:p14="http://schemas.microsoft.com/office/powerpoint/2010/main" val="2763227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C7CB53-AB2D-1971-A8FE-DA10FF8D590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9CF98A5-0A5D-77A2-9322-7AE59E0737D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14016" y="2588791"/>
            <a:ext cx="9777984" cy="4269210"/>
          </a:xfrm>
          <a:prstGeom prst="rect">
            <a:avLst/>
          </a:prstGeom>
        </p:spPr>
      </p:pic>
      <p:cxnSp>
        <p:nvCxnSpPr>
          <p:cNvPr id="7" name="Straight Connector 6">
            <a:extLst>
              <a:ext uri="{FF2B5EF4-FFF2-40B4-BE49-F238E27FC236}">
                <a16:creationId xmlns:a16="http://schemas.microsoft.com/office/drawing/2014/main" id="{010D635F-BF27-21C0-E41F-708ADB733284}"/>
              </a:ext>
            </a:extLst>
          </p:cNvPr>
          <p:cNvCxnSpPr>
            <a:cxnSpLocks/>
          </p:cNvCxnSpPr>
          <p:nvPr/>
        </p:nvCxnSpPr>
        <p:spPr>
          <a:xfrm>
            <a:off x="457198" y="2627034"/>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37127EB9-0549-BC56-447C-815A48D56CB6}"/>
              </a:ext>
            </a:extLst>
          </p:cNvPr>
          <p:cNvGrpSpPr/>
          <p:nvPr/>
        </p:nvGrpSpPr>
        <p:grpSpPr>
          <a:xfrm>
            <a:off x="457198" y="2980923"/>
            <a:ext cx="11277600" cy="1250044"/>
            <a:chOff x="457199" y="2980922"/>
            <a:chExt cx="5546589" cy="1721707"/>
          </a:xfrm>
        </p:grpSpPr>
        <p:grpSp>
          <p:nvGrpSpPr>
            <p:cNvPr id="20" name="Group 19">
              <a:extLst>
                <a:ext uri="{FF2B5EF4-FFF2-40B4-BE49-F238E27FC236}">
                  <a16:creationId xmlns:a16="http://schemas.microsoft.com/office/drawing/2014/main" id="{B86F850E-C790-D3EC-C3CB-36AFD56F6C01}"/>
                </a:ext>
              </a:extLst>
            </p:cNvPr>
            <p:cNvGrpSpPr/>
            <p:nvPr/>
          </p:nvGrpSpPr>
          <p:grpSpPr>
            <a:xfrm>
              <a:off x="457199" y="2980922"/>
              <a:ext cx="5546589" cy="1721707"/>
              <a:chOff x="457197" y="2644040"/>
              <a:chExt cx="6722176" cy="2398224"/>
            </a:xfrm>
          </p:grpSpPr>
          <p:grpSp>
            <p:nvGrpSpPr>
              <p:cNvPr id="22" name="Group 21">
                <a:extLst>
                  <a:ext uri="{FF2B5EF4-FFF2-40B4-BE49-F238E27FC236}">
                    <a16:creationId xmlns:a16="http://schemas.microsoft.com/office/drawing/2014/main" id="{CDD44260-ECA4-C62D-9D7B-185370A4455C}"/>
                  </a:ext>
                </a:extLst>
              </p:cNvPr>
              <p:cNvGrpSpPr/>
              <p:nvPr/>
            </p:nvGrpSpPr>
            <p:grpSpPr>
              <a:xfrm>
                <a:off x="457197" y="2650078"/>
                <a:ext cx="4984624" cy="2392186"/>
                <a:chOff x="4835236" y="2467197"/>
                <a:chExt cx="6968838" cy="3130039"/>
              </a:xfrm>
            </p:grpSpPr>
            <p:sp>
              <p:nvSpPr>
                <p:cNvPr id="27" name="Rounded Rectangle 26">
                  <a:extLst>
                    <a:ext uri="{FF2B5EF4-FFF2-40B4-BE49-F238E27FC236}">
                      <a16:creationId xmlns:a16="http://schemas.microsoft.com/office/drawing/2014/main" id="{ACF0D1E6-970C-CCCF-23CB-8748FFA76A7E}"/>
                    </a:ext>
                  </a:extLst>
                </p:cNvPr>
                <p:cNvSpPr/>
                <p:nvPr/>
              </p:nvSpPr>
              <p:spPr>
                <a:xfrm>
                  <a:off x="4835236" y="2479964"/>
                  <a:ext cx="2119746" cy="3117272"/>
                </a:xfrm>
                <a:prstGeom prst="roundRect">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8" name="Rounded Rectangle 27">
                  <a:extLst>
                    <a:ext uri="{FF2B5EF4-FFF2-40B4-BE49-F238E27FC236}">
                      <a16:creationId xmlns:a16="http://schemas.microsoft.com/office/drawing/2014/main" id="{E1F6C387-CAC5-AD9B-CC57-1A5BABEA987A}"/>
                    </a:ext>
                  </a:extLst>
                </p:cNvPr>
                <p:cNvSpPr/>
                <p:nvPr/>
              </p:nvSpPr>
              <p:spPr>
                <a:xfrm>
                  <a:off x="9684328" y="2467197"/>
                  <a:ext cx="2119746" cy="3117272"/>
                </a:xfrm>
                <a:prstGeom prst="roundRect">
                  <a:avLst/>
                </a:prstGeom>
                <a:solidFill>
                  <a:schemeClr val="accent2"/>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9" name="Rounded Rectangle 28">
                  <a:extLst>
                    <a:ext uri="{FF2B5EF4-FFF2-40B4-BE49-F238E27FC236}">
                      <a16:creationId xmlns:a16="http://schemas.microsoft.com/office/drawing/2014/main" id="{816C2781-5264-7C97-D6ED-045B0C2E352D}"/>
                    </a:ext>
                  </a:extLst>
                </p:cNvPr>
                <p:cNvSpPr/>
                <p:nvPr/>
              </p:nvSpPr>
              <p:spPr>
                <a:xfrm>
                  <a:off x="7259781" y="2479964"/>
                  <a:ext cx="2119746" cy="3117272"/>
                </a:xfrm>
                <a:prstGeom prst="roundRect">
                  <a:avLst>
                    <a:gd name="adj" fmla="val 12606"/>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sp>
            <p:nvSpPr>
              <p:cNvPr id="24" name="Rounded Rectangle 23">
                <a:extLst>
                  <a:ext uri="{FF2B5EF4-FFF2-40B4-BE49-F238E27FC236}">
                    <a16:creationId xmlns:a16="http://schemas.microsoft.com/office/drawing/2014/main" id="{FF01455B-03C3-2BD2-A0D0-23BD0D731BDE}"/>
                  </a:ext>
                </a:extLst>
              </p:cNvPr>
              <p:cNvSpPr/>
              <p:nvPr/>
            </p:nvSpPr>
            <p:spPr>
              <a:xfrm>
                <a:off x="5663175" y="2644040"/>
                <a:ext cx="1516198" cy="2382429"/>
              </a:xfrm>
              <a:prstGeom prst="roundRect">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nvGrpSpPr>
            <p:cNvPr id="12" name="Group 11">
              <a:extLst>
                <a:ext uri="{FF2B5EF4-FFF2-40B4-BE49-F238E27FC236}">
                  <a16:creationId xmlns:a16="http://schemas.microsoft.com/office/drawing/2014/main" id="{CE372740-9EC2-8A45-B6C0-DCA1791AA603}"/>
                </a:ext>
              </a:extLst>
            </p:cNvPr>
            <p:cNvGrpSpPr/>
            <p:nvPr/>
          </p:nvGrpSpPr>
          <p:grpSpPr>
            <a:xfrm>
              <a:off x="496907" y="3459061"/>
              <a:ext cx="5459901" cy="717268"/>
              <a:chOff x="496907" y="3459061"/>
              <a:chExt cx="5459901" cy="717268"/>
            </a:xfrm>
          </p:grpSpPr>
          <p:sp>
            <p:nvSpPr>
              <p:cNvPr id="13" name="Title 1">
                <a:extLst>
                  <a:ext uri="{FF2B5EF4-FFF2-40B4-BE49-F238E27FC236}">
                    <a16:creationId xmlns:a16="http://schemas.microsoft.com/office/drawing/2014/main" id="{1AA53622-4B52-EB06-F7C7-91D8F0A6AB9D}"/>
                  </a:ext>
                </a:extLst>
              </p:cNvPr>
              <p:cNvSpPr txBox="1">
                <a:spLocks/>
              </p:cNvSpPr>
              <p:nvPr/>
            </p:nvSpPr>
            <p:spPr>
              <a:xfrm>
                <a:off x="496907" y="3459061"/>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Rugged built-in</a:t>
                </a:r>
                <a:endParaRPr lang="en-US" sz="2400" dirty="0">
                  <a:latin typeface="Zebra Sans" pitchFamily="2" charset="77"/>
                </a:endParaRPr>
              </a:p>
            </p:txBody>
          </p:sp>
          <p:sp>
            <p:nvSpPr>
              <p:cNvPr id="14" name="Title 1">
                <a:extLst>
                  <a:ext uri="{FF2B5EF4-FFF2-40B4-BE49-F238E27FC236}">
                    <a16:creationId xmlns:a16="http://schemas.microsoft.com/office/drawing/2014/main" id="{317B010D-0FD7-04A1-8A31-933F557CCE73}"/>
                  </a:ext>
                </a:extLst>
              </p:cNvPr>
              <p:cNvSpPr txBox="1">
                <a:spLocks/>
              </p:cNvSpPr>
              <p:nvPr/>
            </p:nvSpPr>
            <p:spPr>
              <a:xfrm>
                <a:off x="1940177" y="3466824"/>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Longer lifecycle</a:t>
                </a:r>
                <a:endParaRPr lang="en-US" sz="2400" dirty="0">
                  <a:latin typeface="Zebra Sans" pitchFamily="2" charset="77"/>
                </a:endParaRPr>
              </a:p>
            </p:txBody>
          </p:sp>
          <p:sp>
            <p:nvSpPr>
              <p:cNvPr id="15" name="Title 1">
                <a:extLst>
                  <a:ext uri="{FF2B5EF4-FFF2-40B4-BE49-F238E27FC236}">
                    <a16:creationId xmlns:a16="http://schemas.microsoft.com/office/drawing/2014/main" id="{E0ED17F9-167F-0EDB-DEB2-B2845E5C72F9}"/>
                  </a:ext>
                </a:extLst>
              </p:cNvPr>
              <p:cNvSpPr txBox="1">
                <a:spLocks/>
              </p:cNvSpPr>
              <p:nvPr/>
            </p:nvSpPr>
            <p:spPr>
              <a:xfrm>
                <a:off x="3367224" y="3459061"/>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solidFill>
                      <a:schemeClr val="tx1"/>
                    </a:solidFill>
                    <a:latin typeface="Zebra Sans" pitchFamily="2" charset="77"/>
                  </a:rPr>
                  <a:t>Designed for </a:t>
                </a:r>
                <a:br>
                  <a:rPr lang="en-US" sz="1800" dirty="0">
                    <a:solidFill>
                      <a:schemeClr val="tx1"/>
                    </a:solidFill>
                    <a:latin typeface="Zebra Sans" pitchFamily="2" charset="77"/>
                  </a:rPr>
                </a:br>
                <a:r>
                  <a:rPr lang="en-US" sz="1800" dirty="0">
                    <a:solidFill>
                      <a:schemeClr val="tx1"/>
                    </a:solidFill>
                    <a:latin typeface="Zebra Sans" pitchFamily="2" charset="77"/>
                  </a:rPr>
                  <a:t>work</a:t>
                </a:r>
                <a:endParaRPr lang="en-US" sz="2400" dirty="0">
                  <a:solidFill>
                    <a:schemeClr val="tx1"/>
                  </a:solidFill>
                  <a:latin typeface="Zebra Sans" pitchFamily="2" charset="77"/>
                </a:endParaRPr>
              </a:p>
            </p:txBody>
          </p:sp>
          <p:sp>
            <p:nvSpPr>
              <p:cNvPr id="16" name="Title 1">
                <a:extLst>
                  <a:ext uri="{FF2B5EF4-FFF2-40B4-BE49-F238E27FC236}">
                    <a16:creationId xmlns:a16="http://schemas.microsoft.com/office/drawing/2014/main" id="{D1F31071-05E7-4917-0F96-37A96EE28CE7}"/>
                  </a:ext>
                </a:extLst>
              </p:cNvPr>
              <p:cNvSpPr txBox="1">
                <a:spLocks/>
              </p:cNvSpPr>
              <p:nvPr/>
            </p:nvSpPr>
            <p:spPr>
              <a:xfrm>
                <a:off x="4794214" y="3466824"/>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Enterprise </a:t>
                </a:r>
                <a:br>
                  <a:rPr lang="en-US" sz="1800" dirty="0">
                    <a:latin typeface="Zebra Sans" pitchFamily="2" charset="77"/>
                  </a:rPr>
                </a:br>
                <a:r>
                  <a:rPr lang="en-US" sz="1800" dirty="0">
                    <a:latin typeface="Zebra Sans" pitchFamily="2" charset="77"/>
                  </a:rPr>
                  <a:t>accessories</a:t>
                </a:r>
                <a:endParaRPr lang="en-US" sz="2400" dirty="0">
                  <a:latin typeface="Zebra Sans" pitchFamily="2" charset="77"/>
                </a:endParaRPr>
              </a:p>
            </p:txBody>
          </p:sp>
        </p:grpSp>
      </p:grpSp>
      <p:sp>
        <p:nvSpPr>
          <p:cNvPr id="30" name="Title 4">
            <a:extLst>
              <a:ext uri="{FF2B5EF4-FFF2-40B4-BE49-F238E27FC236}">
                <a16:creationId xmlns:a16="http://schemas.microsoft.com/office/drawing/2014/main" id="{900DBAC1-B100-EE35-5360-4DC175B44057}"/>
              </a:ext>
            </a:extLst>
          </p:cNvPr>
          <p:cNvSpPr txBox="1">
            <a:spLocks/>
          </p:cNvSpPr>
          <p:nvPr/>
        </p:nvSpPr>
        <p:spPr>
          <a:xfrm>
            <a:off x="457200" y="1422113"/>
            <a:ext cx="4480560" cy="888578"/>
          </a:xfrm>
          <a:prstGeom prst="rect">
            <a:avLst/>
          </a:prstGeom>
        </p:spPr>
        <p:txBody>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sz="6000" dirty="0">
                <a:solidFill>
                  <a:schemeClr val="bg1"/>
                </a:solidFill>
              </a:rPr>
              <a:t>Key Features</a:t>
            </a:r>
          </a:p>
        </p:txBody>
      </p:sp>
      <p:sp>
        <p:nvSpPr>
          <p:cNvPr id="31" name="Slide Number Placeholder 1">
            <a:extLst>
              <a:ext uri="{FF2B5EF4-FFF2-40B4-BE49-F238E27FC236}">
                <a16:creationId xmlns:a16="http://schemas.microsoft.com/office/drawing/2014/main" id="{9FBCA6F8-D78C-605D-18DD-D7E80A604EEB}"/>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solidFill>
                <a:latin typeface="Zebra Sans" pitchFamily="2" charset="77"/>
              </a:rPr>
              <a:pPr algn="r"/>
              <a:t>23</a:t>
            </a:fld>
            <a:endParaRPr lang="en-US" sz="800" dirty="0">
              <a:solidFill>
                <a:schemeClr val="bg1"/>
              </a:solidFill>
              <a:latin typeface="Zebra Sans" pitchFamily="2" charset="77"/>
            </a:endParaRPr>
          </a:p>
        </p:txBody>
      </p:sp>
      <p:sp>
        <p:nvSpPr>
          <p:cNvPr id="32" name="TextBox 31">
            <a:extLst>
              <a:ext uri="{FF2B5EF4-FFF2-40B4-BE49-F238E27FC236}">
                <a16:creationId xmlns:a16="http://schemas.microsoft.com/office/drawing/2014/main" id="{7BF5AA45-A93C-1F99-2F8A-80028C9198D2}"/>
              </a:ext>
            </a:extLst>
          </p:cNvPr>
          <p:cNvSpPr txBox="1"/>
          <p:nvPr/>
        </p:nvSpPr>
        <p:spPr>
          <a:xfrm>
            <a:off x="192830" y="6611438"/>
            <a:ext cx="3544547" cy="180860"/>
          </a:xfrm>
          <a:prstGeom prst="rect">
            <a:avLst/>
          </a:prstGeom>
          <a:noFill/>
        </p:spPr>
        <p:txBody>
          <a:bodyPr wrap="square" lIns="0" tIns="0" rIns="0" bIns="0" rtlCol="0">
            <a:noAutofit/>
          </a:bodyPr>
          <a:lstStyle/>
          <a:p>
            <a:pPr>
              <a:spcBef>
                <a:spcPts val="300"/>
              </a:spcBef>
            </a:pPr>
            <a:r>
              <a:rPr lang="en-US" sz="750" dirty="0">
                <a:solidFill>
                  <a:schemeClr val="bg1">
                    <a:lumMod val="75000"/>
                  </a:schemeClr>
                </a:solidFill>
                <a:latin typeface="Zebra Sans" pitchFamily="2" charset="77"/>
              </a:rPr>
              <a:t>ZEBRA TECHNOLOGIES</a:t>
            </a:r>
          </a:p>
        </p:txBody>
      </p:sp>
    </p:spTree>
    <p:extLst>
      <p:ext uri="{BB962C8B-B14F-4D97-AF65-F5344CB8AC3E}">
        <p14:creationId xmlns:p14="http://schemas.microsoft.com/office/powerpoint/2010/main" val="4211681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3B81E-7BD7-1FDE-9917-4BA503A339D0}"/>
            </a:ext>
          </a:extLst>
        </p:cNvPr>
        <p:cNvGrpSpPr/>
        <p:nvPr/>
      </p:nvGrpSpPr>
      <p:grpSpPr>
        <a:xfrm>
          <a:off x="0" y="0"/>
          <a:ext cx="0" cy="0"/>
          <a:chOff x="0" y="0"/>
          <a:chExt cx="0" cy="0"/>
        </a:xfrm>
      </p:grpSpPr>
      <p:grpSp>
        <p:nvGrpSpPr>
          <p:cNvPr id="45" name="Group 44">
            <a:extLst>
              <a:ext uri="{FF2B5EF4-FFF2-40B4-BE49-F238E27FC236}">
                <a16:creationId xmlns:a16="http://schemas.microsoft.com/office/drawing/2014/main" id="{A47FA350-FA47-18D5-4A9A-92AA2841B368}"/>
              </a:ext>
            </a:extLst>
          </p:cNvPr>
          <p:cNvGrpSpPr/>
          <p:nvPr/>
        </p:nvGrpSpPr>
        <p:grpSpPr>
          <a:xfrm>
            <a:off x="686529" y="2013042"/>
            <a:ext cx="3612828" cy="1381917"/>
            <a:chOff x="784065" y="1971226"/>
            <a:chExt cx="3612828" cy="1381917"/>
          </a:xfrm>
        </p:grpSpPr>
        <p:sp>
          <p:nvSpPr>
            <p:cNvPr id="7" name="TextBox 6">
              <a:extLst>
                <a:ext uri="{FF2B5EF4-FFF2-40B4-BE49-F238E27FC236}">
                  <a16:creationId xmlns:a16="http://schemas.microsoft.com/office/drawing/2014/main" id="{4D40F32D-0948-760B-515E-269484B9BF32}"/>
                </a:ext>
              </a:extLst>
            </p:cNvPr>
            <p:cNvSpPr txBox="1"/>
            <p:nvPr/>
          </p:nvSpPr>
          <p:spPr>
            <a:xfrm>
              <a:off x="784065" y="1971226"/>
              <a:ext cx="2990451" cy="1381917"/>
            </a:xfrm>
            <a:prstGeom prst="rect">
              <a:avLst/>
            </a:prstGeom>
            <a:noFill/>
          </p:spPr>
          <p:txBody>
            <a:bodyPr wrap="square">
              <a:spAutoFit/>
            </a:bodyPr>
            <a:lstStyle/>
            <a:p>
              <a:pPr marL="0" marR="0" algn="r">
                <a:spcAft>
                  <a:spcPts val="300"/>
                </a:spcAft>
                <a:buNone/>
              </a:pPr>
              <a:r>
                <a:rPr lang="en-US" sz="1400" b="1" kern="100" spc="50" dirty="0">
                  <a:solidFill>
                    <a:srgbClr val="000000"/>
                  </a:solidFill>
                  <a:effectLst/>
                  <a:latin typeface="Zebra Sans Cnd ExtraBold" pitchFamily="2" charset="77"/>
                  <a:ea typeface="Times New Roman" panose="02020603050405020304" pitchFamily="18" charset="0"/>
                  <a:cs typeface="Times New Roman" panose="02020603050405020304" pitchFamily="18" charset="0"/>
                </a:rPr>
                <a:t>Exponential leap in processing power</a:t>
              </a:r>
            </a:p>
            <a:p>
              <a:pPr algn="r">
                <a:lnSpc>
                  <a:spcPct val="110000"/>
                </a:lnSpc>
                <a:spcAft>
                  <a:spcPts val="300"/>
                </a:spcAft>
              </a:pPr>
              <a:r>
                <a:rPr lang="en-US" sz="1200" kern="100" dirty="0">
                  <a:solidFill>
                    <a:srgbClr val="000000"/>
                  </a:solidFill>
                  <a:latin typeface="Zebra Sans" pitchFamily="2" charset="77"/>
                  <a:ea typeface="Times New Roman" panose="02020603050405020304" pitchFamily="18" charset="0"/>
                  <a:cs typeface="Times New Roman" panose="02020603050405020304" pitchFamily="18" charset="0"/>
                </a:rPr>
                <a:t>Three generations newer than the SM6375 processor in the ET40/ET45, the Q-6690 delivers a huge 42%+ performance boost*</a:t>
              </a:r>
              <a:endParaRPr lang="en-US" sz="1200" kern="100" dirty="0">
                <a:latin typeface="Zebra Sans" pitchFamily="2" charset="77"/>
                <a:ea typeface="Aptos" panose="020B0004020202020204" pitchFamily="34" charset="0"/>
                <a:cs typeface="Times New Roman" panose="02020603050405020304" pitchFamily="18" charset="0"/>
              </a:endParaRPr>
            </a:p>
            <a:p>
              <a:pPr marL="0" marR="0">
                <a:spcAft>
                  <a:spcPts val="600"/>
                </a:spcAft>
                <a:buNone/>
              </a:pPr>
              <a:endParaRPr lang="en-US" sz="1200" kern="100" dirty="0">
                <a:solidFill>
                  <a:srgbClr val="000000"/>
                </a:solidFill>
                <a:effectLst/>
                <a:latin typeface="Zebra Sans" pitchFamily="2" charset="77"/>
                <a:ea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97BDCD0A-431F-94DF-F91D-5CE43559CB55}"/>
                </a:ext>
              </a:extLst>
            </p:cNvPr>
            <p:cNvGrpSpPr/>
            <p:nvPr/>
          </p:nvGrpSpPr>
          <p:grpSpPr>
            <a:xfrm>
              <a:off x="3870019" y="2015257"/>
              <a:ext cx="526874" cy="526874"/>
              <a:chOff x="4680657" y="1565830"/>
              <a:chExt cx="526874" cy="526874"/>
            </a:xfrm>
          </p:grpSpPr>
          <p:sp>
            <p:nvSpPr>
              <p:cNvPr id="27" name="Oval 26">
                <a:extLst>
                  <a:ext uri="{FF2B5EF4-FFF2-40B4-BE49-F238E27FC236}">
                    <a16:creationId xmlns:a16="http://schemas.microsoft.com/office/drawing/2014/main" id="{F8565D67-DF3A-F888-BF02-86F4FD32562B}"/>
                  </a:ext>
                </a:extLst>
              </p:cNvPr>
              <p:cNvSpPr/>
              <p:nvPr/>
            </p:nvSpPr>
            <p:spPr>
              <a:xfrm>
                <a:off x="4680657" y="1565830"/>
                <a:ext cx="526874" cy="52687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pic>
            <p:nvPicPr>
              <p:cNvPr id="12" name="Picture 11" descr="A black background with a black square&#10;&#10;AI-generated content may be incorrect.">
                <a:extLst>
                  <a:ext uri="{FF2B5EF4-FFF2-40B4-BE49-F238E27FC236}">
                    <a16:creationId xmlns:a16="http://schemas.microsoft.com/office/drawing/2014/main" id="{CB41C20E-7B9D-C5E6-61FB-530A9A1733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6160" y="1671101"/>
                <a:ext cx="335868" cy="335868"/>
              </a:xfrm>
              <a:prstGeom prst="rect">
                <a:avLst/>
              </a:prstGeom>
            </p:spPr>
          </p:pic>
        </p:grpSp>
      </p:grpSp>
      <p:sp>
        <p:nvSpPr>
          <p:cNvPr id="22" name="TextBox 21">
            <a:extLst>
              <a:ext uri="{FF2B5EF4-FFF2-40B4-BE49-F238E27FC236}">
                <a16:creationId xmlns:a16="http://schemas.microsoft.com/office/drawing/2014/main" id="{46D50BE6-426A-F9F5-1EB7-720868F02E37}"/>
              </a:ext>
            </a:extLst>
          </p:cNvPr>
          <p:cNvSpPr txBox="1"/>
          <p:nvPr/>
        </p:nvSpPr>
        <p:spPr>
          <a:xfrm>
            <a:off x="3413759" y="6170979"/>
            <a:ext cx="0" cy="0"/>
          </a:xfrm>
          <a:prstGeom prst="rect">
            <a:avLst/>
          </a:prstGeom>
          <a:noFill/>
        </p:spPr>
        <p:txBody>
          <a:bodyPr wrap="none" lIns="0" tIns="0" rIns="0" bIns="0" rtlCol="0">
            <a:noAutofit/>
          </a:bodyPr>
          <a:lstStyle/>
          <a:p>
            <a:pPr algn="l">
              <a:spcBef>
                <a:spcPts val="300"/>
              </a:spcBef>
            </a:pPr>
            <a:endParaRPr lang="en-US" dirty="0" err="1">
              <a:latin typeface="Zebra Sans" pitchFamily="2" charset="77"/>
            </a:endParaRPr>
          </a:p>
        </p:txBody>
      </p:sp>
      <p:grpSp>
        <p:nvGrpSpPr>
          <p:cNvPr id="46" name="Group 45">
            <a:extLst>
              <a:ext uri="{FF2B5EF4-FFF2-40B4-BE49-F238E27FC236}">
                <a16:creationId xmlns:a16="http://schemas.microsoft.com/office/drawing/2014/main" id="{AD8F5925-7E16-0A9C-0F03-1353AD937FB5}"/>
              </a:ext>
            </a:extLst>
          </p:cNvPr>
          <p:cNvGrpSpPr/>
          <p:nvPr/>
        </p:nvGrpSpPr>
        <p:grpSpPr>
          <a:xfrm>
            <a:off x="1100500" y="3575745"/>
            <a:ext cx="3195886" cy="1166473"/>
            <a:chOff x="1198036" y="3513372"/>
            <a:chExt cx="3195886" cy="1166473"/>
          </a:xfrm>
        </p:grpSpPr>
        <p:grpSp>
          <p:nvGrpSpPr>
            <p:cNvPr id="5" name="Group 4">
              <a:extLst>
                <a:ext uri="{FF2B5EF4-FFF2-40B4-BE49-F238E27FC236}">
                  <a16:creationId xmlns:a16="http://schemas.microsoft.com/office/drawing/2014/main" id="{03510CD7-FDA9-6401-AE06-446D8206666D}"/>
                </a:ext>
              </a:extLst>
            </p:cNvPr>
            <p:cNvGrpSpPr/>
            <p:nvPr/>
          </p:nvGrpSpPr>
          <p:grpSpPr>
            <a:xfrm>
              <a:off x="3867048" y="3522174"/>
              <a:ext cx="526874" cy="526874"/>
              <a:chOff x="4680657" y="2242469"/>
              <a:chExt cx="526874" cy="526874"/>
            </a:xfrm>
          </p:grpSpPr>
          <p:sp>
            <p:nvSpPr>
              <p:cNvPr id="28" name="Oval 27">
                <a:extLst>
                  <a:ext uri="{FF2B5EF4-FFF2-40B4-BE49-F238E27FC236}">
                    <a16:creationId xmlns:a16="http://schemas.microsoft.com/office/drawing/2014/main" id="{67E771AF-13CD-6C12-8570-62E089377FB6}"/>
                  </a:ext>
                </a:extLst>
              </p:cNvPr>
              <p:cNvSpPr/>
              <p:nvPr/>
            </p:nvSpPr>
            <p:spPr>
              <a:xfrm>
                <a:off x="4680657" y="2242469"/>
                <a:ext cx="526874" cy="52687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pic>
            <p:nvPicPr>
              <p:cNvPr id="10" name="Picture 9" descr="A black background with a black square&#10;&#10;AI-generated content may be incorrect.">
                <a:extLst>
                  <a:ext uri="{FF2B5EF4-FFF2-40B4-BE49-F238E27FC236}">
                    <a16:creationId xmlns:a16="http://schemas.microsoft.com/office/drawing/2014/main" id="{007D252A-1C17-3318-6B91-033CE558C6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73970" y="2335786"/>
                <a:ext cx="335868" cy="335868"/>
              </a:xfrm>
              <a:prstGeom prst="rect">
                <a:avLst/>
              </a:prstGeom>
            </p:spPr>
          </p:pic>
        </p:grpSp>
        <p:sp>
          <p:nvSpPr>
            <p:cNvPr id="24" name="TextBox 23">
              <a:extLst>
                <a:ext uri="{FF2B5EF4-FFF2-40B4-BE49-F238E27FC236}">
                  <a16:creationId xmlns:a16="http://schemas.microsoft.com/office/drawing/2014/main" id="{A029B91C-0897-3B1B-A387-0B594A3D225D}"/>
                </a:ext>
              </a:extLst>
            </p:cNvPr>
            <p:cNvSpPr txBox="1"/>
            <p:nvPr/>
          </p:nvSpPr>
          <p:spPr>
            <a:xfrm>
              <a:off x="1198036" y="3513372"/>
              <a:ext cx="2573509" cy="1166473"/>
            </a:xfrm>
            <a:prstGeom prst="rect">
              <a:avLst/>
            </a:prstGeom>
            <a:noFill/>
          </p:spPr>
          <p:txBody>
            <a:bodyPr wrap="square">
              <a:spAutoFit/>
            </a:bodyPr>
            <a:lstStyle/>
            <a:p>
              <a:pPr algn="r">
                <a:lnSpc>
                  <a:spcPct val="110000"/>
                </a:lnSpc>
                <a:spcAft>
                  <a:spcPts val="300"/>
                </a:spcAft>
              </a:pPr>
              <a:r>
                <a:rPr lang="en-US" sz="1400" b="1" kern="100" spc="50" dirty="0">
                  <a:solidFill>
                    <a:srgbClr val="000000"/>
                  </a:solidFill>
                  <a:latin typeface="Zebra Sans Cnd ExtraBold" pitchFamily="2" charset="77"/>
                  <a:cs typeface="Times New Roman" panose="02020603050405020304" pitchFamily="18" charset="0"/>
                </a:rPr>
                <a:t>Ready for AI </a:t>
              </a:r>
              <a:br>
                <a:rPr lang="en-US" sz="1200" kern="100" dirty="0">
                  <a:solidFill>
                    <a:srgbClr val="000000"/>
                  </a:solidFill>
                  <a:effectLst/>
                  <a:latin typeface="Zebra Sans" pitchFamily="2" charset="77"/>
                  <a:ea typeface="Times New Roman" panose="02020603050405020304" pitchFamily="18" charset="0"/>
                  <a:cs typeface="Times New Roman" panose="02020603050405020304" pitchFamily="18" charset="0"/>
                </a:rPr>
              </a:br>
              <a:r>
                <a:rPr lang="en-US" sz="1200" kern="100" dirty="0">
                  <a:solidFill>
                    <a:srgbClr val="000000"/>
                  </a:solidFill>
                  <a:effectLst/>
                  <a:latin typeface="Zebra Sans" pitchFamily="2" charset="77"/>
                  <a:ea typeface="Times New Roman" panose="02020603050405020304" pitchFamily="18" charset="0"/>
                  <a:cs typeface="Times New Roman" panose="02020603050405020304" pitchFamily="18" charset="0"/>
                </a:rPr>
                <a:t>Able to </a:t>
              </a:r>
              <a:r>
                <a:rPr lang="en-US" sz="1200" dirty="0">
                  <a:latin typeface="Zebra Sans" pitchFamily="2" charset="77"/>
                </a:rPr>
                <a:t>handle heavy task loads </a:t>
              </a:r>
              <a:br>
                <a:rPr lang="en-US" sz="1200" dirty="0">
                  <a:latin typeface="Zebra Sans" pitchFamily="2" charset="77"/>
                </a:rPr>
              </a:br>
              <a:r>
                <a:rPr lang="en-US" sz="1200" dirty="0">
                  <a:latin typeface="Zebra Sans" pitchFamily="2" charset="77"/>
                </a:rPr>
                <a:t>of modern, cloud-based </a:t>
              </a:r>
              <a:br>
                <a:rPr lang="en-US" sz="1200" dirty="0">
                  <a:latin typeface="Zebra Sans" pitchFamily="2" charset="77"/>
                </a:rPr>
              </a:br>
              <a:r>
                <a:rPr lang="en-US" sz="1200" dirty="0">
                  <a:latin typeface="Zebra Sans" pitchFamily="2" charset="77"/>
                </a:rPr>
                <a:t>AI applications </a:t>
              </a:r>
            </a:p>
            <a:p>
              <a:pPr marL="0" marR="0" algn="r">
                <a:lnSpc>
                  <a:spcPct val="110000"/>
                </a:lnSpc>
                <a:spcAft>
                  <a:spcPts val="300"/>
                </a:spcAft>
                <a:buNone/>
              </a:pPr>
              <a:endParaRPr lang="en-US" sz="1200" kern="100" dirty="0">
                <a:solidFill>
                  <a:srgbClr val="000000"/>
                </a:solidFill>
                <a:latin typeface="Zebra Sans" pitchFamily="2" charset="77"/>
                <a:ea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5107D4EA-63C6-4946-EF10-DBEAD2A0796C}"/>
              </a:ext>
            </a:extLst>
          </p:cNvPr>
          <p:cNvGrpSpPr/>
          <p:nvPr/>
        </p:nvGrpSpPr>
        <p:grpSpPr>
          <a:xfrm>
            <a:off x="7719540" y="1977932"/>
            <a:ext cx="526874" cy="526874"/>
            <a:chOff x="4720537" y="3077420"/>
            <a:chExt cx="526874" cy="526874"/>
          </a:xfrm>
        </p:grpSpPr>
        <p:sp>
          <p:nvSpPr>
            <p:cNvPr id="29" name="Oval 28">
              <a:extLst>
                <a:ext uri="{FF2B5EF4-FFF2-40B4-BE49-F238E27FC236}">
                  <a16:creationId xmlns:a16="http://schemas.microsoft.com/office/drawing/2014/main" id="{69FD4B99-2A05-E4FA-9D4C-AC0DB50941C8}"/>
                </a:ext>
              </a:extLst>
            </p:cNvPr>
            <p:cNvSpPr/>
            <p:nvPr/>
          </p:nvSpPr>
          <p:spPr>
            <a:xfrm>
              <a:off x="4720537" y="3077420"/>
              <a:ext cx="526874" cy="52687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pic>
          <p:nvPicPr>
            <p:cNvPr id="14" name="Picture 13" descr="A black background with a black square&#10;&#10;AI-generated content may be incorrect.">
              <a:extLst>
                <a:ext uri="{FF2B5EF4-FFF2-40B4-BE49-F238E27FC236}">
                  <a16:creationId xmlns:a16="http://schemas.microsoft.com/office/drawing/2014/main" id="{200822A7-68A8-AB46-7C5A-4437BB26E8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60915" y="3112177"/>
              <a:ext cx="447040" cy="447040"/>
            </a:xfrm>
            <a:prstGeom prst="rect">
              <a:avLst/>
            </a:prstGeom>
          </p:spPr>
        </p:pic>
      </p:grpSp>
      <p:sp>
        <p:nvSpPr>
          <p:cNvPr id="25" name="TextBox 24">
            <a:extLst>
              <a:ext uri="{FF2B5EF4-FFF2-40B4-BE49-F238E27FC236}">
                <a16:creationId xmlns:a16="http://schemas.microsoft.com/office/drawing/2014/main" id="{72B0F96B-97D0-1C59-C336-6DF1DFB250E5}"/>
              </a:ext>
            </a:extLst>
          </p:cNvPr>
          <p:cNvSpPr txBox="1"/>
          <p:nvPr/>
        </p:nvSpPr>
        <p:spPr>
          <a:xfrm>
            <a:off x="8352059" y="1948384"/>
            <a:ext cx="2964730" cy="1148776"/>
          </a:xfrm>
          <a:prstGeom prst="rect">
            <a:avLst/>
          </a:prstGeom>
          <a:noFill/>
        </p:spPr>
        <p:txBody>
          <a:bodyPr wrap="square">
            <a:spAutoFit/>
          </a:bodyPr>
          <a:lstStyle/>
          <a:p>
            <a:pPr marL="0" marR="0">
              <a:spcAft>
                <a:spcPts val="300"/>
              </a:spcAft>
              <a:buNone/>
            </a:pPr>
            <a:r>
              <a:rPr lang="en-US" sz="1400" b="1" kern="100" spc="50" dirty="0">
                <a:solidFill>
                  <a:srgbClr val="000000"/>
                </a:solidFill>
                <a:latin typeface="Zebra Sans Cnd ExtraBold" pitchFamily="2" charset="77"/>
                <a:cs typeface="Times New Roman" panose="02020603050405020304" pitchFamily="18" charset="0"/>
              </a:rPr>
              <a:t>Energy efficiency</a:t>
            </a:r>
            <a:endParaRPr lang="en-US" sz="1400" b="1" kern="100" spc="50" dirty="0">
              <a:solidFill>
                <a:srgbClr val="000000"/>
              </a:solidFill>
              <a:effectLst/>
              <a:latin typeface="Zebra Sans Cnd ExtraBold" pitchFamily="2" charset="77"/>
              <a:ea typeface="Times New Roman" panose="02020603050405020304" pitchFamily="18" charset="0"/>
              <a:cs typeface="Times New Roman" panose="02020603050405020304" pitchFamily="18" charset="0"/>
            </a:endParaRPr>
          </a:p>
          <a:p>
            <a:pPr marL="0" marR="0">
              <a:lnSpc>
                <a:spcPct val="110000"/>
              </a:lnSpc>
              <a:spcAft>
                <a:spcPts val="300"/>
              </a:spcAft>
              <a:buNone/>
            </a:pPr>
            <a:r>
              <a:rPr lang="en-US" sz="1200" kern="100" dirty="0">
                <a:solidFill>
                  <a:srgbClr val="000000"/>
                </a:solidFill>
                <a:effectLst/>
                <a:latin typeface="Zebra Sans" pitchFamily="2" charset="77"/>
                <a:ea typeface="Times New Roman" panose="02020603050405020304" pitchFamily="18" charset="0"/>
                <a:cs typeface="Times New Roman" panose="02020603050405020304" pitchFamily="18" charset="0"/>
              </a:rPr>
              <a:t>An 80% increase in energy efficiency in the high-performance cores means longer run times between battery charges—and longer battery lifecycles</a:t>
            </a:r>
            <a:endParaRPr lang="en-US" sz="1200" kern="100" dirty="0">
              <a:effectLst/>
              <a:latin typeface="Zebra Sans" pitchFamily="2" charset="77"/>
              <a:ea typeface="Aptos" panose="020B000402020202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A9EB46EF-275E-8D07-9A8A-3687613EF39C}"/>
              </a:ext>
            </a:extLst>
          </p:cNvPr>
          <p:cNvGrpSpPr/>
          <p:nvPr/>
        </p:nvGrpSpPr>
        <p:grpSpPr>
          <a:xfrm>
            <a:off x="7719540" y="3547076"/>
            <a:ext cx="526874" cy="526874"/>
            <a:chOff x="4598654" y="3917154"/>
            <a:chExt cx="526874" cy="526874"/>
          </a:xfrm>
        </p:grpSpPr>
        <p:sp>
          <p:nvSpPr>
            <p:cNvPr id="30" name="Oval 29">
              <a:extLst>
                <a:ext uri="{FF2B5EF4-FFF2-40B4-BE49-F238E27FC236}">
                  <a16:creationId xmlns:a16="http://schemas.microsoft.com/office/drawing/2014/main" id="{22F3083C-B9CA-4BC0-837D-FE7413F9278D}"/>
                </a:ext>
              </a:extLst>
            </p:cNvPr>
            <p:cNvSpPr/>
            <p:nvPr/>
          </p:nvSpPr>
          <p:spPr>
            <a:xfrm>
              <a:off x="4598654" y="3917154"/>
              <a:ext cx="526874" cy="52687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pic>
          <p:nvPicPr>
            <p:cNvPr id="8" name="Picture 7" descr="A black background with a black square&#10;&#10;AI-generated content may be incorrect.">
              <a:extLst>
                <a:ext uri="{FF2B5EF4-FFF2-40B4-BE49-F238E27FC236}">
                  <a16:creationId xmlns:a16="http://schemas.microsoft.com/office/drawing/2014/main" id="{07C8E233-6BE5-6903-5191-BDDE742490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5641" y="3957584"/>
              <a:ext cx="447041" cy="447041"/>
            </a:xfrm>
            <a:prstGeom prst="rect">
              <a:avLst/>
            </a:prstGeom>
          </p:spPr>
        </p:pic>
      </p:grpSp>
      <p:sp>
        <p:nvSpPr>
          <p:cNvPr id="26" name="TextBox 25">
            <a:extLst>
              <a:ext uri="{FF2B5EF4-FFF2-40B4-BE49-F238E27FC236}">
                <a16:creationId xmlns:a16="http://schemas.microsoft.com/office/drawing/2014/main" id="{D4353E9E-67C8-5B68-70FC-A680E83658D8}"/>
              </a:ext>
            </a:extLst>
          </p:cNvPr>
          <p:cNvSpPr txBox="1"/>
          <p:nvPr/>
        </p:nvSpPr>
        <p:spPr>
          <a:xfrm>
            <a:off x="8352059" y="3518419"/>
            <a:ext cx="3289738" cy="1348061"/>
          </a:xfrm>
          <a:prstGeom prst="rect">
            <a:avLst/>
          </a:prstGeom>
          <a:noFill/>
        </p:spPr>
        <p:txBody>
          <a:bodyPr wrap="square">
            <a:spAutoFit/>
          </a:bodyPr>
          <a:lstStyle/>
          <a:p>
            <a:pPr>
              <a:spcAft>
                <a:spcPts val="300"/>
              </a:spcAft>
            </a:pPr>
            <a:r>
              <a:rPr lang="en-US" sz="1400" b="1" kern="100" spc="50" dirty="0">
                <a:solidFill>
                  <a:srgbClr val="000000"/>
                </a:solidFill>
                <a:latin typeface="Zebra Sans Cnd ExtraBold" pitchFamily="2" charset="77"/>
                <a:cs typeface="Times New Roman" panose="02020603050405020304" pitchFamily="18" charset="0"/>
              </a:rPr>
              <a:t>UHF RFID</a:t>
            </a:r>
          </a:p>
          <a:p>
            <a:pPr marL="0" marR="0">
              <a:lnSpc>
                <a:spcPct val="110000"/>
              </a:lnSpc>
              <a:spcAft>
                <a:spcPts val="300"/>
              </a:spcAft>
              <a:buNone/>
            </a:pPr>
            <a:r>
              <a:rPr lang="en-US" sz="1200" dirty="0">
                <a:solidFill>
                  <a:srgbClr val="000000"/>
                </a:solidFill>
                <a:latin typeface="Zebra Sans" pitchFamily="2" charset="77"/>
                <a:ea typeface="Aptos" panose="020B0004020202020204" pitchFamily="34" charset="0"/>
              </a:rPr>
              <a:t>W</a:t>
            </a:r>
            <a:r>
              <a:rPr lang="en-US" sz="1200" dirty="0">
                <a:solidFill>
                  <a:srgbClr val="000000"/>
                </a:solidFill>
                <a:effectLst/>
                <a:latin typeface="Zebra Sans" pitchFamily="2" charset="77"/>
                <a:ea typeface="Aptos" panose="020B0004020202020204" pitchFamily="34" charset="0"/>
              </a:rPr>
              <a:t>orld's first enterprise mobile processor with fully integrated UHF RFID capabilities, enabling new use cases in </a:t>
            </a:r>
            <a:r>
              <a:rPr lang="en-US" sz="1200" kern="0" dirty="0">
                <a:solidFill>
                  <a:srgbClr val="211D1E"/>
                </a:solidFill>
                <a:effectLst/>
                <a:latin typeface="Zebra Sans" pitchFamily="2" charset="77"/>
                <a:ea typeface="Aptos" panose="020B0004020202020204" pitchFamily="34" charset="0"/>
                <a:cs typeface="Alfabet"/>
              </a:rPr>
              <a:t>retail inventory intelligence, asset tracking, product authentication and more</a:t>
            </a:r>
            <a:endParaRPr lang="en-US" sz="1200" kern="100" dirty="0">
              <a:effectLst/>
              <a:latin typeface="Zebra Sans" pitchFamily="2" charset="77"/>
              <a:ea typeface="Aptos" panose="020B0004020202020204" pitchFamily="34" charset="0"/>
              <a:cs typeface="Times New Roman" panose="02020603050405020304" pitchFamily="18" charset="0"/>
            </a:endParaRPr>
          </a:p>
        </p:txBody>
      </p:sp>
      <p:sp>
        <p:nvSpPr>
          <p:cNvPr id="36" name="TextBox 35">
            <a:extLst>
              <a:ext uri="{FF2B5EF4-FFF2-40B4-BE49-F238E27FC236}">
                <a16:creationId xmlns:a16="http://schemas.microsoft.com/office/drawing/2014/main" id="{EA8DDC13-12D4-F042-8016-601365854F18}"/>
              </a:ext>
            </a:extLst>
          </p:cNvPr>
          <p:cNvSpPr txBox="1"/>
          <p:nvPr/>
        </p:nvSpPr>
        <p:spPr>
          <a:xfrm>
            <a:off x="6346047" y="4949147"/>
            <a:ext cx="3544547" cy="941412"/>
          </a:xfrm>
          <a:prstGeom prst="rect">
            <a:avLst/>
          </a:prstGeom>
          <a:noFill/>
        </p:spPr>
        <p:txBody>
          <a:bodyPr wrap="square">
            <a:spAutoFit/>
          </a:bodyPr>
          <a:lstStyle/>
          <a:p>
            <a:pPr marL="0" marR="0">
              <a:spcAft>
                <a:spcPts val="300"/>
              </a:spcAft>
              <a:buNone/>
            </a:pPr>
            <a:r>
              <a:rPr lang="en-US" sz="1400" b="1" kern="100" spc="50" dirty="0">
                <a:effectLst/>
                <a:latin typeface="Zebra Sans Cnd ExtraBold" pitchFamily="2" charset="77"/>
                <a:ea typeface="Aptos" panose="020B0004020202020204" pitchFamily="34" charset="0"/>
                <a:cs typeface="Times New Roman" panose="02020603050405020304" pitchFamily="18" charset="0"/>
              </a:rPr>
              <a:t>Premium connectivity </a:t>
            </a:r>
          </a:p>
          <a:p>
            <a:pPr>
              <a:lnSpc>
                <a:spcPct val="110000"/>
              </a:lnSpc>
              <a:spcAft>
                <a:spcPts val="300"/>
              </a:spcAft>
            </a:pPr>
            <a:r>
              <a:rPr lang="en-US" sz="1200" dirty="0">
                <a:latin typeface="Zebra Sans" pitchFamily="2" charset="77"/>
              </a:rPr>
              <a:t>5G, Wi-Fi 7 (including 320 MHz channels and Multi-Link Operation for aggregate throughputs over 30 Gbps), and Bluetooth 6.0</a:t>
            </a:r>
            <a:endParaRPr lang="en-US" sz="1200" dirty="0">
              <a:solidFill>
                <a:srgbClr val="000000"/>
              </a:solidFill>
              <a:effectLst/>
              <a:latin typeface="Zebra Sans" pitchFamily="2" charset="77"/>
              <a:ea typeface="Aptos" panose="020B0004020202020204" pitchFamily="34" charset="0"/>
            </a:endParaRPr>
          </a:p>
        </p:txBody>
      </p:sp>
      <p:sp>
        <p:nvSpPr>
          <p:cNvPr id="13" name="TextBox 12">
            <a:extLst>
              <a:ext uri="{FF2B5EF4-FFF2-40B4-BE49-F238E27FC236}">
                <a16:creationId xmlns:a16="http://schemas.microsoft.com/office/drawing/2014/main" id="{5E6C37BE-8515-3FBF-B833-3E15A2C4BD96}"/>
              </a:ext>
            </a:extLst>
          </p:cNvPr>
          <p:cNvSpPr txBox="1"/>
          <p:nvPr/>
        </p:nvSpPr>
        <p:spPr>
          <a:xfrm>
            <a:off x="4242816" y="365760"/>
            <a:ext cx="0" cy="0"/>
          </a:xfrm>
          <a:prstGeom prst="rect">
            <a:avLst/>
          </a:prstGeom>
          <a:noFill/>
        </p:spPr>
        <p:txBody>
          <a:bodyPr wrap="none" lIns="0" tIns="0" rIns="0" bIns="0" rtlCol="0">
            <a:noAutofit/>
          </a:bodyPr>
          <a:lstStyle/>
          <a:p>
            <a:pPr algn="l">
              <a:spcBef>
                <a:spcPts val="300"/>
              </a:spcBef>
            </a:pPr>
            <a:endParaRPr lang="en-US" dirty="0" err="1">
              <a:latin typeface="Zebra Sans" pitchFamily="2" charset="77"/>
            </a:endParaRPr>
          </a:p>
        </p:txBody>
      </p:sp>
      <p:cxnSp>
        <p:nvCxnSpPr>
          <p:cNvPr id="44" name="Straight Connector 43">
            <a:extLst>
              <a:ext uri="{FF2B5EF4-FFF2-40B4-BE49-F238E27FC236}">
                <a16:creationId xmlns:a16="http://schemas.microsoft.com/office/drawing/2014/main" id="{E3409D81-E473-07F7-66F4-62F9BED6C007}"/>
              </a:ext>
            </a:extLst>
          </p:cNvPr>
          <p:cNvCxnSpPr>
            <a:cxnSpLocks/>
          </p:cNvCxnSpPr>
          <p:nvPr/>
        </p:nvCxnSpPr>
        <p:spPr>
          <a:xfrm flipH="1">
            <a:off x="6958740" y="3802853"/>
            <a:ext cx="753603"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65C671A3-CF49-40B9-9D2F-0DAD1E8CA0B4}"/>
              </a:ext>
            </a:extLst>
          </p:cNvPr>
          <p:cNvCxnSpPr>
            <a:cxnSpLocks/>
          </p:cNvCxnSpPr>
          <p:nvPr/>
        </p:nvCxnSpPr>
        <p:spPr>
          <a:xfrm flipH="1">
            <a:off x="6096000" y="2265133"/>
            <a:ext cx="1646823"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DD284C18-B7F3-8BF0-BC42-A2D8C5C66E38}"/>
              </a:ext>
            </a:extLst>
          </p:cNvPr>
          <p:cNvCxnSpPr>
            <a:cxnSpLocks/>
          </p:cNvCxnSpPr>
          <p:nvPr/>
        </p:nvCxnSpPr>
        <p:spPr>
          <a:xfrm flipH="1">
            <a:off x="4277534" y="3834383"/>
            <a:ext cx="1046580"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E6E17ECF-F511-5BB7-50F1-F4D42D699B5D}"/>
              </a:ext>
            </a:extLst>
          </p:cNvPr>
          <p:cNvCxnSpPr>
            <a:cxnSpLocks/>
          </p:cNvCxnSpPr>
          <p:nvPr/>
        </p:nvCxnSpPr>
        <p:spPr>
          <a:xfrm flipH="1">
            <a:off x="4277535" y="2307173"/>
            <a:ext cx="1111629" cy="0"/>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54B762B5-17C1-D2B8-A261-EA0CBD0579D0}"/>
              </a:ext>
            </a:extLst>
          </p:cNvPr>
          <p:cNvSpPr txBox="1"/>
          <p:nvPr/>
        </p:nvSpPr>
        <p:spPr>
          <a:xfrm>
            <a:off x="1488196" y="6427358"/>
            <a:ext cx="8107178" cy="338554"/>
          </a:xfrm>
          <a:prstGeom prst="rect">
            <a:avLst/>
          </a:prstGeom>
          <a:noFill/>
        </p:spPr>
        <p:txBody>
          <a:bodyPr wrap="square" rtlCol="0">
            <a:spAutoFit/>
          </a:bodyPr>
          <a:lstStyle/>
          <a:p>
            <a:r>
              <a:rPr lang="en-US" sz="800" dirty="0">
                <a:latin typeface="Zebra Sans" pitchFamily="2" charset="77"/>
              </a:rPr>
              <a:t>*</a:t>
            </a:r>
            <a:r>
              <a:rPr lang="en-US" sz="800" dirty="0">
                <a:solidFill>
                  <a:schemeClr val="bg1">
                    <a:lumMod val="50000"/>
                  </a:schemeClr>
                </a:solidFill>
                <a:latin typeface="Zebra Sans" pitchFamily="2" charset="77"/>
              </a:rPr>
              <a:t> </a:t>
            </a:r>
            <a:r>
              <a:rPr lang="en-US" sz="800" dirty="0">
                <a:latin typeface="Zebra Sans" pitchFamily="2" charset="77"/>
              </a:rPr>
              <a:t>Based on </a:t>
            </a:r>
            <a:r>
              <a:rPr lang="en-US" sz="800" dirty="0" err="1">
                <a:latin typeface="Zebra Sans" pitchFamily="2" charset="77"/>
              </a:rPr>
              <a:t>GeekBench</a:t>
            </a:r>
            <a:r>
              <a:rPr lang="en-US" sz="800" dirty="0">
                <a:latin typeface="Zebra Sans" pitchFamily="2" charset="77"/>
              </a:rPr>
              <a:t> 6 Multi-Thread benchmark scores using real-world tests (Note ‘real-world tests’ is how </a:t>
            </a:r>
            <a:r>
              <a:rPr lang="en-US" sz="800" dirty="0" err="1">
                <a:latin typeface="Zebra Sans" pitchFamily="2" charset="77"/>
              </a:rPr>
              <a:t>Geekbench</a:t>
            </a:r>
            <a:r>
              <a:rPr lang="en-US" sz="800" dirty="0">
                <a:latin typeface="Zebra Sans" pitchFamily="2" charset="77"/>
              </a:rPr>
              <a:t> refers to </a:t>
            </a:r>
            <a:r>
              <a:rPr lang="en-US" sz="800" dirty="0" err="1">
                <a:latin typeface="Zebra Sans" pitchFamily="2" charset="77"/>
              </a:rPr>
              <a:t>GeekBench</a:t>
            </a:r>
            <a:r>
              <a:rPr lang="en-US" sz="800" dirty="0">
                <a:latin typeface="Zebra Sans" pitchFamily="2" charset="77"/>
              </a:rPr>
              <a:t> 6 on their website)</a:t>
            </a:r>
            <a:br>
              <a:rPr lang="en-US" sz="800" dirty="0">
                <a:latin typeface="Zebra Sans" pitchFamily="2" charset="77"/>
              </a:rPr>
            </a:br>
            <a:r>
              <a:rPr lang="en-US" sz="800" dirty="0">
                <a:latin typeface="Zebra Sans" pitchFamily="2" charset="77"/>
              </a:rPr>
              <a:t>** Refer to Qualcomm’s product longevity page for details: https://</a:t>
            </a:r>
            <a:r>
              <a:rPr lang="en-US" sz="800" dirty="0" err="1">
                <a:latin typeface="Zebra Sans" pitchFamily="2" charset="77"/>
              </a:rPr>
              <a:t>www.qualcomm.com</a:t>
            </a:r>
            <a:r>
              <a:rPr lang="en-US" sz="800" dirty="0">
                <a:latin typeface="Zebra Sans" pitchFamily="2" charset="77"/>
              </a:rPr>
              <a:t>/products/product-longevity-program</a:t>
            </a:r>
          </a:p>
        </p:txBody>
      </p:sp>
      <p:sp>
        <p:nvSpPr>
          <p:cNvPr id="39" name="TextBox 38">
            <a:extLst>
              <a:ext uri="{FF2B5EF4-FFF2-40B4-BE49-F238E27FC236}">
                <a16:creationId xmlns:a16="http://schemas.microsoft.com/office/drawing/2014/main" id="{67EEFE3F-E6FD-F3EE-6D43-EA52A2E9F167}"/>
              </a:ext>
            </a:extLst>
          </p:cNvPr>
          <p:cNvSpPr txBox="1"/>
          <p:nvPr/>
        </p:nvSpPr>
        <p:spPr>
          <a:xfrm>
            <a:off x="2238313" y="4949147"/>
            <a:ext cx="3544547" cy="900246"/>
          </a:xfrm>
          <a:prstGeom prst="rect">
            <a:avLst/>
          </a:prstGeom>
          <a:noFill/>
        </p:spPr>
        <p:txBody>
          <a:bodyPr wrap="square">
            <a:spAutoFit/>
          </a:bodyPr>
          <a:lstStyle/>
          <a:p>
            <a:pPr marL="0" marR="0" algn="r">
              <a:spcAft>
                <a:spcPts val="300"/>
              </a:spcAft>
              <a:buNone/>
            </a:pPr>
            <a:r>
              <a:rPr lang="en-US" sz="1400" b="1" kern="100" spc="50" dirty="0">
                <a:latin typeface="Zebra Sans Cnd ExtraBold" pitchFamily="2" charset="77"/>
                <a:ea typeface="Aptos" panose="020B0004020202020204" pitchFamily="34" charset="0"/>
                <a:cs typeface="Times New Roman" panose="02020603050405020304" pitchFamily="18" charset="0"/>
              </a:rPr>
              <a:t>Product l</a:t>
            </a:r>
            <a:r>
              <a:rPr lang="en-US" sz="1400" b="1" kern="100" spc="50" dirty="0">
                <a:effectLst/>
                <a:latin typeface="Zebra Sans Cnd ExtraBold" pitchFamily="2" charset="77"/>
                <a:ea typeface="Aptos" panose="020B0004020202020204" pitchFamily="34" charset="0"/>
                <a:cs typeface="Times New Roman" panose="02020603050405020304" pitchFamily="18" charset="0"/>
              </a:rPr>
              <a:t>ongevity</a:t>
            </a:r>
          </a:p>
          <a:p>
            <a:pPr algn="r"/>
            <a:r>
              <a:rPr lang="en-US" sz="1200" dirty="0">
                <a:latin typeface="Zebra Sans" pitchFamily="2" charset="77"/>
              </a:rPr>
              <a:t>Part of Qualcomm’s Product Longevity Program, designed to bring stability to product designs, planned support to 2034** </a:t>
            </a:r>
          </a:p>
        </p:txBody>
      </p:sp>
      <p:grpSp>
        <p:nvGrpSpPr>
          <p:cNvPr id="2" name="Group 1">
            <a:extLst>
              <a:ext uri="{FF2B5EF4-FFF2-40B4-BE49-F238E27FC236}">
                <a16:creationId xmlns:a16="http://schemas.microsoft.com/office/drawing/2014/main" id="{783F509A-E0C5-BB1B-5229-BD6421C34D7C}"/>
              </a:ext>
            </a:extLst>
          </p:cNvPr>
          <p:cNvGrpSpPr/>
          <p:nvPr/>
        </p:nvGrpSpPr>
        <p:grpSpPr>
          <a:xfrm>
            <a:off x="6395941" y="3184508"/>
            <a:ext cx="526874" cy="1686663"/>
            <a:chOff x="6623911" y="3547076"/>
            <a:chExt cx="526874" cy="1686663"/>
          </a:xfrm>
        </p:grpSpPr>
        <p:cxnSp>
          <p:nvCxnSpPr>
            <p:cNvPr id="19" name="Straight Connector 18">
              <a:extLst>
                <a:ext uri="{FF2B5EF4-FFF2-40B4-BE49-F238E27FC236}">
                  <a16:creationId xmlns:a16="http://schemas.microsoft.com/office/drawing/2014/main" id="{FA25CAD0-C06C-105F-633E-4135A7A099EC}"/>
                </a:ext>
              </a:extLst>
            </p:cNvPr>
            <p:cNvCxnSpPr>
              <a:cxnSpLocks/>
            </p:cNvCxnSpPr>
            <p:nvPr/>
          </p:nvCxnSpPr>
          <p:spPr>
            <a:xfrm>
              <a:off x="6887348" y="3547076"/>
              <a:ext cx="0" cy="1403481"/>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grpSp>
          <p:nvGrpSpPr>
            <p:cNvPr id="11" name="Group 10">
              <a:extLst>
                <a:ext uri="{FF2B5EF4-FFF2-40B4-BE49-F238E27FC236}">
                  <a16:creationId xmlns:a16="http://schemas.microsoft.com/office/drawing/2014/main" id="{0F8888F1-0418-CA82-3E5F-86DE7E23FCF2}"/>
                </a:ext>
              </a:extLst>
            </p:cNvPr>
            <p:cNvGrpSpPr/>
            <p:nvPr/>
          </p:nvGrpSpPr>
          <p:grpSpPr>
            <a:xfrm>
              <a:off x="6623911" y="4706865"/>
              <a:ext cx="526874" cy="526874"/>
              <a:chOff x="4722020" y="5173156"/>
              <a:chExt cx="526874" cy="526874"/>
            </a:xfrm>
          </p:grpSpPr>
          <p:sp>
            <p:nvSpPr>
              <p:cNvPr id="31" name="Oval 30">
                <a:extLst>
                  <a:ext uri="{FF2B5EF4-FFF2-40B4-BE49-F238E27FC236}">
                    <a16:creationId xmlns:a16="http://schemas.microsoft.com/office/drawing/2014/main" id="{9EBF5BEB-A537-AFE2-1B15-160320F4E797}"/>
                  </a:ext>
                </a:extLst>
              </p:cNvPr>
              <p:cNvSpPr/>
              <p:nvPr/>
            </p:nvSpPr>
            <p:spPr>
              <a:xfrm>
                <a:off x="4722020" y="5173156"/>
                <a:ext cx="526874" cy="52687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pic>
            <p:nvPicPr>
              <p:cNvPr id="16" name="Picture 15" descr="A black background with a black square&#10;&#10;AI-generated content may be incorrect.">
                <a:extLst>
                  <a:ext uri="{FF2B5EF4-FFF2-40B4-BE49-F238E27FC236}">
                    <a16:creationId xmlns:a16="http://schemas.microsoft.com/office/drawing/2014/main" id="{83EE67DA-2BA8-DDB3-6C11-8DEAC8419FC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81235" y="5233393"/>
                <a:ext cx="406400" cy="406400"/>
              </a:xfrm>
              <a:prstGeom prst="rect">
                <a:avLst/>
              </a:prstGeom>
            </p:spPr>
          </p:pic>
        </p:grpSp>
      </p:grpSp>
      <p:grpSp>
        <p:nvGrpSpPr>
          <p:cNvPr id="18" name="Group 17">
            <a:extLst>
              <a:ext uri="{FF2B5EF4-FFF2-40B4-BE49-F238E27FC236}">
                <a16:creationId xmlns:a16="http://schemas.microsoft.com/office/drawing/2014/main" id="{6EB4EB94-3436-8523-A23C-AF581E2FD71C}"/>
              </a:ext>
            </a:extLst>
          </p:cNvPr>
          <p:cNvGrpSpPr/>
          <p:nvPr/>
        </p:nvGrpSpPr>
        <p:grpSpPr>
          <a:xfrm>
            <a:off x="5103365" y="3315296"/>
            <a:ext cx="526874" cy="1555875"/>
            <a:chOff x="4862290" y="3677864"/>
            <a:chExt cx="526874" cy="1555875"/>
          </a:xfrm>
        </p:grpSpPr>
        <p:sp>
          <p:nvSpPr>
            <p:cNvPr id="20" name="Oval 19">
              <a:extLst>
                <a:ext uri="{FF2B5EF4-FFF2-40B4-BE49-F238E27FC236}">
                  <a16:creationId xmlns:a16="http://schemas.microsoft.com/office/drawing/2014/main" id="{489D60EB-952F-E531-D0A2-C7B73C152BB9}"/>
                </a:ext>
              </a:extLst>
            </p:cNvPr>
            <p:cNvSpPr/>
            <p:nvPr/>
          </p:nvSpPr>
          <p:spPr>
            <a:xfrm>
              <a:off x="4862290" y="4706865"/>
              <a:ext cx="526874" cy="52687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nvGrpSpPr>
            <p:cNvPr id="4" name="Group 3">
              <a:extLst>
                <a:ext uri="{FF2B5EF4-FFF2-40B4-BE49-F238E27FC236}">
                  <a16:creationId xmlns:a16="http://schemas.microsoft.com/office/drawing/2014/main" id="{E19DA9DC-89D0-BE20-904F-A24E3A346E31}"/>
                </a:ext>
              </a:extLst>
            </p:cNvPr>
            <p:cNvGrpSpPr/>
            <p:nvPr/>
          </p:nvGrpSpPr>
          <p:grpSpPr>
            <a:xfrm>
              <a:off x="4917714" y="3677864"/>
              <a:ext cx="406400" cy="1486403"/>
              <a:chOff x="4917714" y="3677864"/>
              <a:chExt cx="406400" cy="1486403"/>
            </a:xfrm>
          </p:grpSpPr>
          <p:cxnSp>
            <p:nvCxnSpPr>
              <p:cNvPr id="15" name="Straight Connector 14">
                <a:extLst>
                  <a:ext uri="{FF2B5EF4-FFF2-40B4-BE49-F238E27FC236}">
                    <a16:creationId xmlns:a16="http://schemas.microsoft.com/office/drawing/2014/main" id="{F34EE8BB-F461-55D8-2AD7-572892426568}"/>
                  </a:ext>
                </a:extLst>
              </p:cNvPr>
              <p:cNvCxnSpPr>
                <a:cxnSpLocks/>
              </p:cNvCxnSpPr>
              <p:nvPr/>
            </p:nvCxnSpPr>
            <p:spPr>
              <a:xfrm>
                <a:off x="5120914" y="3677864"/>
                <a:ext cx="0" cy="1272693"/>
              </a:xfrm>
              <a:prstGeom prst="line">
                <a:avLst/>
              </a:prstGeom>
              <a:ln w="2540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41" name="Picture 40" descr="A black background with a black square&#10;&#10;AI-generated content may be incorrect.">
                <a:extLst>
                  <a:ext uri="{FF2B5EF4-FFF2-40B4-BE49-F238E27FC236}">
                    <a16:creationId xmlns:a16="http://schemas.microsoft.com/office/drawing/2014/main" id="{28AEC859-FF7B-BA2C-9235-25D86416B4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17714" y="4757867"/>
                <a:ext cx="406400" cy="406400"/>
              </a:xfrm>
              <a:prstGeom prst="rect">
                <a:avLst/>
              </a:prstGeom>
            </p:spPr>
          </p:pic>
        </p:grpSp>
      </p:grpSp>
      <p:sp>
        <p:nvSpPr>
          <p:cNvPr id="40" name="Title 1">
            <a:extLst>
              <a:ext uri="{FF2B5EF4-FFF2-40B4-BE49-F238E27FC236}">
                <a16:creationId xmlns:a16="http://schemas.microsoft.com/office/drawing/2014/main" id="{2EFC7EBD-7BEB-119A-546A-62DD3BE18D18}"/>
              </a:ext>
            </a:extLst>
          </p:cNvPr>
          <p:cNvSpPr>
            <a:spLocks noGrp="1"/>
          </p:cNvSpPr>
          <p:nvPr>
            <p:ph type="title"/>
          </p:nvPr>
        </p:nvSpPr>
        <p:spPr>
          <a:xfrm>
            <a:off x="457200" y="556011"/>
            <a:ext cx="11277600" cy="369947"/>
          </a:xfrm>
        </p:spPr>
        <p:txBody>
          <a:bodyPr/>
          <a:lstStyle/>
          <a:p>
            <a:r>
              <a:rPr lang="en-US" dirty="0"/>
              <a:t>Next generation processing power for a new generation of apps</a:t>
            </a:r>
          </a:p>
        </p:txBody>
      </p:sp>
      <p:sp>
        <p:nvSpPr>
          <p:cNvPr id="42" name="Text Placeholder 3">
            <a:extLst>
              <a:ext uri="{FF2B5EF4-FFF2-40B4-BE49-F238E27FC236}">
                <a16:creationId xmlns:a16="http://schemas.microsoft.com/office/drawing/2014/main" id="{63000960-306A-40C3-334B-9A71D7FC6EC7}"/>
              </a:ext>
            </a:extLst>
          </p:cNvPr>
          <p:cNvSpPr>
            <a:spLocks noGrp="1"/>
          </p:cNvSpPr>
          <p:nvPr>
            <p:ph type="body" sz="quarter" idx="15"/>
          </p:nvPr>
        </p:nvSpPr>
        <p:spPr>
          <a:xfrm>
            <a:off x="457200" y="1060704"/>
            <a:ext cx="11277600" cy="317500"/>
          </a:xfrm>
        </p:spPr>
        <p:txBody>
          <a:bodyPr/>
          <a:lstStyle/>
          <a:p>
            <a:r>
              <a:rPr lang="en-US" sz="1600" cap="none" dirty="0">
                <a:latin typeface="Zebra Sans" pitchFamily="2" charset="77"/>
              </a:rPr>
              <a:t>Experience unparalleled performance and efficiency with Qualcomm’s innovative </a:t>
            </a:r>
            <a:r>
              <a:rPr lang="en-US" sz="1600" cap="none" dirty="0" err="1">
                <a:latin typeface="Zebra Sans" pitchFamily="2" charset="77"/>
              </a:rPr>
              <a:t>Dragonwing</a:t>
            </a:r>
            <a:r>
              <a:rPr lang="en-US" sz="1600" cap="none" dirty="0">
                <a:latin typeface="Zebra Sans" pitchFamily="2" charset="77"/>
              </a:rPr>
              <a:t>™ Q-6690 processor </a:t>
            </a:r>
          </a:p>
        </p:txBody>
      </p:sp>
      <p:sp>
        <p:nvSpPr>
          <p:cNvPr id="21" name="TextBox 20">
            <a:extLst>
              <a:ext uri="{FF2B5EF4-FFF2-40B4-BE49-F238E27FC236}">
                <a16:creationId xmlns:a16="http://schemas.microsoft.com/office/drawing/2014/main" id="{8C8BD96E-44D9-D223-25C8-74B048C2A71B}"/>
              </a:ext>
            </a:extLst>
          </p:cNvPr>
          <p:cNvSpPr txBox="1"/>
          <p:nvPr/>
        </p:nvSpPr>
        <p:spPr>
          <a:xfrm>
            <a:off x="1562582" y="5798916"/>
            <a:ext cx="0" cy="0"/>
          </a:xfrm>
          <a:prstGeom prst="rect">
            <a:avLst/>
          </a:prstGeom>
          <a:noFill/>
        </p:spPr>
        <p:txBody>
          <a:bodyPr wrap="none" lIns="0" tIns="0" rIns="0" bIns="0" rtlCol="0">
            <a:noAutofit/>
          </a:bodyPr>
          <a:lstStyle/>
          <a:p>
            <a:pPr algn="l">
              <a:spcBef>
                <a:spcPts val="300"/>
              </a:spcBef>
            </a:pPr>
            <a:endParaRPr lang="en-US" dirty="0" err="1">
              <a:latin typeface="Zebra Sans" pitchFamily="2" charset="77"/>
            </a:endParaRPr>
          </a:p>
        </p:txBody>
      </p:sp>
      <p:sp>
        <p:nvSpPr>
          <p:cNvPr id="23" name="Slide Number Placeholder 1">
            <a:extLst>
              <a:ext uri="{FF2B5EF4-FFF2-40B4-BE49-F238E27FC236}">
                <a16:creationId xmlns:a16="http://schemas.microsoft.com/office/drawing/2014/main" id="{72D39D8F-6078-18B3-6413-7D56E2408789}"/>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24</a:t>
            </a:fld>
            <a:endParaRPr lang="en-US" dirty="0">
              <a:latin typeface="Zebra Sans" pitchFamily="2" charset="77"/>
            </a:endParaRPr>
          </a:p>
        </p:txBody>
      </p:sp>
      <p:sp>
        <p:nvSpPr>
          <p:cNvPr id="37" name="TextBox 36">
            <a:extLst>
              <a:ext uri="{FF2B5EF4-FFF2-40B4-BE49-F238E27FC236}">
                <a16:creationId xmlns:a16="http://schemas.microsoft.com/office/drawing/2014/main" id="{0C1B767D-8BF5-EB97-7663-72459F1C7E67}"/>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pic>
        <p:nvPicPr>
          <p:cNvPr id="53" name="Picture 2" descr="Qualcomm Unveils Dragonwing Brand for Industrial and Enterprise Tech | PCMag">
            <a:extLst>
              <a:ext uri="{FF2B5EF4-FFF2-40B4-BE49-F238E27FC236}">
                <a16:creationId xmlns:a16="http://schemas.microsoft.com/office/drawing/2014/main" id="{5B74789C-CB78-30A4-77DD-1C2CB26F4490}"/>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0951407" y="5589536"/>
            <a:ext cx="837822" cy="837822"/>
          </a:xfrm>
          <a:prstGeom prst="roundRect">
            <a:avLst>
              <a:gd name="adj" fmla="val 5975"/>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6E2EFFEF-3CD4-394D-0C03-1FA5802BD4C8}"/>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4411320" y="1977585"/>
            <a:ext cx="3141708" cy="2118915"/>
          </a:xfrm>
          <a:prstGeom prst="rect">
            <a:avLst/>
          </a:prstGeom>
        </p:spPr>
      </p:pic>
    </p:spTree>
    <p:extLst>
      <p:ext uri="{BB962C8B-B14F-4D97-AF65-F5344CB8AC3E}">
        <p14:creationId xmlns:p14="http://schemas.microsoft.com/office/powerpoint/2010/main" val="40231422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olorful lines on a white background&#10;&#10;Description automatically generated">
            <a:extLst>
              <a:ext uri="{FF2B5EF4-FFF2-40B4-BE49-F238E27FC236}">
                <a16:creationId xmlns:a16="http://schemas.microsoft.com/office/drawing/2014/main" id="{E203BBA7-CA2B-F149-81E7-392922C55A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57351" y="6029910"/>
            <a:ext cx="10534650" cy="828090"/>
          </a:xfrm>
          <a:prstGeom prst="rect">
            <a:avLst/>
          </a:prstGeom>
        </p:spPr>
      </p:pic>
      <p:sp>
        <p:nvSpPr>
          <p:cNvPr id="2" name="Title 1">
            <a:extLst>
              <a:ext uri="{FF2B5EF4-FFF2-40B4-BE49-F238E27FC236}">
                <a16:creationId xmlns:a16="http://schemas.microsoft.com/office/drawing/2014/main" id="{7E43786D-9C7F-1EDD-0A33-1C2207E751AB}"/>
              </a:ext>
            </a:extLst>
          </p:cNvPr>
          <p:cNvSpPr>
            <a:spLocks noGrp="1"/>
          </p:cNvSpPr>
          <p:nvPr>
            <p:ph type="title"/>
          </p:nvPr>
        </p:nvSpPr>
        <p:spPr/>
        <p:txBody>
          <a:bodyPr/>
          <a:lstStyle/>
          <a:p>
            <a:r>
              <a:rPr lang="en-US" dirty="0"/>
              <a:t>Smarter, with built-in AI intelligence</a:t>
            </a:r>
          </a:p>
        </p:txBody>
      </p:sp>
      <p:sp>
        <p:nvSpPr>
          <p:cNvPr id="4" name="Text Placeholder 3">
            <a:extLst>
              <a:ext uri="{FF2B5EF4-FFF2-40B4-BE49-F238E27FC236}">
                <a16:creationId xmlns:a16="http://schemas.microsoft.com/office/drawing/2014/main" id="{8AC20D53-ED49-C602-46E5-B8B95C54B209}"/>
              </a:ext>
            </a:extLst>
          </p:cNvPr>
          <p:cNvSpPr>
            <a:spLocks noGrp="1"/>
          </p:cNvSpPr>
          <p:nvPr>
            <p:ph type="body" sz="quarter" idx="15"/>
          </p:nvPr>
        </p:nvSpPr>
        <p:spPr>
          <a:xfrm>
            <a:off x="457200" y="1060704"/>
            <a:ext cx="11277600" cy="317500"/>
          </a:xfrm>
        </p:spPr>
        <p:txBody>
          <a:bodyPr/>
          <a:lstStyle/>
          <a:p>
            <a:r>
              <a:rPr lang="en-US" sz="1800" cap="none" dirty="0">
                <a:latin typeface="Zebra Sans" pitchFamily="2" charset="77"/>
              </a:rPr>
              <a:t>Cutting edge AI simplifies everyday tasks</a:t>
            </a:r>
          </a:p>
        </p:txBody>
      </p:sp>
      <p:grpSp>
        <p:nvGrpSpPr>
          <p:cNvPr id="11" name="Group 10">
            <a:extLst>
              <a:ext uri="{FF2B5EF4-FFF2-40B4-BE49-F238E27FC236}">
                <a16:creationId xmlns:a16="http://schemas.microsoft.com/office/drawing/2014/main" id="{C695F864-3284-DB49-A681-15B0DA024DED}"/>
              </a:ext>
            </a:extLst>
          </p:cNvPr>
          <p:cNvGrpSpPr/>
          <p:nvPr/>
        </p:nvGrpSpPr>
        <p:grpSpPr>
          <a:xfrm>
            <a:off x="4283142" y="1557056"/>
            <a:ext cx="3625716" cy="4538944"/>
            <a:chOff x="457199" y="1557056"/>
            <a:chExt cx="3625716" cy="4538944"/>
          </a:xfrm>
        </p:grpSpPr>
        <p:sp>
          <p:nvSpPr>
            <p:cNvPr id="6" name="Text Placeholder 3">
              <a:extLst>
                <a:ext uri="{FF2B5EF4-FFF2-40B4-BE49-F238E27FC236}">
                  <a16:creationId xmlns:a16="http://schemas.microsoft.com/office/drawing/2014/main" id="{88BAFCCB-D784-6C88-48F5-630C1A847762}"/>
                </a:ext>
              </a:extLst>
            </p:cNvPr>
            <p:cNvSpPr txBox="1">
              <a:spLocks/>
            </p:cNvSpPr>
            <p:nvPr/>
          </p:nvSpPr>
          <p:spPr>
            <a:xfrm>
              <a:off x="457199" y="1557056"/>
              <a:ext cx="3625716" cy="4538944"/>
            </a:xfrm>
            <a:prstGeom prst="roundRect">
              <a:avLst>
                <a:gd name="adj" fmla="val 3500"/>
              </a:avLst>
            </a:prstGeom>
            <a:solidFill>
              <a:schemeClr val="bg2"/>
            </a:solidFill>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p:txBody>
        </p:sp>
        <p:sp>
          <p:nvSpPr>
            <p:cNvPr id="5" name="Text Placeholder 3">
              <a:extLst>
                <a:ext uri="{FF2B5EF4-FFF2-40B4-BE49-F238E27FC236}">
                  <a16:creationId xmlns:a16="http://schemas.microsoft.com/office/drawing/2014/main" id="{7ADBEDC1-090A-FF74-41FA-7694BEA517B9}"/>
                </a:ext>
              </a:extLst>
            </p:cNvPr>
            <p:cNvSpPr txBox="1">
              <a:spLocks/>
            </p:cNvSpPr>
            <p:nvPr/>
          </p:nvSpPr>
          <p:spPr>
            <a:xfrm>
              <a:off x="636114" y="1809798"/>
              <a:ext cx="3224725" cy="3026403"/>
            </a:xfrm>
            <a:prstGeom prst="roundRect">
              <a:avLst>
                <a:gd name="adj" fmla="val 3064"/>
              </a:avLst>
            </a:prstGeom>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AI Audio technology takes voice clarity to the next level </a:t>
              </a:r>
            </a:p>
            <a:p>
              <a:pPr marL="119063" indent="-119063">
                <a:buFont typeface="Arial" panose="020B0604020202020204" pitchFamily="34" charset="0"/>
                <a:buChar char="•"/>
              </a:pPr>
              <a:r>
                <a:rPr lang="en-US" sz="1600" dirty="0"/>
                <a:t>Suppresses more background noise than traditional audio technologies</a:t>
              </a:r>
            </a:p>
            <a:p>
              <a:pPr marL="119063" indent="-119063">
                <a:buFont typeface="Arial" panose="020B0604020202020204" pitchFamily="34" charset="0"/>
                <a:buChar char="•"/>
              </a:pPr>
              <a:r>
                <a:rPr lang="en-US" sz="1600" dirty="0"/>
                <a:t>Crystal-clear conversations, even in the loudest environments</a:t>
              </a:r>
            </a:p>
          </p:txBody>
        </p:sp>
      </p:grpSp>
      <p:grpSp>
        <p:nvGrpSpPr>
          <p:cNvPr id="3" name="Group 2">
            <a:extLst>
              <a:ext uri="{FF2B5EF4-FFF2-40B4-BE49-F238E27FC236}">
                <a16:creationId xmlns:a16="http://schemas.microsoft.com/office/drawing/2014/main" id="{1A84D7F6-553B-4A48-86BE-F614582C567F}"/>
              </a:ext>
            </a:extLst>
          </p:cNvPr>
          <p:cNvGrpSpPr/>
          <p:nvPr/>
        </p:nvGrpSpPr>
        <p:grpSpPr>
          <a:xfrm>
            <a:off x="441047" y="1557056"/>
            <a:ext cx="3625716" cy="4538944"/>
            <a:chOff x="4298828" y="1557056"/>
            <a:chExt cx="3625716" cy="4538944"/>
          </a:xfrm>
        </p:grpSpPr>
        <p:sp>
          <p:nvSpPr>
            <p:cNvPr id="7" name="Text Placeholder 3">
              <a:extLst>
                <a:ext uri="{FF2B5EF4-FFF2-40B4-BE49-F238E27FC236}">
                  <a16:creationId xmlns:a16="http://schemas.microsoft.com/office/drawing/2014/main" id="{3B8E2514-1013-7192-A606-162F56B05356}"/>
                </a:ext>
              </a:extLst>
            </p:cNvPr>
            <p:cNvSpPr txBox="1">
              <a:spLocks/>
            </p:cNvSpPr>
            <p:nvPr/>
          </p:nvSpPr>
          <p:spPr>
            <a:xfrm>
              <a:off x="4298828" y="1557056"/>
              <a:ext cx="3625716" cy="4538944"/>
            </a:xfrm>
            <a:prstGeom prst="roundRect">
              <a:avLst>
                <a:gd name="adj" fmla="val 3500"/>
              </a:avLst>
            </a:prstGeom>
            <a:solidFill>
              <a:schemeClr val="bg2"/>
            </a:solidFill>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p:txBody>
        </p:sp>
        <p:sp>
          <p:nvSpPr>
            <p:cNvPr id="8" name="Text Placeholder 3">
              <a:extLst>
                <a:ext uri="{FF2B5EF4-FFF2-40B4-BE49-F238E27FC236}">
                  <a16:creationId xmlns:a16="http://schemas.microsoft.com/office/drawing/2014/main" id="{91A911B5-E13E-DF3A-D81C-B489221E17B1}"/>
                </a:ext>
              </a:extLst>
            </p:cNvPr>
            <p:cNvSpPr txBox="1">
              <a:spLocks/>
            </p:cNvSpPr>
            <p:nvPr/>
          </p:nvSpPr>
          <p:spPr>
            <a:xfrm>
              <a:off x="4489951" y="1809797"/>
              <a:ext cx="3152834" cy="3987499"/>
            </a:xfrm>
            <a:prstGeom prst="roundRect">
              <a:avLst>
                <a:gd name="adj" fmla="val 3064"/>
              </a:avLst>
            </a:prstGeom>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AI-enabled touchscreen for unmatched accuracy and speed</a:t>
              </a:r>
            </a:p>
            <a:p>
              <a:pPr marL="119063" indent="-119063">
                <a:buFont typeface="Arial" panose="020B0604020202020204" pitchFamily="34" charset="0"/>
                <a:buChar char="•"/>
              </a:pPr>
              <a:r>
                <a:rPr lang="en-US" sz="1600" dirty="0"/>
                <a:t>Automatically adjusts to bare finger, gloves, or conductive stylus—there’s no need to change settings</a:t>
              </a:r>
            </a:p>
            <a:p>
              <a:pPr marL="119063" indent="-119063">
                <a:buFont typeface="Arial" panose="020B0604020202020204" pitchFamily="34" charset="0"/>
                <a:buChar char="•"/>
              </a:pPr>
              <a:r>
                <a:rPr lang="en-US" sz="1600" dirty="0"/>
                <a:t>Instant, pinpoint touch accuracy and response, even in heavy rain</a:t>
              </a:r>
            </a:p>
          </p:txBody>
        </p:sp>
      </p:grpSp>
      <p:sp>
        <p:nvSpPr>
          <p:cNvPr id="21" name="Text Placeholder 3">
            <a:extLst>
              <a:ext uri="{FF2B5EF4-FFF2-40B4-BE49-F238E27FC236}">
                <a16:creationId xmlns:a16="http://schemas.microsoft.com/office/drawing/2014/main" id="{C34F869A-1B61-6A4A-A116-897770D09806}"/>
              </a:ext>
            </a:extLst>
          </p:cNvPr>
          <p:cNvSpPr txBox="1">
            <a:spLocks/>
          </p:cNvSpPr>
          <p:nvPr/>
        </p:nvSpPr>
        <p:spPr>
          <a:xfrm>
            <a:off x="8125237" y="1557056"/>
            <a:ext cx="3625716" cy="4538944"/>
          </a:xfrm>
          <a:prstGeom prst="roundRect">
            <a:avLst>
              <a:gd name="adj" fmla="val 3500"/>
            </a:avLst>
          </a:prstGeom>
          <a:solidFill>
            <a:schemeClr val="bg2"/>
          </a:solidFill>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p:txBody>
      </p:sp>
      <p:sp>
        <p:nvSpPr>
          <p:cNvPr id="24" name="Text Placeholder 3">
            <a:extLst>
              <a:ext uri="{FF2B5EF4-FFF2-40B4-BE49-F238E27FC236}">
                <a16:creationId xmlns:a16="http://schemas.microsoft.com/office/drawing/2014/main" id="{D352669A-EDD7-5648-AFA7-CC8FF6A7B3F8}"/>
              </a:ext>
            </a:extLst>
          </p:cNvPr>
          <p:cNvSpPr txBox="1">
            <a:spLocks/>
          </p:cNvSpPr>
          <p:nvPr/>
        </p:nvSpPr>
        <p:spPr>
          <a:xfrm>
            <a:off x="8260092" y="1809797"/>
            <a:ext cx="3152834" cy="3987499"/>
          </a:xfrm>
          <a:prstGeom prst="roundRect">
            <a:avLst>
              <a:gd name="adj" fmla="val 3064"/>
            </a:avLst>
          </a:prstGeom>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Zebra Frontline AI Enablers</a:t>
            </a:r>
          </a:p>
          <a:p>
            <a:pPr marL="119063" indent="-119063">
              <a:buFont typeface="Arial" panose="020B0604020202020204" pitchFamily="34" charset="0"/>
              <a:buChar char="•"/>
            </a:pPr>
            <a:r>
              <a:rPr lang="en-US" sz="1600" dirty="0"/>
              <a:t>Provides the tools you need to build AI apps that streamline workflows and boost efficiency</a:t>
            </a:r>
          </a:p>
          <a:p>
            <a:pPr marL="119063" indent="-119063">
              <a:buFont typeface="Arial" panose="020B0604020202020204" pitchFamily="34" charset="0"/>
              <a:buChar char="•"/>
            </a:pPr>
            <a:r>
              <a:rPr lang="en-US" sz="1600" dirty="0"/>
              <a:t>Ready-to-use trained models capture volumes of data in seconds</a:t>
            </a:r>
          </a:p>
          <a:p>
            <a:pPr marL="119063" indent="-119063">
              <a:buFont typeface="Arial" panose="020B0604020202020204" pitchFamily="34" charset="0"/>
              <a:buChar char="•"/>
            </a:pPr>
            <a:r>
              <a:rPr lang="en-US" sz="1600" dirty="0"/>
              <a:t>Save time and cost—develop and deploy AI vision apps in days instead of months</a:t>
            </a:r>
          </a:p>
        </p:txBody>
      </p:sp>
      <p:sp>
        <p:nvSpPr>
          <p:cNvPr id="22" name="Slide Number Placeholder 1">
            <a:extLst>
              <a:ext uri="{FF2B5EF4-FFF2-40B4-BE49-F238E27FC236}">
                <a16:creationId xmlns:a16="http://schemas.microsoft.com/office/drawing/2014/main" id="{D48E26BA-8D94-7784-A5F1-D89B46DA7835}"/>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25</a:t>
            </a:fld>
            <a:endParaRPr lang="en-US" dirty="0">
              <a:latin typeface="Zebra Sans" pitchFamily="2" charset="77"/>
            </a:endParaRPr>
          </a:p>
        </p:txBody>
      </p:sp>
      <p:sp>
        <p:nvSpPr>
          <p:cNvPr id="26" name="TextBox 25">
            <a:extLst>
              <a:ext uri="{FF2B5EF4-FFF2-40B4-BE49-F238E27FC236}">
                <a16:creationId xmlns:a16="http://schemas.microsoft.com/office/drawing/2014/main" id="{46ECA30A-75EC-E8F4-EAAC-C551E51620B4}"/>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grpSp>
        <p:nvGrpSpPr>
          <p:cNvPr id="17" name="Group 16">
            <a:extLst>
              <a:ext uri="{FF2B5EF4-FFF2-40B4-BE49-F238E27FC236}">
                <a16:creationId xmlns:a16="http://schemas.microsoft.com/office/drawing/2014/main" id="{169DBB2B-B931-5E4D-8D19-B55B0482F364}"/>
              </a:ext>
            </a:extLst>
          </p:cNvPr>
          <p:cNvGrpSpPr/>
          <p:nvPr/>
        </p:nvGrpSpPr>
        <p:grpSpPr>
          <a:xfrm>
            <a:off x="10937404" y="550279"/>
            <a:ext cx="797396" cy="768110"/>
            <a:chOff x="10902494" y="4948042"/>
            <a:chExt cx="1307832" cy="1259800"/>
          </a:xfrm>
        </p:grpSpPr>
        <p:sp>
          <p:nvSpPr>
            <p:cNvPr id="18" name="Text Placeholder 3">
              <a:extLst>
                <a:ext uri="{FF2B5EF4-FFF2-40B4-BE49-F238E27FC236}">
                  <a16:creationId xmlns:a16="http://schemas.microsoft.com/office/drawing/2014/main" id="{230E80AA-D6D8-0A4B-B980-E654F77E24DB}"/>
                </a:ext>
              </a:extLst>
            </p:cNvPr>
            <p:cNvSpPr txBox="1">
              <a:spLocks/>
            </p:cNvSpPr>
            <p:nvPr/>
          </p:nvSpPr>
          <p:spPr>
            <a:xfrm>
              <a:off x="10902494" y="4948042"/>
              <a:ext cx="1307832" cy="1259800"/>
            </a:xfrm>
            <a:prstGeom prst="roundRect">
              <a:avLst>
                <a:gd name="adj" fmla="val 14786"/>
              </a:avLst>
            </a:prstGeom>
            <a:solidFill>
              <a:schemeClr val="accent3"/>
            </a:solidFill>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p:txBody>
        </p:sp>
        <p:pic>
          <p:nvPicPr>
            <p:cNvPr id="19" name="Picture Placeholder 379">
              <a:extLst>
                <a:ext uri="{FF2B5EF4-FFF2-40B4-BE49-F238E27FC236}">
                  <a16:creationId xmlns:a16="http://schemas.microsoft.com/office/drawing/2014/main" id="{13654BFE-6B92-F345-82A5-1CFE791970B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110654" y="5131350"/>
              <a:ext cx="891507" cy="893183"/>
            </a:xfrm>
            <a:prstGeom prst="rect">
              <a:avLst/>
            </a:prstGeom>
          </p:spPr>
        </p:pic>
      </p:grpSp>
      <p:sp>
        <p:nvSpPr>
          <p:cNvPr id="20" name="TextBox 19">
            <a:extLst>
              <a:ext uri="{FF2B5EF4-FFF2-40B4-BE49-F238E27FC236}">
                <a16:creationId xmlns:a16="http://schemas.microsoft.com/office/drawing/2014/main" id="{8652FACA-397D-D047-9B32-394DE8F4D16B}"/>
              </a:ext>
            </a:extLst>
          </p:cNvPr>
          <p:cNvSpPr txBox="1"/>
          <p:nvPr/>
        </p:nvSpPr>
        <p:spPr>
          <a:xfrm>
            <a:off x="668745" y="6142870"/>
            <a:ext cx="10891883" cy="215444"/>
          </a:xfrm>
          <a:prstGeom prst="rect">
            <a:avLst/>
          </a:prstGeom>
          <a:noFill/>
        </p:spPr>
        <p:txBody>
          <a:bodyPr wrap="square" rtlCol="0">
            <a:spAutoFit/>
          </a:bodyPr>
          <a:lstStyle/>
          <a:p>
            <a:r>
              <a:rPr lang="en-US" sz="800" dirty="0">
                <a:latin typeface="Zebra Sans" pitchFamily="2" charset="77"/>
              </a:rPr>
              <a:t>NOTE: To fully leverage the most advanced, on-device AI models, such as the Zebra Frontline AI Enablers, Zebra recommends systems with enhanced processing power and increased memory capacity.</a:t>
            </a:r>
          </a:p>
        </p:txBody>
      </p:sp>
    </p:spTree>
    <p:extLst>
      <p:ext uri="{BB962C8B-B14F-4D97-AF65-F5344CB8AC3E}">
        <p14:creationId xmlns:p14="http://schemas.microsoft.com/office/powerpoint/2010/main" val="3660855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07A3F88-BE15-2A5A-7E5D-BFF9140DDA73}"/>
              </a:ext>
            </a:extLst>
          </p:cNvPr>
          <p:cNvGrpSpPr/>
          <p:nvPr/>
        </p:nvGrpSpPr>
        <p:grpSpPr>
          <a:xfrm>
            <a:off x="415783" y="4388979"/>
            <a:ext cx="5659506" cy="2014406"/>
            <a:chOff x="415783" y="4388979"/>
            <a:chExt cx="5659506" cy="2014406"/>
          </a:xfrm>
        </p:grpSpPr>
        <p:sp>
          <p:nvSpPr>
            <p:cNvPr id="35" name="Rounded Rectangle 34">
              <a:extLst>
                <a:ext uri="{FF2B5EF4-FFF2-40B4-BE49-F238E27FC236}">
                  <a16:creationId xmlns:a16="http://schemas.microsoft.com/office/drawing/2014/main" id="{7A6B75B9-B879-35AD-87DB-0DE0123ED04D}"/>
                </a:ext>
              </a:extLst>
            </p:cNvPr>
            <p:cNvSpPr/>
            <p:nvPr/>
          </p:nvSpPr>
          <p:spPr>
            <a:xfrm>
              <a:off x="415783" y="4388979"/>
              <a:ext cx="5659506" cy="2014406"/>
            </a:xfrm>
            <a:prstGeom prst="roundRect">
              <a:avLst>
                <a:gd name="adj" fmla="val 7004"/>
              </a:avLst>
            </a:prstGeom>
            <a:noFill/>
            <a:ln w="9525">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nvGrpSpPr>
            <p:cNvPr id="39" name="Group 38">
              <a:extLst>
                <a:ext uri="{FF2B5EF4-FFF2-40B4-BE49-F238E27FC236}">
                  <a16:creationId xmlns:a16="http://schemas.microsoft.com/office/drawing/2014/main" id="{04148EB3-44A8-14E2-2887-7FAF96167C62}"/>
                </a:ext>
              </a:extLst>
            </p:cNvPr>
            <p:cNvGrpSpPr/>
            <p:nvPr/>
          </p:nvGrpSpPr>
          <p:grpSpPr>
            <a:xfrm>
              <a:off x="531144" y="4801772"/>
              <a:ext cx="5452057" cy="649652"/>
              <a:chOff x="563228" y="4801772"/>
              <a:chExt cx="5845660" cy="649652"/>
            </a:xfrm>
          </p:grpSpPr>
          <p:sp>
            <p:nvSpPr>
              <p:cNvPr id="36" name="Rounded Rectangle 35">
                <a:extLst>
                  <a:ext uri="{FF2B5EF4-FFF2-40B4-BE49-F238E27FC236}">
                    <a16:creationId xmlns:a16="http://schemas.microsoft.com/office/drawing/2014/main" id="{7B87473F-A476-60B6-F54F-34EB7BAC9BBE}"/>
                  </a:ext>
                </a:extLst>
              </p:cNvPr>
              <p:cNvSpPr/>
              <p:nvPr/>
            </p:nvSpPr>
            <p:spPr>
              <a:xfrm>
                <a:off x="563228" y="4801772"/>
                <a:ext cx="1884136" cy="649652"/>
              </a:xfrm>
              <a:prstGeom prst="roundRect">
                <a:avLst>
                  <a:gd name="adj" fmla="val 2048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37" name="Rounded Rectangle 36">
                <a:extLst>
                  <a:ext uri="{FF2B5EF4-FFF2-40B4-BE49-F238E27FC236}">
                    <a16:creationId xmlns:a16="http://schemas.microsoft.com/office/drawing/2014/main" id="{192A2A65-7AA9-9C48-2732-FA62C0F91A9A}"/>
                  </a:ext>
                </a:extLst>
              </p:cNvPr>
              <p:cNvSpPr/>
              <p:nvPr/>
            </p:nvSpPr>
            <p:spPr>
              <a:xfrm>
                <a:off x="2543990" y="4801772"/>
                <a:ext cx="1884136" cy="649652"/>
              </a:xfrm>
              <a:prstGeom prst="roundRect">
                <a:avLst>
                  <a:gd name="adj" fmla="val 2048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38" name="Rounded Rectangle 37">
                <a:extLst>
                  <a:ext uri="{FF2B5EF4-FFF2-40B4-BE49-F238E27FC236}">
                    <a16:creationId xmlns:a16="http://schemas.microsoft.com/office/drawing/2014/main" id="{CB2E7FFE-D981-9CB8-2DE0-EF47A2B5DF32}"/>
                  </a:ext>
                </a:extLst>
              </p:cNvPr>
              <p:cNvSpPr/>
              <p:nvPr/>
            </p:nvSpPr>
            <p:spPr>
              <a:xfrm>
                <a:off x="4524752" y="4801772"/>
                <a:ext cx="1884136" cy="649652"/>
              </a:xfrm>
              <a:prstGeom prst="roundRect">
                <a:avLst>
                  <a:gd name="adj" fmla="val 2048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nvGrpSpPr>
            <p:cNvPr id="40" name="Group 39">
              <a:extLst>
                <a:ext uri="{FF2B5EF4-FFF2-40B4-BE49-F238E27FC236}">
                  <a16:creationId xmlns:a16="http://schemas.microsoft.com/office/drawing/2014/main" id="{00DD380F-4EB8-A4D3-76D5-76658FAB0FD6}"/>
                </a:ext>
              </a:extLst>
            </p:cNvPr>
            <p:cNvGrpSpPr/>
            <p:nvPr/>
          </p:nvGrpSpPr>
          <p:grpSpPr>
            <a:xfrm>
              <a:off x="540215" y="5595887"/>
              <a:ext cx="5452057" cy="649652"/>
              <a:chOff x="563228" y="4801772"/>
              <a:chExt cx="5845660" cy="649652"/>
            </a:xfrm>
          </p:grpSpPr>
          <p:sp>
            <p:nvSpPr>
              <p:cNvPr id="41" name="Rounded Rectangle 40">
                <a:extLst>
                  <a:ext uri="{FF2B5EF4-FFF2-40B4-BE49-F238E27FC236}">
                    <a16:creationId xmlns:a16="http://schemas.microsoft.com/office/drawing/2014/main" id="{5272C532-B30D-55F4-15D9-686F803570F3}"/>
                  </a:ext>
                </a:extLst>
              </p:cNvPr>
              <p:cNvSpPr/>
              <p:nvPr/>
            </p:nvSpPr>
            <p:spPr>
              <a:xfrm>
                <a:off x="563228" y="4801772"/>
                <a:ext cx="1884136" cy="649652"/>
              </a:xfrm>
              <a:prstGeom prst="roundRect">
                <a:avLst>
                  <a:gd name="adj" fmla="val 2048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42" name="Rounded Rectangle 41">
                <a:extLst>
                  <a:ext uri="{FF2B5EF4-FFF2-40B4-BE49-F238E27FC236}">
                    <a16:creationId xmlns:a16="http://schemas.microsoft.com/office/drawing/2014/main" id="{291A5CF5-3EC3-B69F-96FE-4F53C6079EF0}"/>
                  </a:ext>
                </a:extLst>
              </p:cNvPr>
              <p:cNvSpPr/>
              <p:nvPr/>
            </p:nvSpPr>
            <p:spPr>
              <a:xfrm>
                <a:off x="2543990" y="4801772"/>
                <a:ext cx="1884136" cy="649652"/>
              </a:xfrm>
              <a:prstGeom prst="roundRect">
                <a:avLst>
                  <a:gd name="adj" fmla="val 2048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43" name="Rounded Rectangle 42">
                <a:extLst>
                  <a:ext uri="{FF2B5EF4-FFF2-40B4-BE49-F238E27FC236}">
                    <a16:creationId xmlns:a16="http://schemas.microsoft.com/office/drawing/2014/main" id="{268D76B2-E131-9F26-7AB0-F2ED6B005D39}"/>
                  </a:ext>
                </a:extLst>
              </p:cNvPr>
              <p:cNvSpPr/>
              <p:nvPr/>
            </p:nvSpPr>
            <p:spPr>
              <a:xfrm>
                <a:off x="4524752" y="4801772"/>
                <a:ext cx="1884136" cy="649652"/>
              </a:xfrm>
              <a:prstGeom prst="roundRect">
                <a:avLst>
                  <a:gd name="adj" fmla="val 2048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sp>
        <p:nvSpPr>
          <p:cNvPr id="22" name="Rounded Rectangle 21">
            <a:extLst>
              <a:ext uri="{FF2B5EF4-FFF2-40B4-BE49-F238E27FC236}">
                <a16:creationId xmlns:a16="http://schemas.microsoft.com/office/drawing/2014/main" id="{60556068-287D-F1FA-6CCB-CA3BB12C09C8}"/>
              </a:ext>
            </a:extLst>
          </p:cNvPr>
          <p:cNvSpPr/>
          <p:nvPr/>
        </p:nvSpPr>
        <p:spPr>
          <a:xfrm>
            <a:off x="457198" y="1819319"/>
            <a:ext cx="5638800" cy="766855"/>
          </a:xfrm>
          <a:prstGeom prst="roundRect">
            <a:avLst>
              <a:gd name="adj" fmla="val 2048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3" name="Text Placeholder 2">
            <a:extLst>
              <a:ext uri="{FF2B5EF4-FFF2-40B4-BE49-F238E27FC236}">
                <a16:creationId xmlns:a16="http://schemas.microsoft.com/office/drawing/2014/main" id="{5600CE47-0D57-87F4-DD6E-C4F6B2C65A58}"/>
              </a:ext>
            </a:extLst>
          </p:cNvPr>
          <p:cNvSpPr>
            <a:spLocks noGrp="1"/>
          </p:cNvSpPr>
          <p:nvPr>
            <p:ph type="body" sz="quarter" idx="13"/>
          </p:nvPr>
        </p:nvSpPr>
        <p:spPr>
          <a:xfrm>
            <a:off x="632245" y="1958349"/>
            <a:ext cx="5403746" cy="530764"/>
          </a:xfrm>
        </p:spPr>
        <p:txBody>
          <a:bodyPr/>
          <a:lstStyle/>
          <a:p>
            <a:r>
              <a:rPr lang="en-US" sz="1600" dirty="0"/>
              <a:t>Enables new contactless use cases, from inventory management to asset finding</a:t>
            </a:r>
            <a:endParaRPr lang="en-US" sz="1800" dirty="0"/>
          </a:p>
        </p:txBody>
      </p:sp>
      <p:pic>
        <p:nvPicPr>
          <p:cNvPr id="27" name="Picture Placeholder 26">
            <a:extLst>
              <a:ext uri="{FF2B5EF4-FFF2-40B4-BE49-F238E27FC236}">
                <a16:creationId xmlns:a16="http://schemas.microsoft.com/office/drawing/2014/main" id="{C495F529-D4A1-81D2-6A22-C766CBC3B954}"/>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6273928" y="1819319"/>
            <a:ext cx="5472023" cy="4584066"/>
          </a:xfrm>
        </p:spPr>
      </p:pic>
      <p:sp>
        <p:nvSpPr>
          <p:cNvPr id="5" name="Title 4">
            <a:extLst>
              <a:ext uri="{FF2B5EF4-FFF2-40B4-BE49-F238E27FC236}">
                <a16:creationId xmlns:a16="http://schemas.microsoft.com/office/drawing/2014/main" id="{E42E30BA-1CCB-115B-3EE4-2D9AF73CE46D}"/>
              </a:ext>
            </a:extLst>
          </p:cNvPr>
          <p:cNvSpPr>
            <a:spLocks noGrp="1"/>
          </p:cNvSpPr>
          <p:nvPr>
            <p:ph type="title"/>
          </p:nvPr>
        </p:nvSpPr>
        <p:spPr/>
        <p:txBody>
          <a:bodyPr/>
          <a:lstStyle/>
          <a:p>
            <a:r>
              <a:rPr lang="en-US" dirty="0"/>
              <a:t>Built-in RFID, built for efficiency</a:t>
            </a:r>
          </a:p>
        </p:txBody>
      </p:sp>
      <p:sp>
        <p:nvSpPr>
          <p:cNvPr id="6" name="Text Placeholder 5">
            <a:extLst>
              <a:ext uri="{FF2B5EF4-FFF2-40B4-BE49-F238E27FC236}">
                <a16:creationId xmlns:a16="http://schemas.microsoft.com/office/drawing/2014/main" id="{A296E8FD-F12B-1C71-8AFB-EF28521FB806}"/>
              </a:ext>
            </a:extLst>
          </p:cNvPr>
          <p:cNvSpPr>
            <a:spLocks noGrp="1"/>
          </p:cNvSpPr>
          <p:nvPr>
            <p:ph type="body" sz="quarter" idx="16"/>
          </p:nvPr>
        </p:nvSpPr>
        <p:spPr>
          <a:xfrm>
            <a:off x="457200" y="1060704"/>
            <a:ext cx="11277600" cy="361696"/>
          </a:xfrm>
        </p:spPr>
        <p:txBody>
          <a:bodyPr/>
          <a:lstStyle/>
          <a:p>
            <a:r>
              <a:rPr lang="en-US" sz="1800" cap="none" dirty="0">
                <a:latin typeface="Zebra Sans" pitchFamily="2" charset="77"/>
              </a:rPr>
              <a:t>Optional integrated RFID empowers workers to quickly complete tasks without juggling multiple devices</a:t>
            </a:r>
          </a:p>
          <a:p>
            <a:endParaRPr lang="en-US" sz="1600" spc="100" dirty="0"/>
          </a:p>
        </p:txBody>
      </p:sp>
      <p:sp>
        <p:nvSpPr>
          <p:cNvPr id="7" name="object 28">
            <a:extLst>
              <a:ext uri="{FF2B5EF4-FFF2-40B4-BE49-F238E27FC236}">
                <a16:creationId xmlns:a16="http://schemas.microsoft.com/office/drawing/2014/main" id="{2B15576B-AFB1-EC4E-AF49-709B4567EC6C}"/>
              </a:ext>
            </a:extLst>
          </p:cNvPr>
          <p:cNvSpPr txBox="1"/>
          <p:nvPr/>
        </p:nvSpPr>
        <p:spPr>
          <a:xfrm>
            <a:off x="1003724" y="4954212"/>
            <a:ext cx="1062746" cy="371897"/>
          </a:xfrm>
          <a:prstGeom prst="rect">
            <a:avLst/>
          </a:prstGeom>
        </p:spPr>
        <p:txBody>
          <a:bodyPr vert="horz" wrap="square" lIns="0" tIns="12700" rIns="0" bIns="0" rtlCol="0">
            <a:spAutoFit/>
          </a:bodyPr>
          <a:lstStyle/>
          <a:p>
            <a:pPr marL="12700">
              <a:lnSpc>
                <a:spcPts val="1435"/>
              </a:lnSpc>
              <a:spcBef>
                <a:spcPts val="100"/>
              </a:spcBef>
            </a:pPr>
            <a:r>
              <a:rPr sz="1200" spc="-10" dirty="0">
                <a:latin typeface="Zebra Sans" pitchFamily="2" charset="77"/>
                <a:cs typeface="Arial"/>
              </a:rPr>
              <a:t>Inventory</a:t>
            </a:r>
            <a:endParaRPr sz="1200" dirty="0">
              <a:latin typeface="Zebra Sans" pitchFamily="2" charset="77"/>
              <a:cs typeface="Arial"/>
            </a:endParaRPr>
          </a:p>
          <a:p>
            <a:pPr marL="12700">
              <a:lnSpc>
                <a:spcPts val="1430"/>
              </a:lnSpc>
            </a:pPr>
            <a:r>
              <a:rPr sz="1200" spc="-10" dirty="0">
                <a:latin typeface="Zebra Sans" pitchFamily="2" charset="77"/>
                <a:cs typeface="Arial"/>
              </a:rPr>
              <a:t>management</a:t>
            </a:r>
            <a:endParaRPr sz="1200" dirty="0">
              <a:latin typeface="Zebra Sans" pitchFamily="2" charset="77"/>
              <a:cs typeface="Arial"/>
            </a:endParaRPr>
          </a:p>
        </p:txBody>
      </p:sp>
      <p:sp>
        <p:nvSpPr>
          <p:cNvPr id="8" name="object 29">
            <a:extLst>
              <a:ext uri="{FF2B5EF4-FFF2-40B4-BE49-F238E27FC236}">
                <a16:creationId xmlns:a16="http://schemas.microsoft.com/office/drawing/2014/main" id="{C3BA6A13-3627-C143-061B-59A26784C2F3}"/>
              </a:ext>
            </a:extLst>
          </p:cNvPr>
          <p:cNvSpPr txBox="1"/>
          <p:nvPr/>
        </p:nvSpPr>
        <p:spPr>
          <a:xfrm>
            <a:off x="2874345" y="4954401"/>
            <a:ext cx="1222874" cy="371897"/>
          </a:xfrm>
          <a:prstGeom prst="rect">
            <a:avLst/>
          </a:prstGeom>
        </p:spPr>
        <p:txBody>
          <a:bodyPr vert="horz" wrap="square" lIns="0" tIns="12700" rIns="0" bIns="0" rtlCol="0">
            <a:spAutoFit/>
          </a:bodyPr>
          <a:lstStyle/>
          <a:p>
            <a:pPr marL="12700">
              <a:lnSpc>
                <a:spcPts val="1435"/>
              </a:lnSpc>
              <a:spcBef>
                <a:spcPts val="100"/>
              </a:spcBef>
            </a:pPr>
            <a:r>
              <a:rPr sz="1200" dirty="0">
                <a:latin typeface="Zebra Sans" pitchFamily="2" charset="77"/>
                <a:cs typeface="Arial"/>
              </a:rPr>
              <a:t>Point</a:t>
            </a:r>
            <a:r>
              <a:rPr sz="1200" spc="-5" dirty="0">
                <a:latin typeface="Zebra Sans" pitchFamily="2" charset="77"/>
                <a:cs typeface="Arial"/>
              </a:rPr>
              <a:t> </a:t>
            </a:r>
            <a:r>
              <a:rPr sz="1200" dirty="0">
                <a:latin typeface="Zebra Sans" pitchFamily="2" charset="77"/>
                <a:cs typeface="Arial"/>
              </a:rPr>
              <a:t>of</a:t>
            </a:r>
            <a:r>
              <a:rPr sz="1200" spc="-5" dirty="0">
                <a:latin typeface="Zebra Sans" pitchFamily="2" charset="77"/>
                <a:cs typeface="Arial"/>
              </a:rPr>
              <a:t> </a:t>
            </a:r>
            <a:r>
              <a:rPr sz="1200" spc="-10" dirty="0">
                <a:latin typeface="Zebra Sans" pitchFamily="2" charset="77"/>
                <a:cs typeface="Arial"/>
              </a:rPr>
              <a:t>sale/</a:t>
            </a:r>
            <a:endParaRPr sz="1200" dirty="0">
              <a:latin typeface="Zebra Sans" pitchFamily="2" charset="77"/>
              <a:cs typeface="Arial"/>
            </a:endParaRPr>
          </a:p>
          <a:p>
            <a:pPr marL="12700">
              <a:lnSpc>
                <a:spcPts val="1430"/>
              </a:lnSpc>
            </a:pPr>
            <a:r>
              <a:rPr sz="1200" dirty="0">
                <a:latin typeface="Zebra Sans" pitchFamily="2" charset="77"/>
                <a:cs typeface="Arial"/>
              </a:rPr>
              <a:t>line</a:t>
            </a:r>
            <a:r>
              <a:rPr sz="1200" spc="-40" dirty="0">
                <a:latin typeface="Zebra Sans" pitchFamily="2" charset="77"/>
                <a:cs typeface="Arial"/>
              </a:rPr>
              <a:t> </a:t>
            </a:r>
            <a:r>
              <a:rPr sz="1200" spc="-10" dirty="0">
                <a:latin typeface="Zebra Sans" pitchFamily="2" charset="77"/>
                <a:cs typeface="Arial"/>
              </a:rPr>
              <a:t>busting</a:t>
            </a:r>
            <a:endParaRPr sz="1200" dirty="0">
              <a:latin typeface="Zebra Sans" pitchFamily="2" charset="77"/>
              <a:cs typeface="Arial"/>
            </a:endParaRPr>
          </a:p>
        </p:txBody>
      </p:sp>
      <p:sp>
        <p:nvSpPr>
          <p:cNvPr id="9" name="object 30">
            <a:extLst>
              <a:ext uri="{FF2B5EF4-FFF2-40B4-BE49-F238E27FC236}">
                <a16:creationId xmlns:a16="http://schemas.microsoft.com/office/drawing/2014/main" id="{C2F0C355-ED71-0107-5BA7-4E5F35A43BF7}"/>
              </a:ext>
            </a:extLst>
          </p:cNvPr>
          <p:cNvSpPr txBox="1"/>
          <p:nvPr/>
        </p:nvSpPr>
        <p:spPr>
          <a:xfrm>
            <a:off x="4805031" y="4954212"/>
            <a:ext cx="1270686" cy="371897"/>
          </a:xfrm>
          <a:prstGeom prst="rect">
            <a:avLst/>
          </a:prstGeom>
        </p:spPr>
        <p:txBody>
          <a:bodyPr vert="horz" wrap="square" lIns="0" tIns="12700" rIns="0" bIns="0" rtlCol="0">
            <a:spAutoFit/>
          </a:bodyPr>
          <a:lstStyle/>
          <a:p>
            <a:pPr marL="12700">
              <a:lnSpc>
                <a:spcPts val="1435"/>
              </a:lnSpc>
              <a:spcBef>
                <a:spcPts val="100"/>
              </a:spcBef>
            </a:pPr>
            <a:r>
              <a:rPr sz="1200" dirty="0">
                <a:latin typeface="Zebra Sans" pitchFamily="2" charset="77"/>
                <a:cs typeface="Arial"/>
              </a:rPr>
              <a:t>Track</a:t>
            </a:r>
            <a:r>
              <a:rPr sz="1200" spc="-10" dirty="0">
                <a:latin typeface="Zebra Sans" pitchFamily="2" charset="77"/>
                <a:cs typeface="Arial"/>
              </a:rPr>
              <a:t> </a:t>
            </a:r>
            <a:r>
              <a:rPr sz="1200" dirty="0">
                <a:latin typeface="Zebra Sans" pitchFamily="2" charset="77"/>
                <a:cs typeface="Arial"/>
              </a:rPr>
              <a:t>and</a:t>
            </a:r>
            <a:r>
              <a:rPr sz="1200" spc="-70" dirty="0">
                <a:latin typeface="Zebra Sans" pitchFamily="2" charset="77"/>
                <a:cs typeface="Arial"/>
              </a:rPr>
              <a:t> </a:t>
            </a:r>
            <a:r>
              <a:rPr sz="1200" spc="-10" dirty="0">
                <a:latin typeface="Zebra Sans" pitchFamily="2" charset="77"/>
                <a:cs typeface="Arial"/>
              </a:rPr>
              <a:t>trace</a:t>
            </a:r>
            <a:endParaRPr sz="1200" dirty="0">
              <a:latin typeface="Zebra Sans" pitchFamily="2" charset="77"/>
              <a:cs typeface="Arial"/>
            </a:endParaRPr>
          </a:p>
          <a:p>
            <a:pPr marL="12700">
              <a:lnSpc>
                <a:spcPts val="1430"/>
              </a:lnSpc>
            </a:pPr>
            <a:r>
              <a:rPr sz="1200" dirty="0">
                <a:latin typeface="Zebra Sans" pitchFamily="2" charset="77"/>
                <a:cs typeface="Arial"/>
              </a:rPr>
              <a:t>work</a:t>
            </a:r>
            <a:r>
              <a:rPr sz="1200" spc="-50" dirty="0">
                <a:latin typeface="Zebra Sans" pitchFamily="2" charset="77"/>
                <a:cs typeface="Arial"/>
              </a:rPr>
              <a:t> </a:t>
            </a:r>
            <a:r>
              <a:rPr sz="1200" spc="-10" dirty="0">
                <a:latin typeface="Zebra Sans" pitchFamily="2" charset="77"/>
                <a:cs typeface="Arial"/>
              </a:rPr>
              <a:t>orders</a:t>
            </a:r>
            <a:endParaRPr sz="1200" dirty="0">
              <a:latin typeface="Zebra Sans" pitchFamily="2" charset="77"/>
              <a:cs typeface="Arial"/>
            </a:endParaRPr>
          </a:p>
        </p:txBody>
      </p:sp>
      <p:sp>
        <p:nvSpPr>
          <p:cNvPr id="10" name="object 32">
            <a:extLst>
              <a:ext uri="{FF2B5EF4-FFF2-40B4-BE49-F238E27FC236}">
                <a16:creationId xmlns:a16="http://schemas.microsoft.com/office/drawing/2014/main" id="{B4388A58-1CA5-F7D1-64D4-448DDA1E7D2D}"/>
              </a:ext>
            </a:extLst>
          </p:cNvPr>
          <p:cNvSpPr txBox="1"/>
          <p:nvPr/>
        </p:nvSpPr>
        <p:spPr>
          <a:xfrm>
            <a:off x="2909638" y="5720095"/>
            <a:ext cx="942974" cy="371897"/>
          </a:xfrm>
          <a:prstGeom prst="rect">
            <a:avLst/>
          </a:prstGeom>
        </p:spPr>
        <p:txBody>
          <a:bodyPr vert="horz" wrap="square" lIns="0" tIns="12700" rIns="0" bIns="0" rtlCol="0">
            <a:spAutoFit/>
          </a:bodyPr>
          <a:lstStyle/>
          <a:p>
            <a:pPr marL="12700">
              <a:lnSpc>
                <a:spcPts val="1435"/>
              </a:lnSpc>
              <a:spcBef>
                <a:spcPts val="100"/>
              </a:spcBef>
            </a:pPr>
            <a:r>
              <a:rPr sz="1200" spc="-10" dirty="0">
                <a:latin typeface="Zebra Sans" pitchFamily="2" charset="77"/>
                <a:cs typeface="Arial"/>
              </a:rPr>
              <a:t>Ticket</a:t>
            </a:r>
            <a:endParaRPr sz="1200" dirty="0">
              <a:latin typeface="Zebra Sans" pitchFamily="2" charset="77"/>
              <a:cs typeface="Arial"/>
            </a:endParaRPr>
          </a:p>
          <a:p>
            <a:pPr marL="12700">
              <a:lnSpc>
                <a:spcPts val="1430"/>
              </a:lnSpc>
            </a:pPr>
            <a:r>
              <a:rPr sz="1200" spc="-10" dirty="0">
                <a:latin typeface="Zebra Sans" pitchFamily="2" charset="77"/>
                <a:cs typeface="Arial"/>
              </a:rPr>
              <a:t>validation</a:t>
            </a:r>
            <a:endParaRPr sz="1200" dirty="0">
              <a:latin typeface="Zebra Sans" pitchFamily="2" charset="77"/>
              <a:cs typeface="Arial"/>
            </a:endParaRPr>
          </a:p>
        </p:txBody>
      </p:sp>
      <p:sp>
        <p:nvSpPr>
          <p:cNvPr id="11" name="object 33">
            <a:extLst>
              <a:ext uri="{FF2B5EF4-FFF2-40B4-BE49-F238E27FC236}">
                <a16:creationId xmlns:a16="http://schemas.microsoft.com/office/drawing/2014/main" id="{E6506216-B7DF-9FB0-34C6-DFFAF589D2D1}"/>
              </a:ext>
            </a:extLst>
          </p:cNvPr>
          <p:cNvSpPr txBox="1"/>
          <p:nvPr/>
        </p:nvSpPr>
        <p:spPr>
          <a:xfrm>
            <a:off x="4813082" y="5720095"/>
            <a:ext cx="1230960" cy="371897"/>
          </a:xfrm>
          <a:prstGeom prst="rect">
            <a:avLst/>
          </a:prstGeom>
        </p:spPr>
        <p:txBody>
          <a:bodyPr vert="horz" wrap="square" lIns="0" tIns="12700" rIns="0" bIns="0" rtlCol="0">
            <a:spAutoFit/>
          </a:bodyPr>
          <a:lstStyle/>
          <a:p>
            <a:pPr marL="12700">
              <a:lnSpc>
                <a:spcPts val="1435"/>
              </a:lnSpc>
              <a:spcBef>
                <a:spcPts val="100"/>
              </a:spcBef>
            </a:pPr>
            <a:r>
              <a:rPr sz="1200" spc="-10" dirty="0">
                <a:latin typeface="Zebra Sans" pitchFamily="2" charset="77"/>
                <a:cs typeface="Arial"/>
              </a:rPr>
              <a:t>Self-checkout</a:t>
            </a:r>
            <a:endParaRPr sz="1200" dirty="0">
              <a:latin typeface="Zebra Sans" pitchFamily="2" charset="77"/>
              <a:cs typeface="Arial"/>
            </a:endParaRPr>
          </a:p>
          <a:p>
            <a:pPr marL="12700">
              <a:lnSpc>
                <a:spcPts val="1430"/>
              </a:lnSpc>
            </a:pPr>
            <a:r>
              <a:rPr sz="1200" spc="-10" dirty="0">
                <a:latin typeface="Zebra Sans" pitchFamily="2" charset="77"/>
                <a:cs typeface="Arial"/>
              </a:rPr>
              <a:t>validation</a:t>
            </a:r>
            <a:endParaRPr sz="1200" dirty="0">
              <a:latin typeface="Zebra Sans" pitchFamily="2" charset="77"/>
              <a:cs typeface="Arial"/>
            </a:endParaRPr>
          </a:p>
        </p:txBody>
      </p:sp>
      <p:sp>
        <p:nvSpPr>
          <p:cNvPr id="12" name="object 31">
            <a:extLst>
              <a:ext uri="{FF2B5EF4-FFF2-40B4-BE49-F238E27FC236}">
                <a16:creationId xmlns:a16="http://schemas.microsoft.com/office/drawing/2014/main" id="{05EED246-9C58-2F10-4B26-662C1A6D3EE3}"/>
              </a:ext>
            </a:extLst>
          </p:cNvPr>
          <p:cNvSpPr txBox="1"/>
          <p:nvPr/>
        </p:nvSpPr>
        <p:spPr>
          <a:xfrm>
            <a:off x="1006279" y="5720095"/>
            <a:ext cx="1062747" cy="378950"/>
          </a:xfrm>
          <a:prstGeom prst="rect">
            <a:avLst/>
          </a:prstGeom>
        </p:spPr>
        <p:txBody>
          <a:bodyPr vert="horz" wrap="square" lIns="0" tIns="19685" rIns="0" bIns="0" rtlCol="0">
            <a:spAutoFit/>
          </a:bodyPr>
          <a:lstStyle/>
          <a:p>
            <a:pPr marL="12700" marR="5080">
              <a:lnSpc>
                <a:spcPts val="1430"/>
              </a:lnSpc>
              <a:spcBef>
                <a:spcPts val="155"/>
              </a:spcBef>
            </a:pPr>
            <a:r>
              <a:rPr lang="en-US" sz="1200" dirty="0">
                <a:latin typeface="Zebra Sans" pitchFamily="2" charset="77"/>
                <a:cs typeface="Arial"/>
              </a:rPr>
              <a:t>Asset management</a:t>
            </a:r>
            <a:endParaRPr sz="1200" dirty="0">
              <a:latin typeface="Zebra Sans" pitchFamily="2" charset="77"/>
              <a:cs typeface="Arial"/>
            </a:endParaRPr>
          </a:p>
        </p:txBody>
      </p:sp>
      <p:sp>
        <p:nvSpPr>
          <p:cNvPr id="13" name="TextBox 12">
            <a:extLst>
              <a:ext uri="{FF2B5EF4-FFF2-40B4-BE49-F238E27FC236}">
                <a16:creationId xmlns:a16="http://schemas.microsoft.com/office/drawing/2014/main" id="{D6920099-D209-22ED-EC88-3819474FC94F}"/>
              </a:ext>
            </a:extLst>
          </p:cNvPr>
          <p:cNvSpPr txBox="1"/>
          <p:nvPr/>
        </p:nvSpPr>
        <p:spPr>
          <a:xfrm>
            <a:off x="457198" y="4421449"/>
            <a:ext cx="5558087" cy="338554"/>
          </a:xfrm>
          <a:prstGeom prst="rect">
            <a:avLst/>
          </a:prstGeom>
          <a:noFill/>
        </p:spPr>
        <p:txBody>
          <a:bodyPr wrap="square">
            <a:spAutoFit/>
          </a:bodyPr>
          <a:lstStyle/>
          <a:p>
            <a:pPr marL="19050" algn="ctr">
              <a:lnSpc>
                <a:spcPct val="100000"/>
              </a:lnSpc>
            </a:pPr>
            <a:r>
              <a:rPr lang="en-US" sz="1600" spc="-60" dirty="0">
                <a:solidFill>
                  <a:schemeClr val="accent3"/>
                </a:solidFill>
                <a:latin typeface="Zebra Sans" pitchFamily="2" charset="77"/>
                <a:cs typeface="Arial"/>
              </a:rPr>
              <a:t>Where can you put short-range RFID to work?</a:t>
            </a:r>
          </a:p>
        </p:txBody>
      </p:sp>
      <p:pic>
        <p:nvPicPr>
          <p:cNvPr id="18" name="Picture 17" descr="A black background with a black square&#10;&#10;AI-generated content may be incorrect.">
            <a:extLst>
              <a:ext uri="{FF2B5EF4-FFF2-40B4-BE49-F238E27FC236}">
                <a16:creationId xmlns:a16="http://schemas.microsoft.com/office/drawing/2014/main" id="{F249EA04-7874-6F60-0C65-85A92878D4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0559" y="4944688"/>
            <a:ext cx="406400" cy="406400"/>
          </a:xfrm>
          <a:prstGeom prst="rect">
            <a:avLst/>
          </a:prstGeom>
        </p:spPr>
      </p:pic>
      <p:pic>
        <p:nvPicPr>
          <p:cNvPr id="19" name="Picture 18" descr="A black background with a black square&#10;&#10;AI-generated content may be incorrect.">
            <a:extLst>
              <a:ext uri="{FF2B5EF4-FFF2-40B4-BE49-F238E27FC236}">
                <a16:creationId xmlns:a16="http://schemas.microsoft.com/office/drawing/2014/main" id="{7CA36C1B-0572-257D-D53C-AA516D2AFE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3296" y="5731636"/>
            <a:ext cx="406400" cy="406400"/>
          </a:xfrm>
          <a:prstGeom prst="rect">
            <a:avLst/>
          </a:prstGeom>
        </p:spPr>
      </p:pic>
      <p:pic>
        <p:nvPicPr>
          <p:cNvPr id="20" name="Picture 19" descr="A black background with a black square&#10;&#10;AI-generated content may be incorrect.">
            <a:extLst>
              <a:ext uri="{FF2B5EF4-FFF2-40B4-BE49-F238E27FC236}">
                <a16:creationId xmlns:a16="http://schemas.microsoft.com/office/drawing/2014/main" id="{D57065F8-AA6F-9DC0-60BA-647A550695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463464" y="4944688"/>
            <a:ext cx="406400" cy="406400"/>
          </a:xfrm>
          <a:prstGeom prst="rect">
            <a:avLst/>
          </a:prstGeom>
        </p:spPr>
      </p:pic>
      <p:pic>
        <p:nvPicPr>
          <p:cNvPr id="23" name="Picture 22" descr="A black background with a black square&#10;&#10;AI-generated content may be incorrect.">
            <a:extLst>
              <a:ext uri="{FF2B5EF4-FFF2-40B4-BE49-F238E27FC236}">
                <a16:creationId xmlns:a16="http://schemas.microsoft.com/office/drawing/2014/main" id="{1C456B63-11C9-C0B9-8B56-A9D1ABCE290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9548" y="4930010"/>
            <a:ext cx="406400" cy="406400"/>
          </a:xfrm>
          <a:prstGeom prst="rect">
            <a:avLst/>
          </a:prstGeom>
        </p:spPr>
      </p:pic>
      <p:pic>
        <p:nvPicPr>
          <p:cNvPr id="24" name="Picture 23" descr="A black background with a black square&#10;&#10;AI-generated content may be incorrect.">
            <a:extLst>
              <a:ext uri="{FF2B5EF4-FFF2-40B4-BE49-F238E27FC236}">
                <a16:creationId xmlns:a16="http://schemas.microsoft.com/office/drawing/2014/main" id="{67335628-09A0-B423-69E6-CD180EA0A5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17357" y="5717513"/>
            <a:ext cx="406400" cy="406400"/>
          </a:xfrm>
          <a:prstGeom prst="rect">
            <a:avLst/>
          </a:prstGeom>
        </p:spPr>
      </p:pic>
      <p:pic>
        <p:nvPicPr>
          <p:cNvPr id="25" name="Picture 24" descr="A black background with a black square&#10;&#10;AI-generated content may be incorrect.">
            <a:extLst>
              <a:ext uri="{FF2B5EF4-FFF2-40B4-BE49-F238E27FC236}">
                <a16:creationId xmlns:a16="http://schemas.microsoft.com/office/drawing/2014/main" id="{6928BCED-4ADA-D1E9-EB95-B7CA36BCF98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7570" y="5729207"/>
            <a:ext cx="406400" cy="406400"/>
          </a:xfrm>
          <a:prstGeom prst="rect">
            <a:avLst/>
          </a:prstGeom>
        </p:spPr>
      </p:pic>
      <p:sp>
        <p:nvSpPr>
          <p:cNvPr id="14" name="Slide Number Placeholder 1">
            <a:extLst>
              <a:ext uri="{FF2B5EF4-FFF2-40B4-BE49-F238E27FC236}">
                <a16:creationId xmlns:a16="http://schemas.microsoft.com/office/drawing/2014/main" id="{2716C1FD-A543-7FD2-A437-C1714542F8BD}"/>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26</a:t>
            </a:fld>
            <a:endParaRPr lang="en-US" dirty="0">
              <a:latin typeface="Zebra Sans" pitchFamily="2" charset="77"/>
            </a:endParaRPr>
          </a:p>
        </p:txBody>
      </p:sp>
      <p:sp>
        <p:nvSpPr>
          <p:cNvPr id="21" name="TextBox 20">
            <a:extLst>
              <a:ext uri="{FF2B5EF4-FFF2-40B4-BE49-F238E27FC236}">
                <a16:creationId xmlns:a16="http://schemas.microsoft.com/office/drawing/2014/main" id="{440A8C09-D9AE-77B4-F370-C782F250B0A2}"/>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grpSp>
        <p:nvGrpSpPr>
          <p:cNvPr id="31" name="Group 30">
            <a:extLst>
              <a:ext uri="{FF2B5EF4-FFF2-40B4-BE49-F238E27FC236}">
                <a16:creationId xmlns:a16="http://schemas.microsoft.com/office/drawing/2014/main" id="{6EE54AB2-D31A-8357-34B1-2A9AD9009881}"/>
              </a:ext>
            </a:extLst>
          </p:cNvPr>
          <p:cNvGrpSpPr/>
          <p:nvPr/>
        </p:nvGrpSpPr>
        <p:grpSpPr>
          <a:xfrm>
            <a:off x="436492" y="2758890"/>
            <a:ext cx="5659506" cy="766855"/>
            <a:chOff x="436492" y="2838502"/>
            <a:chExt cx="5659506" cy="766855"/>
          </a:xfrm>
        </p:grpSpPr>
        <p:sp>
          <p:nvSpPr>
            <p:cNvPr id="29" name="Rounded Rectangle 28">
              <a:extLst>
                <a:ext uri="{FF2B5EF4-FFF2-40B4-BE49-F238E27FC236}">
                  <a16:creationId xmlns:a16="http://schemas.microsoft.com/office/drawing/2014/main" id="{F3A0F24E-4AFD-3DB0-3D2E-251D119EC239}"/>
                </a:ext>
              </a:extLst>
            </p:cNvPr>
            <p:cNvSpPr/>
            <p:nvPr/>
          </p:nvSpPr>
          <p:spPr>
            <a:xfrm>
              <a:off x="436492" y="2838502"/>
              <a:ext cx="5659506" cy="766855"/>
            </a:xfrm>
            <a:prstGeom prst="roundRect">
              <a:avLst>
                <a:gd name="adj" fmla="val 2048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sz="1600" dirty="0" err="1">
                <a:solidFill>
                  <a:schemeClr val="tx1"/>
                </a:solidFill>
                <a:latin typeface="Zebra Sans" pitchFamily="2" charset="77"/>
              </a:endParaRPr>
            </a:p>
          </p:txBody>
        </p:sp>
        <p:sp>
          <p:nvSpPr>
            <p:cNvPr id="30" name="Text Placeholder 2">
              <a:extLst>
                <a:ext uri="{FF2B5EF4-FFF2-40B4-BE49-F238E27FC236}">
                  <a16:creationId xmlns:a16="http://schemas.microsoft.com/office/drawing/2014/main" id="{5D485307-D2C0-132E-0CA8-BE0EBE357A18}"/>
                </a:ext>
              </a:extLst>
            </p:cNvPr>
            <p:cNvSpPr txBox="1">
              <a:spLocks/>
            </p:cNvSpPr>
            <p:nvPr/>
          </p:nvSpPr>
          <p:spPr>
            <a:xfrm>
              <a:off x="611539" y="2965956"/>
              <a:ext cx="5403746" cy="457829"/>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Integrated, ergonomic solution–no extra accessories, </a:t>
              </a:r>
              <a:br>
                <a:rPr lang="en-US" sz="1600" dirty="0"/>
              </a:br>
              <a:r>
                <a:rPr lang="en-US" sz="1600" dirty="0"/>
                <a:t>sleds or batteries</a:t>
              </a:r>
              <a:endParaRPr lang="en-US" sz="1800" dirty="0"/>
            </a:p>
          </p:txBody>
        </p:sp>
      </p:grpSp>
      <p:grpSp>
        <p:nvGrpSpPr>
          <p:cNvPr id="32" name="Group 31">
            <a:extLst>
              <a:ext uri="{FF2B5EF4-FFF2-40B4-BE49-F238E27FC236}">
                <a16:creationId xmlns:a16="http://schemas.microsoft.com/office/drawing/2014/main" id="{17DFD4AF-BF82-346C-9BCD-734F3309556A}"/>
              </a:ext>
            </a:extLst>
          </p:cNvPr>
          <p:cNvGrpSpPr/>
          <p:nvPr/>
        </p:nvGrpSpPr>
        <p:grpSpPr>
          <a:xfrm>
            <a:off x="436491" y="3701407"/>
            <a:ext cx="5659507" cy="511910"/>
            <a:chOff x="436491" y="2825754"/>
            <a:chExt cx="5659507" cy="511910"/>
          </a:xfrm>
        </p:grpSpPr>
        <p:sp>
          <p:nvSpPr>
            <p:cNvPr id="33" name="Rounded Rectangle 32">
              <a:extLst>
                <a:ext uri="{FF2B5EF4-FFF2-40B4-BE49-F238E27FC236}">
                  <a16:creationId xmlns:a16="http://schemas.microsoft.com/office/drawing/2014/main" id="{C5BC6594-AE3B-EBFF-39E3-D687990A1D73}"/>
                </a:ext>
              </a:extLst>
            </p:cNvPr>
            <p:cNvSpPr/>
            <p:nvPr/>
          </p:nvSpPr>
          <p:spPr>
            <a:xfrm>
              <a:off x="436491" y="2825754"/>
              <a:ext cx="5659507" cy="511910"/>
            </a:xfrm>
            <a:prstGeom prst="roundRect">
              <a:avLst>
                <a:gd name="adj" fmla="val 3187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sz="1600" dirty="0" err="1">
                <a:solidFill>
                  <a:schemeClr val="tx1"/>
                </a:solidFill>
                <a:latin typeface="Zebra Sans" pitchFamily="2" charset="77"/>
              </a:endParaRPr>
            </a:p>
          </p:txBody>
        </p:sp>
        <p:sp>
          <p:nvSpPr>
            <p:cNvPr id="34" name="Text Placeholder 2">
              <a:extLst>
                <a:ext uri="{FF2B5EF4-FFF2-40B4-BE49-F238E27FC236}">
                  <a16:creationId xmlns:a16="http://schemas.microsoft.com/office/drawing/2014/main" id="{72AA3D1C-932E-6631-E8F4-20A681D2549E}"/>
                </a:ext>
              </a:extLst>
            </p:cNvPr>
            <p:cNvSpPr txBox="1">
              <a:spLocks/>
            </p:cNvSpPr>
            <p:nvPr/>
          </p:nvSpPr>
          <p:spPr>
            <a:xfrm>
              <a:off x="611539" y="2954381"/>
              <a:ext cx="5403746" cy="296483"/>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Read range up to 4 ft (1.2m); &gt;90 tags per second</a:t>
              </a:r>
            </a:p>
          </p:txBody>
        </p:sp>
      </p:grpSp>
      <p:sp>
        <p:nvSpPr>
          <p:cNvPr id="45" name="Text Placeholder 3">
            <a:extLst>
              <a:ext uri="{FF2B5EF4-FFF2-40B4-BE49-F238E27FC236}">
                <a16:creationId xmlns:a16="http://schemas.microsoft.com/office/drawing/2014/main" id="{A1A33759-7A4B-1A46-AF5A-5A15FB6809CA}"/>
              </a:ext>
            </a:extLst>
          </p:cNvPr>
          <p:cNvSpPr txBox="1">
            <a:spLocks/>
          </p:cNvSpPr>
          <p:nvPr/>
        </p:nvSpPr>
        <p:spPr>
          <a:xfrm>
            <a:off x="6436294" y="1958349"/>
            <a:ext cx="808237" cy="773446"/>
          </a:xfrm>
          <a:prstGeom prst="roundRect">
            <a:avLst>
              <a:gd name="adj" fmla="val 15443"/>
            </a:avLst>
          </a:prstGeom>
          <a:solidFill>
            <a:schemeClr val="bg2"/>
          </a:solidFill>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74833597-CA1F-CF4A-AF29-9F6203FC3F4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39691" y="2009181"/>
            <a:ext cx="671782" cy="671782"/>
          </a:xfrm>
          <a:prstGeom prst="rect">
            <a:avLst/>
          </a:prstGeom>
        </p:spPr>
      </p:pic>
    </p:spTree>
    <p:extLst>
      <p:ext uri="{BB962C8B-B14F-4D97-AF65-F5344CB8AC3E}">
        <p14:creationId xmlns:p14="http://schemas.microsoft.com/office/powerpoint/2010/main" val="1282458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lines on a black background&#10;&#10;Description automatically generated">
            <a:extLst>
              <a:ext uri="{FF2B5EF4-FFF2-40B4-BE49-F238E27FC236}">
                <a16:creationId xmlns:a16="http://schemas.microsoft.com/office/drawing/2014/main" id="{AFCEE120-2DF5-F34D-84C1-0CD911767B2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846495"/>
            <a:ext cx="12192001" cy="2011506"/>
          </a:xfrm>
          <a:prstGeom prst="rect">
            <a:avLst/>
          </a:prstGeom>
        </p:spPr>
      </p:pic>
      <p:sp>
        <p:nvSpPr>
          <p:cNvPr id="2" name="Title 1">
            <a:extLst>
              <a:ext uri="{FF2B5EF4-FFF2-40B4-BE49-F238E27FC236}">
                <a16:creationId xmlns:a16="http://schemas.microsoft.com/office/drawing/2014/main" id="{9BD24BA4-1FA0-CAD7-415E-7A364A2ED0F2}"/>
              </a:ext>
            </a:extLst>
          </p:cNvPr>
          <p:cNvSpPr>
            <a:spLocks noGrp="1"/>
          </p:cNvSpPr>
          <p:nvPr>
            <p:ph type="title"/>
          </p:nvPr>
        </p:nvSpPr>
        <p:spPr/>
        <p:txBody>
          <a:bodyPr/>
          <a:lstStyle/>
          <a:p>
            <a:r>
              <a:rPr lang="en-US" dirty="0"/>
              <a:t>From occasional to all-day scanning, the ET401 has you covered</a:t>
            </a:r>
          </a:p>
        </p:txBody>
      </p:sp>
      <p:sp>
        <p:nvSpPr>
          <p:cNvPr id="7" name="Text Placeholder 6">
            <a:extLst>
              <a:ext uri="{FF2B5EF4-FFF2-40B4-BE49-F238E27FC236}">
                <a16:creationId xmlns:a16="http://schemas.microsoft.com/office/drawing/2014/main" id="{19165DEE-D4C1-9C65-92AA-F6582ACBEB13}"/>
              </a:ext>
            </a:extLst>
          </p:cNvPr>
          <p:cNvSpPr>
            <a:spLocks noGrp="1"/>
          </p:cNvSpPr>
          <p:nvPr>
            <p:ph type="body" sz="quarter" idx="16"/>
          </p:nvPr>
        </p:nvSpPr>
        <p:spPr/>
        <p:txBody>
          <a:bodyPr/>
          <a:lstStyle/>
          <a:p>
            <a:r>
              <a:rPr lang="en-US" sz="1800" cap="none" spc="0" dirty="0">
                <a:solidFill>
                  <a:schemeClr val="accent2"/>
                </a:solidFill>
                <a:latin typeface="Zebra Sans" pitchFamily="2" charset="77"/>
              </a:rPr>
              <a:t>Three options to match your scanning needs</a:t>
            </a:r>
          </a:p>
        </p:txBody>
      </p:sp>
      <p:sp>
        <p:nvSpPr>
          <p:cNvPr id="9" name="Slide Number Placeholder 1">
            <a:extLst>
              <a:ext uri="{FF2B5EF4-FFF2-40B4-BE49-F238E27FC236}">
                <a16:creationId xmlns:a16="http://schemas.microsoft.com/office/drawing/2014/main" id="{0939E2FD-2473-BEC2-B458-80763656A117}"/>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solidFill>
                <a:latin typeface="Zebra Sans" pitchFamily="2" charset="77"/>
              </a:rPr>
              <a:pPr algn="r"/>
              <a:t>27</a:t>
            </a:fld>
            <a:endParaRPr lang="en-US" sz="800" dirty="0">
              <a:solidFill>
                <a:schemeClr val="bg1"/>
              </a:solidFill>
              <a:latin typeface="Zebra Sans" pitchFamily="2" charset="77"/>
            </a:endParaRPr>
          </a:p>
        </p:txBody>
      </p:sp>
      <p:sp>
        <p:nvSpPr>
          <p:cNvPr id="13" name="TextBox 12">
            <a:extLst>
              <a:ext uri="{FF2B5EF4-FFF2-40B4-BE49-F238E27FC236}">
                <a16:creationId xmlns:a16="http://schemas.microsoft.com/office/drawing/2014/main" id="{FA3BF6C1-8E97-53AB-137B-D92B1ABD0A4B}"/>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lumMod val="50000"/>
                  </a:schemeClr>
                </a:solidFill>
                <a:latin typeface="Zebra Sans" pitchFamily="2" charset="77"/>
              </a:rPr>
              <a:t>ZEBRA TECHNOLOGIES</a:t>
            </a:r>
          </a:p>
        </p:txBody>
      </p:sp>
      <p:sp>
        <p:nvSpPr>
          <p:cNvPr id="25" name="Rounded Rectangle 24">
            <a:extLst>
              <a:ext uri="{FF2B5EF4-FFF2-40B4-BE49-F238E27FC236}">
                <a16:creationId xmlns:a16="http://schemas.microsoft.com/office/drawing/2014/main" id="{29AE8134-5049-96EF-0651-D73107318579}"/>
              </a:ext>
            </a:extLst>
          </p:cNvPr>
          <p:cNvSpPr/>
          <p:nvPr/>
        </p:nvSpPr>
        <p:spPr>
          <a:xfrm>
            <a:off x="4301959" y="1868368"/>
            <a:ext cx="3649581" cy="3621024"/>
          </a:xfrm>
          <a:prstGeom prst="roundRect">
            <a:avLst>
              <a:gd name="adj" fmla="val 392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6" name="Rounded Rectangle 25">
            <a:extLst>
              <a:ext uri="{FF2B5EF4-FFF2-40B4-BE49-F238E27FC236}">
                <a16:creationId xmlns:a16="http://schemas.microsoft.com/office/drawing/2014/main" id="{4B0C3589-8972-2A11-843B-0CACEBCF817F}"/>
              </a:ext>
            </a:extLst>
          </p:cNvPr>
          <p:cNvSpPr/>
          <p:nvPr/>
        </p:nvSpPr>
        <p:spPr>
          <a:xfrm>
            <a:off x="8085218" y="1868368"/>
            <a:ext cx="3649581" cy="3621024"/>
          </a:xfrm>
          <a:prstGeom prst="roundRect">
            <a:avLst>
              <a:gd name="adj" fmla="val 392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7" name="Rounded Rectangle 26">
            <a:extLst>
              <a:ext uri="{FF2B5EF4-FFF2-40B4-BE49-F238E27FC236}">
                <a16:creationId xmlns:a16="http://schemas.microsoft.com/office/drawing/2014/main" id="{D2A0FCA6-505F-30A8-B25A-895F42C0C45E}"/>
              </a:ext>
            </a:extLst>
          </p:cNvPr>
          <p:cNvSpPr/>
          <p:nvPr/>
        </p:nvSpPr>
        <p:spPr>
          <a:xfrm>
            <a:off x="457200" y="1868368"/>
            <a:ext cx="3649581" cy="3621024"/>
          </a:xfrm>
          <a:prstGeom prst="roundRect">
            <a:avLst>
              <a:gd name="adj" fmla="val 392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8" name="Text Placeholder 3">
            <a:extLst>
              <a:ext uri="{FF2B5EF4-FFF2-40B4-BE49-F238E27FC236}">
                <a16:creationId xmlns:a16="http://schemas.microsoft.com/office/drawing/2014/main" id="{3B10E545-ADBD-8AE2-7653-C8D4BC5A6439}"/>
              </a:ext>
            </a:extLst>
          </p:cNvPr>
          <p:cNvSpPr>
            <a:spLocks noGrp="1"/>
          </p:cNvSpPr>
          <p:nvPr>
            <p:ph type="body" sz="quarter" idx="13"/>
          </p:nvPr>
        </p:nvSpPr>
        <p:spPr>
          <a:xfrm>
            <a:off x="685802" y="2059285"/>
            <a:ext cx="3271256" cy="3508544"/>
          </a:xfrm>
        </p:spPr>
        <p:txBody>
          <a:bodyPr/>
          <a:lstStyle/>
          <a:p>
            <a:r>
              <a:rPr lang="en-US" dirty="0">
                <a:solidFill>
                  <a:schemeClr val="tx1"/>
                </a:solidFill>
              </a:rPr>
              <a:t>Optional SR500 for moderate to intense scanning</a:t>
            </a:r>
          </a:p>
          <a:p>
            <a:pPr marL="119063" indent="-119063">
              <a:spcBef>
                <a:spcPts val="1000"/>
              </a:spcBef>
              <a:buFont typeface="Arial" panose="020B0604020202020204" pitchFamily="34" charset="0"/>
              <a:buChar char="•"/>
            </a:pPr>
            <a:r>
              <a:rPr lang="en-US" sz="1400" dirty="0">
                <a:solidFill>
                  <a:schemeClr val="tx1"/>
                </a:solidFill>
              </a:rPr>
              <a:t>Yellow LED aimer with red illumination offers enhanced visibility for easier, more accurate aiming</a:t>
            </a:r>
          </a:p>
          <a:p>
            <a:pPr marL="119063" indent="-119063">
              <a:spcBef>
                <a:spcPts val="1000"/>
              </a:spcBef>
              <a:buFont typeface="Arial" panose="020B0604020202020204" pitchFamily="34" charset="0"/>
              <a:buChar char="•"/>
            </a:pPr>
            <a:r>
              <a:rPr lang="en-US" sz="1400" dirty="0">
                <a:solidFill>
                  <a:schemeClr val="tx1"/>
                </a:solidFill>
              </a:rPr>
              <a:t>More versatile, longer scanning range</a:t>
            </a:r>
          </a:p>
          <a:p>
            <a:pPr marL="119063" indent="-119063">
              <a:spcBef>
                <a:spcPts val="1000"/>
              </a:spcBef>
              <a:buFont typeface="Arial" panose="020B0604020202020204" pitchFamily="34" charset="0"/>
              <a:buChar char="•"/>
            </a:pPr>
            <a:r>
              <a:rPr lang="en-US" sz="1400" dirty="0">
                <a:solidFill>
                  <a:schemeClr val="tx1"/>
                </a:solidFill>
              </a:rPr>
              <a:t>High motion tolerance makes it easier </a:t>
            </a:r>
            <a:br>
              <a:rPr lang="en-US" sz="1400" dirty="0">
                <a:solidFill>
                  <a:schemeClr val="tx1"/>
                </a:solidFill>
              </a:rPr>
            </a:br>
            <a:r>
              <a:rPr lang="en-US" sz="1400" dirty="0">
                <a:solidFill>
                  <a:schemeClr val="tx1"/>
                </a:solidFill>
              </a:rPr>
              <a:t>to capture barcodes on the move</a:t>
            </a:r>
          </a:p>
          <a:p>
            <a:pPr marL="119063" indent="-119063">
              <a:spcBef>
                <a:spcPts val="1000"/>
              </a:spcBef>
              <a:buFont typeface="Arial" panose="020B0604020202020204" pitchFamily="34" charset="0"/>
              <a:buChar char="•"/>
            </a:pPr>
            <a:r>
              <a:rPr lang="en-US" sz="1400" dirty="0">
                <a:solidFill>
                  <a:schemeClr val="tx1"/>
                </a:solidFill>
              </a:rPr>
              <a:t>Captures barcodes in all lighting conditions, including bright sunlight</a:t>
            </a:r>
          </a:p>
        </p:txBody>
      </p:sp>
      <p:sp>
        <p:nvSpPr>
          <p:cNvPr id="29" name="Text Placeholder 4">
            <a:extLst>
              <a:ext uri="{FF2B5EF4-FFF2-40B4-BE49-F238E27FC236}">
                <a16:creationId xmlns:a16="http://schemas.microsoft.com/office/drawing/2014/main" id="{6F3DF721-7B26-421A-4908-6F6FA4E3874C}"/>
              </a:ext>
            </a:extLst>
          </p:cNvPr>
          <p:cNvSpPr>
            <a:spLocks noGrp="1"/>
          </p:cNvSpPr>
          <p:nvPr>
            <p:ph type="body" sz="quarter" idx="14"/>
          </p:nvPr>
        </p:nvSpPr>
        <p:spPr>
          <a:xfrm>
            <a:off x="4535524" y="2059286"/>
            <a:ext cx="3059080" cy="2862376"/>
          </a:xfrm>
        </p:spPr>
        <p:txBody>
          <a:bodyPr/>
          <a:lstStyle/>
          <a:p>
            <a:r>
              <a:rPr lang="en-US" dirty="0">
                <a:solidFill>
                  <a:schemeClr val="tx1"/>
                </a:solidFill>
              </a:rPr>
              <a:t>Optional SE4100 </a:t>
            </a:r>
            <a:br>
              <a:rPr lang="en-US" dirty="0">
                <a:solidFill>
                  <a:schemeClr val="tx1"/>
                </a:solidFill>
              </a:rPr>
            </a:br>
            <a:r>
              <a:rPr lang="en-US" dirty="0">
                <a:solidFill>
                  <a:schemeClr val="tx1"/>
                </a:solidFill>
              </a:rPr>
              <a:t>for light to moderate scanning</a:t>
            </a:r>
          </a:p>
          <a:p>
            <a:pPr marL="119063" indent="-119063">
              <a:spcBef>
                <a:spcPts val="1000"/>
              </a:spcBef>
              <a:buFont typeface="Arial" panose="020B0604020202020204" pitchFamily="34" charset="0"/>
              <a:buChar char="•"/>
            </a:pPr>
            <a:r>
              <a:rPr lang="en-US" sz="1400" dirty="0">
                <a:solidFill>
                  <a:schemeClr val="tx1"/>
                </a:solidFill>
              </a:rPr>
              <a:t>Green LED aimer and white illumination are easy on the eyes</a:t>
            </a:r>
          </a:p>
          <a:p>
            <a:pPr marL="119063" indent="-119063">
              <a:spcBef>
                <a:spcPts val="1000"/>
              </a:spcBef>
              <a:buFont typeface="Arial" panose="020B0604020202020204" pitchFamily="34" charset="0"/>
              <a:buChar char="•"/>
            </a:pPr>
            <a:r>
              <a:rPr lang="en-US" sz="1400" dirty="0">
                <a:solidFill>
                  <a:schemeClr val="tx1"/>
                </a:solidFill>
              </a:rPr>
              <a:t>Offers Zebra’s proven scanning performance you can trust </a:t>
            </a:r>
          </a:p>
          <a:p>
            <a:pPr marL="119063" indent="-119063">
              <a:spcBef>
                <a:spcPts val="1000"/>
              </a:spcBef>
              <a:buFont typeface="Arial" panose="020B0604020202020204" pitchFamily="34" charset="0"/>
              <a:buChar char="•"/>
            </a:pPr>
            <a:r>
              <a:rPr lang="en-US" sz="1400" dirty="0">
                <a:solidFill>
                  <a:schemeClr val="tx1"/>
                </a:solidFill>
              </a:rPr>
              <a:t>Ideal for indoor scanning applications </a:t>
            </a:r>
          </a:p>
        </p:txBody>
      </p:sp>
      <p:sp>
        <p:nvSpPr>
          <p:cNvPr id="30" name="Text Placeholder 5">
            <a:extLst>
              <a:ext uri="{FF2B5EF4-FFF2-40B4-BE49-F238E27FC236}">
                <a16:creationId xmlns:a16="http://schemas.microsoft.com/office/drawing/2014/main" id="{1FF9D223-0D15-25BC-7F28-4031FDE5C8C6}"/>
              </a:ext>
            </a:extLst>
          </p:cNvPr>
          <p:cNvSpPr>
            <a:spLocks noGrp="1"/>
          </p:cNvSpPr>
          <p:nvPr>
            <p:ph type="body" sz="quarter" idx="15"/>
          </p:nvPr>
        </p:nvSpPr>
        <p:spPr>
          <a:xfrm>
            <a:off x="8312246" y="2059285"/>
            <a:ext cx="3077651" cy="2714458"/>
          </a:xfrm>
        </p:spPr>
        <p:txBody>
          <a:bodyPr/>
          <a:lstStyle/>
          <a:p>
            <a:r>
              <a:rPr lang="en-US" dirty="0">
                <a:solidFill>
                  <a:schemeClr val="tx1"/>
                </a:solidFill>
              </a:rPr>
              <a:t>Camera-based scanning for </a:t>
            </a:r>
            <a:br>
              <a:rPr lang="en-US" dirty="0">
                <a:solidFill>
                  <a:schemeClr val="tx1"/>
                </a:solidFill>
              </a:rPr>
            </a:br>
            <a:r>
              <a:rPr lang="en-US" dirty="0">
                <a:solidFill>
                  <a:schemeClr val="tx1"/>
                </a:solidFill>
              </a:rPr>
              <a:t>occasional scanning</a:t>
            </a:r>
          </a:p>
          <a:p>
            <a:pPr marL="119063" indent="-119063">
              <a:spcBef>
                <a:spcPts val="1000"/>
              </a:spcBef>
              <a:buFont typeface="Arial" panose="020B0604020202020204" pitchFamily="34" charset="0"/>
              <a:buChar char="•"/>
            </a:pPr>
            <a:r>
              <a:rPr lang="en-US" sz="1400" dirty="0">
                <a:solidFill>
                  <a:schemeClr val="tx1"/>
                </a:solidFill>
              </a:rPr>
              <a:t>There’s no need to pay for a scan engine if barcode scanning isn’t important to your workflows</a:t>
            </a:r>
          </a:p>
          <a:p>
            <a:pPr marL="119063" indent="-119063">
              <a:spcBef>
                <a:spcPts val="1000"/>
              </a:spcBef>
              <a:buFont typeface="Arial" panose="020B0604020202020204" pitchFamily="34" charset="0"/>
              <a:buChar char="•"/>
            </a:pPr>
            <a:r>
              <a:rPr lang="en-US" sz="1400" dirty="0">
                <a:solidFill>
                  <a:schemeClr val="tx1"/>
                </a:solidFill>
              </a:rPr>
              <a:t>Use the camera for reliable barcode capture when needed</a:t>
            </a:r>
          </a:p>
          <a:p>
            <a:pPr marL="119063" indent="-119063">
              <a:spcBef>
                <a:spcPts val="1000"/>
              </a:spcBef>
              <a:buFont typeface="Arial" panose="020B0604020202020204" pitchFamily="34" charset="0"/>
              <a:buChar char="•"/>
            </a:pPr>
            <a:r>
              <a:rPr lang="en-US" sz="1400" dirty="0">
                <a:solidFill>
                  <a:schemeClr val="tx1"/>
                </a:solidFill>
              </a:rPr>
              <a:t>Zebra’s scanning software is included at no extra cost</a:t>
            </a:r>
          </a:p>
        </p:txBody>
      </p:sp>
    </p:spTree>
    <p:extLst>
      <p:ext uri="{BB962C8B-B14F-4D97-AF65-F5344CB8AC3E}">
        <p14:creationId xmlns:p14="http://schemas.microsoft.com/office/powerpoint/2010/main" val="2891153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54CD6069-66B9-52B2-ADCA-CFBDB89D0D94}"/>
              </a:ext>
            </a:extLst>
          </p:cNvPr>
          <p:cNvPicPr>
            <a:picLocks noGrp="1" noChangeAspect="1"/>
          </p:cNvPicPr>
          <p:nvPr>
            <p:ph type="pic" sz="quarter" idx="24"/>
          </p:nvPr>
        </p:nvPicPr>
        <p:blipFill rotWithShape="1">
          <a:blip r:embed="rId3" cstate="screen">
            <a:extLst>
              <a:ext uri="{28A0092B-C50C-407E-A947-70E740481C1C}">
                <a14:useLocalDpi xmlns:a14="http://schemas.microsoft.com/office/drawing/2010/main"/>
              </a:ext>
            </a:extLst>
          </a:blip>
          <a:srcRect/>
          <a:stretch/>
        </p:blipFill>
        <p:spPr>
          <a:xfrm>
            <a:off x="470035" y="1403504"/>
            <a:ext cx="4592619" cy="4488364"/>
          </a:xfrm>
          <a:prstGeom prst="roundRect">
            <a:avLst>
              <a:gd name="adj" fmla="val 6497"/>
            </a:avLst>
          </a:prstGeom>
        </p:spPr>
      </p:pic>
      <p:sp>
        <p:nvSpPr>
          <p:cNvPr id="4" name="Title 3">
            <a:extLst>
              <a:ext uri="{FF2B5EF4-FFF2-40B4-BE49-F238E27FC236}">
                <a16:creationId xmlns:a16="http://schemas.microsoft.com/office/drawing/2014/main" id="{7535858A-6618-5CA8-03FB-488353927AAE}"/>
              </a:ext>
            </a:extLst>
          </p:cNvPr>
          <p:cNvSpPr>
            <a:spLocks noGrp="1"/>
          </p:cNvSpPr>
          <p:nvPr>
            <p:ph type="title"/>
          </p:nvPr>
        </p:nvSpPr>
        <p:spPr/>
        <p:txBody>
          <a:bodyPr/>
          <a:lstStyle/>
          <a:p>
            <a:r>
              <a:rPr lang="en-US" dirty="0"/>
              <a:t>Camera options that do it all—wide angle, high-res photos or video calls</a:t>
            </a:r>
          </a:p>
        </p:txBody>
      </p:sp>
      <p:sp>
        <p:nvSpPr>
          <p:cNvPr id="8" name="Text Placeholder 7">
            <a:extLst>
              <a:ext uri="{FF2B5EF4-FFF2-40B4-BE49-F238E27FC236}">
                <a16:creationId xmlns:a16="http://schemas.microsoft.com/office/drawing/2014/main" id="{2F837631-15CC-D0D7-5EA7-309C5353A56C}"/>
              </a:ext>
            </a:extLst>
          </p:cNvPr>
          <p:cNvSpPr>
            <a:spLocks noGrp="1"/>
          </p:cNvSpPr>
          <p:nvPr>
            <p:ph type="body" sz="quarter" idx="32"/>
          </p:nvPr>
        </p:nvSpPr>
        <p:spPr>
          <a:xfrm>
            <a:off x="7698358" y="1486570"/>
            <a:ext cx="2191843" cy="4093278"/>
          </a:xfrm>
        </p:spPr>
        <p:txBody>
          <a:bodyPr anchor="t" anchorCtr="0"/>
          <a:lstStyle/>
          <a:p>
            <a:r>
              <a:rPr lang="en-US" sz="1600" dirty="0">
                <a:solidFill>
                  <a:schemeClr val="accent2"/>
                </a:solidFill>
              </a:rPr>
              <a:t>High-resolution </a:t>
            </a:r>
            <a:br>
              <a:rPr lang="en-US" sz="1600" dirty="0">
                <a:solidFill>
                  <a:schemeClr val="accent2"/>
                </a:solidFill>
              </a:rPr>
            </a:br>
            <a:r>
              <a:rPr lang="en-US" sz="1600" dirty="0">
                <a:solidFill>
                  <a:schemeClr val="accent2"/>
                </a:solidFill>
              </a:rPr>
              <a:t>16 MP rear camera</a:t>
            </a:r>
          </a:p>
          <a:p>
            <a:pPr marL="127000" indent="-127000">
              <a:buFont typeface="Arial" panose="020B0604020202020204" pitchFamily="34" charset="0"/>
              <a:buChar char="•"/>
            </a:pPr>
            <a:r>
              <a:rPr lang="en-US" dirty="0"/>
              <a:t>Easily capture finer details in photos</a:t>
            </a:r>
          </a:p>
          <a:p>
            <a:pPr marL="127000" indent="-127000">
              <a:buFont typeface="Arial" panose="020B0604020202020204" pitchFamily="34" charset="0"/>
              <a:buChar char="•"/>
            </a:pPr>
            <a:r>
              <a:rPr lang="en-US" dirty="0"/>
              <a:t>Ideal for proof of delivery, proof of condition, and more</a:t>
            </a:r>
          </a:p>
          <a:p>
            <a:pPr marL="127000" indent="-127000">
              <a:buFont typeface="Arial" panose="020B0604020202020204" pitchFamily="34" charset="0"/>
              <a:buChar char="•"/>
            </a:pPr>
            <a:r>
              <a:rPr lang="en-US" dirty="0"/>
              <a:t>Intuitive Enterprise Camera App includes innovative features like dirty lens detection, a digital level and gesture support</a:t>
            </a:r>
          </a:p>
          <a:p>
            <a:pPr marL="285750" indent="-285750">
              <a:buFont typeface="Arial" panose="020B0604020202020204" pitchFamily="34" charset="0"/>
              <a:buChar char="•"/>
            </a:pPr>
            <a:endParaRPr lang="en-US" dirty="0"/>
          </a:p>
        </p:txBody>
      </p:sp>
      <p:sp>
        <p:nvSpPr>
          <p:cNvPr id="9" name="Text Placeholder 8">
            <a:extLst>
              <a:ext uri="{FF2B5EF4-FFF2-40B4-BE49-F238E27FC236}">
                <a16:creationId xmlns:a16="http://schemas.microsoft.com/office/drawing/2014/main" id="{1A1AD2AA-A80E-3583-E025-62DD6D0A26B3}"/>
              </a:ext>
            </a:extLst>
          </p:cNvPr>
          <p:cNvSpPr>
            <a:spLocks noGrp="1"/>
          </p:cNvSpPr>
          <p:nvPr>
            <p:ph type="body" sz="quarter" idx="33"/>
          </p:nvPr>
        </p:nvSpPr>
        <p:spPr>
          <a:xfrm>
            <a:off x="5374802" y="1486570"/>
            <a:ext cx="2154739" cy="4171337"/>
          </a:xfrm>
        </p:spPr>
        <p:txBody>
          <a:bodyPr anchor="t" anchorCtr="0"/>
          <a:lstStyle/>
          <a:p>
            <a:r>
              <a:rPr lang="en-US" sz="1600" dirty="0">
                <a:solidFill>
                  <a:schemeClr val="accent2"/>
                </a:solidFill>
              </a:rPr>
              <a:t>New ultra-wide angle camera option</a:t>
            </a:r>
          </a:p>
          <a:p>
            <a:pPr marL="127000" indent="-127000">
              <a:buFont typeface="Arial" panose="020B0604020202020204" pitchFamily="34" charset="0"/>
              <a:buChar char="•"/>
            </a:pPr>
            <a:r>
              <a:rPr lang="en-US" dirty="0"/>
              <a:t>Enables new vision applications that require a wider view</a:t>
            </a:r>
          </a:p>
          <a:p>
            <a:pPr marL="127000" indent="-127000">
              <a:buFont typeface="Arial" panose="020B0604020202020204" pitchFamily="34" charset="0"/>
              <a:buChar char="•"/>
            </a:pPr>
            <a:r>
              <a:rPr lang="en-US" dirty="0"/>
              <a:t>Retailers can capture an entire section of shelves for merchandising</a:t>
            </a:r>
          </a:p>
          <a:p>
            <a:pPr marL="127000" indent="-127000">
              <a:buFont typeface="Arial" panose="020B0604020202020204" pitchFamily="34" charset="0"/>
              <a:buChar char="•"/>
            </a:pPr>
            <a:r>
              <a:rPr lang="en-US" dirty="0"/>
              <a:t>Car rental agencies can easily document the condition of a whole car</a:t>
            </a:r>
          </a:p>
        </p:txBody>
      </p:sp>
      <p:sp>
        <p:nvSpPr>
          <p:cNvPr id="3" name="Slide Number Placeholder 1">
            <a:extLst>
              <a:ext uri="{FF2B5EF4-FFF2-40B4-BE49-F238E27FC236}">
                <a16:creationId xmlns:a16="http://schemas.microsoft.com/office/drawing/2014/main" id="{19432F6E-C62A-B213-C97E-71E2C8D04BDA}"/>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75000"/>
                  </a:schemeClr>
                </a:solidFill>
                <a:latin typeface="Zebra Sans" pitchFamily="2" charset="77"/>
              </a:rPr>
              <a:pPr algn="r"/>
              <a:t>28</a:t>
            </a:fld>
            <a:endParaRPr lang="en-US" sz="800" dirty="0">
              <a:solidFill>
                <a:schemeClr val="bg1">
                  <a:lumMod val="75000"/>
                </a:schemeClr>
              </a:solidFill>
              <a:latin typeface="Zebra Sans" pitchFamily="2" charset="77"/>
            </a:endParaRPr>
          </a:p>
        </p:txBody>
      </p:sp>
      <p:sp>
        <p:nvSpPr>
          <p:cNvPr id="12" name="TextBox 11">
            <a:extLst>
              <a:ext uri="{FF2B5EF4-FFF2-40B4-BE49-F238E27FC236}">
                <a16:creationId xmlns:a16="http://schemas.microsoft.com/office/drawing/2014/main" id="{3E31148D-5AD7-7EAC-071D-38D754184609}"/>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lumMod val="50000"/>
                  </a:schemeClr>
                </a:solidFill>
                <a:latin typeface="Zebra Sans" pitchFamily="2" charset="77"/>
              </a:rPr>
              <a:t>ZEBRA TECHNOLOGIES</a:t>
            </a:r>
          </a:p>
        </p:txBody>
      </p:sp>
      <p:sp>
        <p:nvSpPr>
          <p:cNvPr id="14" name="Text Placeholder 7">
            <a:extLst>
              <a:ext uri="{FF2B5EF4-FFF2-40B4-BE49-F238E27FC236}">
                <a16:creationId xmlns:a16="http://schemas.microsoft.com/office/drawing/2014/main" id="{7C35A796-E524-9921-8B04-29C8650DBE50}"/>
              </a:ext>
            </a:extLst>
          </p:cNvPr>
          <p:cNvSpPr txBox="1">
            <a:spLocks/>
          </p:cNvSpPr>
          <p:nvPr/>
        </p:nvSpPr>
        <p:spPr>
          <a:xfrm>
            <a:off x="9965475" y="1486570"/>
            <a:ext cx="2052354" cy="2055674"/>
          </a:xfrm>
          <a:prstGeom prst="rect">
            <a:avLst/>
          </a:prstGeom>
        </p:spPr>
        <p:txBody>
          <a:bodyPr vert="horz" lIns="0" tIns="0" rIns="182880" bIns="0" rtlCol="0" anchor="t" anchorCtr="0">
            <a:noAutofit/>
          </a:bodyPr>
          <a:lstStyle>
            <a:lvl1pPr marL="0" indent="0" algn="l" defTabSz="914400" rtl="0" eaLnBrk="1" latinLnBrk="0" hangingPunct="1">
              <a:lnSpc>
                <a:spcPct val="100000"/>
              </a:lnSpc>
              <a:spcBef>
                <a:spcPts val="1800"/>
              </a:spcBef>
              <a:buFont typeface="Arial" panose="020B0604020202020204" pitchFamily="34" charset="0"/>
              <a:buNone/>
              <a:defRPr sz="1400" b="0" i="0" kern="1200">
                <a:solidFill>
                  <a:schemeClr val="bg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1200" b="0" i="0" kern="1200">
                <a:solidFill>
                  <a:schemeClr val="bg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000" b="0" i="0" kern="1200">
                <a:solidFill>
                  <a:schemeClr val="bg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000" b="0" i="0" kern="1200">
                <a:solidFill>
                  <a:schemeClr val="bg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000" b="0" i="0" kern="1200">
                <a:solidFill>
                  <a:schemeClr val="bg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accent2"/>
                </a:solidFill>
              </a:rPr>
              <a:t>High-resolution </a:t>
            </a:r>
            <a:br>
              <a:rPr lang="en-US" sz="1600" dirty="0">
                <a:solidFill>
                  <a:schemeClr val="accent2"/>
                </a:solidFill>
              </a:rPr>
            </a:br>
            <a:r>
              <a:rPr lang="en-US" sz="1600" dirty="0">
                <a:solidFill>
                  <a:schemeClr val="accent2"/>
                </a:solidFill>
              </a:rPr>
              <a:t>8 MP front camera</a:t>
            </a:r>
          </a:p>
          <a:p>
            <a:pPr marL="127000" indent="-127000">
              <a:buFont typeface="Arial" panose="020B0604020202020204" pitchFamily="34" charset="0"/>
              <a:buChar char="•"/>
            </a:pPr>
            <a:r>
              <a:rPr lang="en-US" dirty="0"/>
              <a:t>Enables high quality video calls for better collaboration</a:t>
            </a:r>
          </a:p>
          <a:p>
            <a:pPr marL="127000" indent="-127000">
              <a:buFont typeface="Arial" panose="020B0604020202020204" pitchFamily="34" charset="0"/>
              <a:buChar char="•"/>
            </a:pPr>
            <a:r>
              <a:rPr lang="en-US" dirty="0"/>
              <a:t>Ideal for remote collaboration—give your workers the ability to show remote experts a local problem and get faster issue resolution</a:t>
            </a:r>
          </a:p>
          <a:p>
            <a:pPr marL="285750" indent="-285750">
              <a:buFont typeface="Arial" panose="020B0604020202020204" pitchFamily="34" charset="0"/>
              <a:buChar char="•"/>
            </a:pPr>
            <a:endParaRPr lang="en-US" dirty="0"/>
          </a:p>
        </p:txBody>
      </p:sp>
      <p:sp>
        <p:nvSpPr>
          <p:cNvPr id="25" name="TextBox 24">
            <a:extLst>
              <a:ext uri="{FF2B5EF4-FFF2-40B4-BE49-F238E27FC236}">
                <a16:creationId xmlns:a16="http://schemas.microsoft.com/office/drawing/2014/main" id="{47AF572D-98A0-7E6F-0D71-104A3499C778}"/>
              </a:ext>
            </a:extLst>
          </p:cNvPr>
          <p:cNvSpPr txBox="1"/>
          <p:nvPr/>
        </p:nvSpPr>
        <p:spPr>
          <a:xfrm>
            <a:off x="13122442" y="978568"/>
            <a:ext cx="0" cy="0"/>
          </a:xfrm>
          <a:prstGeom prst="rect">
            <a:avLst/>
          </a:prstGeom>
          <a:noFill/>
        </p:spPr>
        <p:txBody>
          <a:bodyPr wrap="none" lIns="0" tIns="0" rIns="0" bIns="0" rtlCol="0">
            <a:noAutofit/>
          </a:bodyPr>
          <a:lstStyle/>
          <a:p>
            <a:pPr algn="l">
              <a:spcBef>
                <a:spcPts val="300"/>
              </a:spcBef>
            </a:pPr>
            <a:endParaRPr lang="en-US" dirty="0" err="1">
              <a:latin typeface="Zebra Sans" pitchFamily="2" charset="77"/>
            </a:endParaRPr>
          </a:p>
        </p:txBody>
      </p:sp>
    </p:spTree>
    <p:extLst>
      <p:ext uri="{BB962C8B-B14F-4D97-AF65-F5344CB8AC3E}">
        <p14:creationId xmlns:p14="http://schemas.microsoft.com/office/powerpoint/2010/main" val="39285164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A9D9B-9503-7687-A9DC-21CB0A897C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8B78D5-B16E-D9A3-EF63-690D4F02F177}"/>
              </a:ext>
            </a:extLst>
          </p:cNvPr>
          <p:cNvSpPr>
            <a:spLocks noGrp="1"/>
          </p:cNvSpPr>
          <p:nvPr>
            <p:ph type="title"/>
          </p:nvPr>
        </p:nvSpPr>
        <p:spPr/>
        <p:txBody>
          <a:bodyPr/>
          <a:lstStyle/>
          <a:p>
            <a:r>
              <a:rPr lang="en-US" dirty="0"/>
              <a:t>Layers of defense to keep your devices, data and networks safe</a:t>
            </a:r>
          </a:p>
        </p:txBody>
      </p:sp>
      <p:sp>
        <p:nvSpPr>
          <p:cNvPr id="3" name="Slide Number Placeholder 2">
            <a:extLst>
              <a:ext uri="{FF2B5EF4-FFF2-40B4-BE49-F238E27FC236}">
                <a16:creationId xmlns:a16="http://schemas.microsoft.com/office/drawing/2014/main" id="{4F6299E4-2215-3A5F-E2D6-64537C89F71A}"/>
              </a:ext>
            </a:extLst>
          </p:cNvPr>
          <p:cNvSpPr>
            <a:spLocks noGrp="1"/>
          </p:cNvSpPr>
          <p:nvPr>
            <p:ph type="sldNum" sz="quarter" idx="4294967295"/>
          </p:nvPr>
        </p:nvSpPr>
        <p:spPr>
          <a:xfrm>
            <a:off x="457199" y="6354484"/>
            <a:ext cx="457200" cy="182880"/>
          </a:xfrm>
          <a:prstGeom prst="rect">
            <a:avLst/>
          </a:prstGeom>
        </p:spPr>
        <p:txBody>
          <a:bodyPr/>
          <a:lstStyle/>
          <a:p>
            <a:fld id="{1AD59F8F-821C-794D-AFBA-1518A32149B9}" type="slidenum">
              <a:rPr lang="en-US" smtClean="0">
                <a:latin typeface="Zebra Sans" pitchFamily="2" charset="77"/>
              </a:rPr>
              <a:pPr/>
              <a:t>29</a:t>
            </a:fld>
            <a:endParaRPr lang="en-US" dirty="0">
              <a:latin typeface="Zebra Sans" pitchFamily="2" charset="77"/>
            </a:endParaRPr>
          </a:p>
        </p:txBody>
      </p:sp>
      <p:sp>
        <p:nvSpPr>
          <p:cNvPr id="9" name="TextBox 8">
            <a:extLst>
              <a:ext uri="{FF2B5EF4-FFF2-40B4-BE49-F238E27FC236}">
                <a16:creationId xmlns:a16="http://schemas.microsoft.com/office/drawing/2014/main" id="{713E8C43-0EB2-ED6D-0466-CFA69F07916F}"/>
              </a:ext>
            </a:extLst>
          </p:cNvPr>
          <p:cNvSpPr txBox="1"/>
          <p:nvPr/>
        </p:nvSpPr>
        <p:spPr>
          <a:xfrm>
            <a:off x="1036149" y="2167752"/>
            <a:ext cx="3253266" cy="1148521"/>
          </a:xfrm>
          <a:prstGeom prst="roundRect">
            <a:avLst>
              <a:gd name="adj" fmla="val 8774"/>
            </a:avLst>
          </a:prstGeom>
          <a:solidFill>
            <a:schemeClr val="tx1">
              <a:lumMod val="85000"/>
              <a:lumOff val="15000"/>
            </a:schemeClr>
          </a:solidFill>
        </p:spPr>
        <p:txBody>
          <a:bodyPr wrap="square" rtlCol="0" anchor="ctr">
            <a:noAutofit/>
          </a:bodyPr>
          <a:lstStyle/>
          <a:p>
            <a:r>
              <a:rPr lang="en-US" sz="1300" dirty="0">
                <a:solidFill>
                  <a:schemeClr val="accent2"/>
                </a:solidFill>
                <a:latin typeface="Zebra Sans" pitchFamily="2" charset="77"/>
              </a:rPr>
              <a:t>Secure Element </a:t>
            </a:r>
            <a:r>
              <a:rPr lang="en-US" sz="1300" dirty="0">
                <a:solidFill>
                  <a:schemeClr val="bg1">
                    <a:lumMod val="85000"/>
                  </a:schemeClr>
                </a:solidFill>
                <a:latin typeface="Zebra Sans" pitchFamily="2" charset="77"/>
              </a:rPr>
              <a:t>prevents physical hardware attacks–it’s the best physical security available on a mobile terminal </a:t>
            </a:r>
          </a:p>
        </p:txBody>
      </p:sp>
      <p:sp>
        <p:nvSpPr>
          <p:cNvPr id="10" name="TextBox 9">
            <a:extLst>
              <a:ext uri="{FF2B5EF4-FFF2-40B4-BE49-F238E27FC236}">
                <a16:creationId xmlns:a16="http://schemas.microsoft.com/office/drawing/2014/main" id="{19F2E0B1-FFDF-67DB-93C4-8212A30A84DB}"/>
              </a:ext>
            </a:extLst>
          </p:cNvPr>
          <p:cNvSpPr txBox="1"/>
          <p:nvPr/>
        </p:nvSpPr>
        <p:spPr>
          <a:xfrm>
            <a:off x="1036149" y="3473670"/>
            <a:ext cx="3245433" cy="712887"/>
          </a:xfrm>
          <a:prstGeom prst="roundRect">
            <a:avLst/>
          </a:prstGeom>
          <a:solidFill>
            <a:schemeClr val="tx1">
              <a:lumMod val="85000"/>
              <a:lumOff val="15000"/>
            </a:schemeClr>
          </a:solidFill>
        </p:spPr>
        <p:txBody>
          <a:bodyPr wrap="square" anchor="ctr">
            <a:noAutofit/>
          </a:bodyPr>
          <a:lstStyle/>
          <a:p>
            <a:r>
              <a:rPr lang="en-US" sz="1300" dirty="0">
                <a:solidFill>
                  <a:schemeClr val="accent2"/>
                </a:solidFill>
                <a:latin typeface="Zebra Sans" pitchFamily="2" charset="77"/>
              </a:rPr>
              <a:t>Android </a:t>
            </a:r>
            <a:r>
              <a:rPr lang="en-US" sz="1300" dirty="0" err="1">
                <a:solidFill>
                  <a:schemeClr val="accent2"/>
                </a:solidFill>
                <a:latin typeface="Zebra Sans" pitchFamily="2" charset="77"/>
              </a:rPr>
              <a:t>StrongBox</a:t>
            </a:r>
            <a:r>
              <a:rPr lang="en-US" sz="1300" dirty="0">
                <a:solidFill>
                  <a:schemeClr val="accent2"/>
                </a:solidFill>
                <a:latin typeface="Zebra Sans" pitchFamily="2" charset="77"/>
              </a:rPr>
              <a:t> </a:t>
            </a:r>
            <a:r>
              <a:rPr lang="en-US" sz="1300" dirty="0">
                <a:solidFill>
                  <a:schemeClr val="bg1">
                    <a:lumMod val="85000"/>
                  </a:schemeClr>
                </a:solidFill>
                <a:latin typeface="Zebra Sans" pitchFamily="2" charset="77"/>
              </a:rPr>
              <a:t>protects sensitive data like passwords</a:t>
            </a:r>
          </a:p>
        </p:txBody>
      </p:sp>
      <p:sp>
        <p:nvSpPr>
          <p:cNvPr id="11" name="TextBox 10">
            <a:extLst>
              <a:ext uri="{FF2B5EF4-FFF2-40B4-BE49-F238E27FC236}">
                <a16:creationId xmlns:a16="http://schemas.microsoft.com/office/drawing/2014/main" id="{692809B3-549E-3F3C-3A59-9501900F4DAD}"/>
              </a:ext>
            </a:extLst>
          </p:cNvPr>
          <p:cNvSpPr txBox="1"/>
          <p:nvPr/>
        </p:nvSpPr>
        <p:spPr>
          <a:xfrm>
            <a:off x="7869602" y="3977404"/>
            <a:ext cx="3253266" cy="1420504"/>
          </a:xfrm>
          <a:prstGeom prst="roundRect">
            <a:avLst>
              <a:gd name="adj" fmla="val 0"/>
            </a:avLst>
          </a:prstGeom>
          <a:solidFill>
            <a:schemeClr val="tx1">
              <a:lumMod val="85000"/>
              <a:lumOff val="15000"/>
            </a:schemeClr>
          </a:solidFill>
        </p:spPr>
        <p:txBody>
          <a:bodyPr wrap="square" anchor="ctr">
            <a:noAutofit/>
          </a:bodyPr>
          <a:lstStyle/>
          <a:p>
            <a:r>
              <a:rPr lang="en-US" sz="1300" dirty="0">
                <a:solidFill>
                  <a:schemeClr val="accent2"/>
                </a:solidFill>
                <a:latin typeface="Zebra Sans" pitchFamily="2" charset="77"/>
              </a:rPr>
              <a:t>Government grade security</a:t>
            </a:r>
            <a:br>
              <a:rPr lang="en-US" sz="1300" dirty="0">
                <a:solidFill>
                  <a:schemeClr val="accent2"/>
                </a:solidFill>
                <a:latin typeface="Zebra Sans" pitchFamily="2" charset="77"/>
              </a:rPr>
            </a:br>
            <a:r>
              <a:rPr lang="en-US" sz="1300" dirty="0">
                <a:solidFill>
                  <a:schemeClr val="bg1">
                    <a:lumMod val="85000"/>
                  </a:schemeClr>
                </a:solidFill>
                <a:latin typeface="Zebra Sans" pitchFamily="2" charset="77"/>
              </a:rPr>
              <a:t>with FIPS 140-2 Validated (ISO 19790</a:t>
            </a:r>
            <a:r>
              <a:rPr lang="en-US" sz="1300" baseline="30000" dirty="0">
                <a:solidFill>
                  <a:schemeClr val="bg1">
                    <a:lumMod val="85000"/>
                  </a:schemeClr>
                </a:solidFill>
                <a:latin typeface="Zebra Sans" pitchFamily="2" charset="77"/>
              </a:rPr>
              <a:t>1</a:t>
            </a:r>
            <a:r>
              <a:rPr lang="en-US" sz="1300" dirty="0">
                <a:solidFill>
                  <a:schemeClr val="bg1">
                    <a:lumMod val="85000"/>
                  </a:schemeClr>
                </a:solidFill>
                <a:latin typeface="Zebra Sans" pitchFamily="2" charset="77"/>
              </a:rPr>
              <a:t>) and Common Criteria certified </a:t>
            </a:r>
            <a:br>
              <a:rPr lang="en-US" sz="1300" dirty="0">
                <a:solidFill>
                  <a:schemeClr val="bg1">
                    <a:lumMod val="85000"/>
                  </a:schemeClr>
                </a:solidFill>
                <a:latin typeface="Zebra Sans" pitchFamily="2" charset="77"/>
              </a:rPr>
            </a:br>
            <a:r>
              <a:rPr lang="en-US" sz="1300" dirty="0">
                <a:solidFill>
                  <a:schemeClr val="bg1">
                    <a:lumMod val="85000"/>
                  </a:schemeClr>
                </a:solidFill>
                <a:latin typeface="Zebra Sans" pitchFamily="2" charset="77"/>
              </a:rPr>
              <a:t>(ISO 15408</a:t>
            </a:r>
            <a:r>
              <a:rPr lang="en-US" sz="1300" baseline="30000" dirty="0">
                <a:solidFill>
                  <a:schemeClr val="bg1">
                    <a:lumMod val="85000"/>
                  </a:schemeClr>
                </a:solidFill>
                <a:latin typeface="Zebra Sans" pitchFamily="2" charset="77"/>
              </a:rPr>
              <a:t>1</a:t>
            </a:r>
            <a:r>
              <a:rPr lang="en-US" sz="1300" dirty="0">
                <a:solidFill>
                  <a:schemeClr val="bg1">
                    <a:lumMod val="85000"/>
                  </a:schemeClr>
                </a:solidFill>
                <a:latin typeface="Zebra Sans" pitchFamily="2" charset="77"/>
              </a:rPr>
              <a:t>)</a:t>
            </a:r>
          </a:p>
        </p:txBody>
      </p:sp>
      <p:sp>
        <p:nvSpPr>
          <p:cNvPr id="14" name="TextBox 13">
            <a:extLst>
              <a:ext uri="{FF2B5EF4-FFF2-40B4-BE49-F238E27FC236}">
                <a16:creationId xmlns:a16="http://schemas.microsoft.com/office/drawing/2014/main" id="{27F42AA3-5C3D-94D9-4A26-BE8FF2FF9EF6}"/>
              </a:ext>
            </a:extLst>
          </p:cNvPr>
          <p:cNvSpPr txBox="1"/>
          <p:nvPr/>
        </p:nvSpPr>
        <p:spPr>
          <a:xfrm>
            <a:off x="7902585" y="2162361"/>
            <a:ext cx="3220283" cy="1692011"/>
          </a:xfrm>
          <a:prstGeom prst="roundRect">
            <a:avLst>
              <a:gd name="adj" fmla="val 7061"/>
            </a:avLst>
          </a:prstGeom>
          <a:solidFill>
            <a:schemeClr val="tx1">
              <a:lumMod val="85000"/>
              <a:lumOff val="15000"/>
            </a:schemeClr>
          </a:solidFill>
        </p:spPr>
        <p:txBody>
          <a:bodyPr wrap="square" anchor="ctr">
            <a:noAutofit/>
          </a:bodyPr>
          <a:lstStyle/>
          <a:p>
            <a:r>
              <a:rPr lang="en-US" sz="1300" dirty="0">
                <a:solidFill>
                  <a:schemeClr val="accent2"/>
                </a:solidFill>
                <a:latin typeface="Zebra Sans" pitchFamily="2" charset="77"/>
              </a:rPr>
              <a:t>LifeGuard for Android</a:t>
            </a:r>
            <a:r>
              <a:rPr lang="en-US" sz="1300" dirty="0">
                <a:solidFill>
                  <a:schemeClr val="bg1"/>
                </a:solidFill>
                <a:latin typeface="Zebra Sans" pitchFamily="2" charset="77"/>
              </a:rPr>
              <a:t> </a:t>
            </a:r>
            <a:r>
              <a:rPr lang="en-US" sz="1300" dirty="0">
                <a:solidFill>
                  <a:schemeClr val="bg1">
                    <a:lumMod val="85000"/>
                  </a:schemeClr>
                </a:solidFill>
                <a:latin typeface="Zebra Sans" pitchFamily="2" charset="77"/>
              </a:rPr>
              <a:t>delivers regular security updates over a device’s lifespan to protect against the latest cyber threats</a:t>
            </a:r>
            <a:r>
              <a:rPr lang="en-US" sz="1300" baseline="30000" dirty="0">
                <a:solidFill>
                  <a:schemeClr val="bg1">
                    <a:lumMod val="85000"/>
                  </a:schemeClr>
                </a:solidFill>
                <a:latin typeface="Zebra Sans" pitchFamily="2" charset="77"/>
              </a:rPr>
              <a:t>2</a:t>
            </a:r>
            <a:r>
              <a:rPr lang="en-US" sz="1300" dirty="0">
                <a:solidFill>
                  <a:schemeClr val="bg1">
                    <a:lumMod val="85000"/>
                  </a:schemeClr>
                </a:solidFill>
                <a:latin typeface="Zebra Sans" pitchFamily="2" charset="77"/>
              </a:rPr>
              <a:t> </a:t>
            </a:r>
          </a:p>
        </p:txBody>
      </p:sp>
      <p:sp>
        <p:nvSpPr>
          <p:cNvPr id="17" name="TextBox 16">
            <a:extLst>
              <a:ext uri="{FF2B5EF4-FFF2-40B4-BE49-F238E27FC236}">
                <a16:creationId xmlns:a16="http://schemas.microsoft.com/office/drawing/2014/main" id="{DE9EA551-0B75-7620-F7CC-33C0CAA04E09}"/>
              </a:ext>
            </a:extLst>
          </p:cNvPr>
          <p:cNvSpPr txBox="1"/>
          <p:nvPr/>
        </p:nvSpPr>
        <p:spPr>
          <a:xfrm>
            <a:off x="1069132" y="4343955"/>
            <a:ext cx="3220283" cy="1053954"/>
          </a:xfrm>
          <a:prstGeom prst="roundRect">
            <a:avLst>
              <a:gd name="adj" fmla="val 7934"/>
            </a:avLst>
          </a:prstGeom>
          <a:solidFill>
            <a:schemeClr val="tx1">
              <a:lumMod val="85000"/>
              <a:lumOff val="15000"/>
            </a:schemeClr>
          </a:solidFill>
        </p:spPr>
        <p:txBody>
          <a:bodyPr wrap="square" anchor="ctr">
            <a:noAutofit/>
          </a:bodyPr>
          <a:lstStyle/>
          <a:p>
            <a:r>
              <a:rPr lang="en-US" sz="1300" dirty="0">
                <a:solidFill>
                  <a:schemeClr val="accent2"/>
                </a:solidFill>
                <a:latin typeface="Zebra Sans" pitchFamily="2" charset="77"/>
              </a:rPr>
              <a:t>HID</a:t>
            </a:r>
            <a:r>
              <a:rPr lang="en-US" sz="1400" baseline="30000" dirty="0">
                <a:solidFill>
                  <a:schemeClr val="accent2"/>
                </a:solidFill>
                <a:latin typeface="Zebra Sans" pitchFamily="2" charset="77"/>
              </a:rPr>
              <a:t>®</a:t>
            </a:r>
            <a:r>
              <a:rPr lang="en-US" baseline="30000" dirty="0">
                <a:solidFill>
                  <a:schemeClr val="accent2"/>
                </a:solidFill>
                <a:latin typeface="Zebra Sans" pitchFamily="2" charset="77"/>
              </a:rPr>
              <a:t> </a:t>
            </a:r>
            <a:r>
              <a:rPr lang="en-US" sz="1300" dirty="0">
                <a:solidFill>
                  <a:schemeClr val="accent2"/>
                </a:solidFill>
                <a:latin typeface="Zebra Sans" pitchFamily="2" charset="77"/>
              </a:rPr>
              <a:t>security chip </a:t>
            </a:r>
            <a:r>
              <a:rPr lang="en-US" sz="1300" dirty="0">
                <a:solidFill>
                  <a:schemeClr val="bg1">
                    <a:lumMod val="85000"/>
                  </a:schemeClr>
                </a:solidFill>
                <a:latin typeface="Zebra Sans" pitchFamily="2" charset="77"/>
              </a:rPr>
              <a:t>allows secure card or badge access to the ET401 and protected applications (optional)</a:t>
            </a:r>
            <a:endParaRPr lang="en-US" sz="1300" dirty="0">
              <a:solidFill>
                <a:schemeClr val="bg1"/>
              </a:solidFill>
              <a:latin typeface="Zebra Sans" pitchFamily="2" charset="77"/>
            </a:endParaRPr>
          </a:p>
        </p:txBody>
      </p:sp>
      <p:grpSp>
        <p:nvGrpSpPr>
          <p:cNvPr id="6" name="Group 5">
            <a:extLst>
              <a:ext uri="{FF2B5EF4-FFF2-40B4-BE49-F238E27FC236}">
                <a16:creationId xmlns:a16="http://schemas.microsoft.com/office/drawing/2014/main" id="{DE2001A9-8A94-4C4F-C245-DE8F9C1A9F27}"/>
              </a:ext>
            </a:extLst>
          </p:cNvPr>
          <p:cNvGrpSpPr/>
          <p:nvPr/>
        </p:nvGrpSpPr>
        <p:grpSpPr>
          <a:xfrm>
            <a:off x="4469344" y="2162362"/>
            <a:ext cx="3253312" cy="3253312"/>
            <a:chOff x="3478604" y="1789665"/>
            <a:chExt cx="825335" cy="825335"/>
          </a:xfrm>
        </p:grpSpPr>
        <p:sp>
          <p:nvSpPr>
            <p:cNvPr id="5" name="Rounded Rectangle 4">
              <a:extLst>
                <a:ext uri="{FF2B5EF4-FFF2-40B4-BE49-F238E27FC236}">
                  <a16:creationId xmlns:a16="http://schemas.microsoft.com/office/drawing/2014/main" id="{CE8712A0-FD2D-2C7B-EB0E-87E7F3773EEB}"/>
                </a:ext>
              </a:extLst>
            </p:cNvPr>
            <p:cNvSpPr/>
            <p:nvPr/>
          </p:nvSpPr>
          <p:spPr>
            <a:xfrm>
              <a:off x="3478604" y="1789665"/>
              <a:ext cx="825335" cy="825335"/>
            </a:xfrm>
            <a:prstGeom prst="roundRect">
              <a:avLst>
                <a:gd name="adj" fmla="val 3362"/>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pic>
          <p:nvPicPr>
            <p:cNvPr id="8" name="Picture 7" descr="A black background with a black square&#10;&#10;AI-generated content may be incorrect.">
              <a:extLst>
                <a:ext uri="{FF2B5EF4-FFF2-40B4-BE49-F238E27FC236}">
                  <a16:creationId xmlns:a16="http://schemas.microsoft.com/office/drawing/2014/main" id="{C776763A-CB90-7063-B2CF-EA8B42B2BCA3}"/>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520625" y="1828060"/>
              <a:ext cx="734044" cy="734044"/>
            </a:xfrm>
            <a:prstGeom prst="rect">
              <a:avLst/>
            </a:prstGeom>
          </p:spPr>
        </p:pic>
      </p:grpSp>
      <p:sp>
        <p:nvSpPr>
          <p:cNvPr id="4" name="Slide Number Placeholder 1">
            <a:extLst>
              <a:ext uri="{FF2B5EF4-FFF2-40B4-BE49-F238E27FC236}">
                <a16:creationId xmlns:a16="http://schemas.microsoft.com/office/drawing/2014/main" id="{858EBADF-DD57-BDDD-E77F-5BA98E1B0B64}"/>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75000"/>
                  </a:schemeClr>
                </a:solidFill>
                <a:latin typeface="Zebra Sans" pitchFamily="2" charset="77"/>
              </a:rPr>
              <a:pPr algn="r"/>
              <a:t>29</a:t>
            </a:fld>
            <a:endParaRPr lang="en-US" sz="800" dirty="0">
              <a:solidFill>
                <a:schemeClr val="bg1">
                  <a:lumMod val="75000"/>
                </a:schemeClr>
              </a:solidFill>
              <a:latin typeface="Zebra Sans" pitchFamily="2" charset="77"/>
            </a:endParaRPr>
          </a:p>
        </p:txBody>
      </p:sp>
      <p:sp>
        <p:nvSpPr>
          <p:cNvPr id="22" name="TextBox 21">
            <a:extLst>
              <a:ext uri="{FF2B5EF4-FFF2-40B4-BE49-F238E27FC236}">
                <a16:creationId xmlns:a16="http://schemas.microsoft.com/office/drawing/2014/main" id="{96337EA9-32F8-0D3E-9FD8-38EFC45B95AE}"/>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lumMod val="50000"/>
                  </a:schemeClr>
                </a:solidFill>
                <a:latin typeface="Zebra Sans" pitchFamily="2" charset="77"/>
              </a:rPr>
              <a:t>ZEBRA TECHNOLOGIES</a:t>
            </a:r>
          </a:p>
        </p:txBody>
      </p:sp>
      <p:sp>
        <p:nvSpPr>
          <p:cNvPr id="13" name="Text Placeholder 6">
            <a:extLst>
              <a:ext uri="{FF2B5EF4-FFF2-40B4-BE49-F238E27FC236}">
                <a16:creationId xmlns:a16="http://schemas.microsoft.com/office/drawing/2014/main" id="{D9CED2D1-D295-5808-F9DD-D10D6F61F195}"/>
              </a:ext>
            </a:extLst>
          </p:cNvPr>
          <p:cNvSpPr txBox="1">
            <a:spLocks/>
          </p:cNvSpPr>
          <p:nvPr/>
        </p:nvSpPr>
        <p:spPr>
          <a:xfrm>
            <a:off x="457200" y="1060704"/>
            <a:ext cx="11277600" cy="317500"/>
          </a:xfrm>
          <a:prstGeom prst="rect">
            <a:avLst/>
          </a:prstGeom>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Protect your devices and data with multi-layer security that’s always on guard </a:t>
            </a:r>
          </a:p>
        </p:txBody>
      </p:sp>
      <p:grpSp>
        <p:nvGrpSpPr>
          <p:cNvPr id="7" name="Group 6">
            <a:extLst>
              <a:ext uri="{FF2B5EF4-FFF2-40B4-BE49-F238E27FC236}">
                <a16:creationId xmlns:a16="http://schemas.microsoft.com/office/drawing/2014/main" id="{686C49BE-01B2-F72B-E1B8-A77700DA1F18}"/>
              </a:ext>
            </a:extLst>
          </p:cNvPr>
          <p:cNvGrpSpPr/>
          <p:nvPr/>
        </p:nvGrpSpPr>
        <p:grpSpPr>
          <a:xfrm>
            <a:off x="1641791" y="6537364"/>
            <a:ext cx="3433195" cy="223138"/>
            <a:chOff x="1555858" y="6770214"/>
            <a:chExt cx="3433195" cy="223138"/>
          </a:xfrm>
        </p:grpSpPr>
        <p:sp>
          <p:nvSpPr>
            <p:cNvPr id="20" name="Rectangle 19">
              <a:extLst>
                <a:ext uri="{FF2B5EF4-FFF2-40B4-BE49-F238E27FC236}">
                  <a16:creationId xmlns:a16="http://schemas.microsoft.com/office/drawing/2014/main" id="{B4C696C4-1AEF-D547-A0B7-1FF63B50B8A7}"/>
                </a:ext>
              </a:extLst>
            </p:cNvPr>
            <p:cNvSpPr/>
            <p:nvPr/>
          </p:nvSpPr>
          <p:spPr>
            <a:xfrm>
              <a:off x="2932080" y="6770214"/>
              <a:ext cx="2056973" cy="223138"/>
            </a:xfrm>
            <a:prstGeom prst="rect">
              <a:avLst/>
            </a:prstGeom>
          </p:spPr>
          <p:txBody>
            <a:bodyPr wrap="none">
              <a:spAutoFit/>
            </a:bodyPr>
            <a:lstStyle/>
            <a:p>
              <a:r>
                <a:rPr lang="en-US" sz="850" dirty="0">
                  <a:solidFill>
                    <a:schemeClr val="bg1">
                      <a:lumMod val="50000"/>
                    </a:schemeClr>
                  </a:solidFill>
                  <a:latin typeface="Zebra Sans" pitchFamily="2" charset="77"/>
                </a:rPr>
                <a:t>2 Requires a Zebra OneCare contract</a:t>
              </a:r>
            </a:p>
          </p:txBody>
        </p:sp>
        <p:sp>
          <p:nvSpPr>
            <p:cNvPr id="21" name="Rectangle 20">
              <a:extLst>
                <a:ext uri="{FF2B5EF4-FFF2-40B4-BE49-F238E27FC236}">
                  <a16:creationId xmlns:a16="http://schemas.microsoft.com/office/drawing/2014/main" id="{E90EC0C9-4AE3-5142-8F98-2249E814FAEB}"/>
                </a:ext>
              </a:extLst>
            </p:cNvPr>
            <p:cNvSpPr/>
            <p:nvPr/>
          </p:nvSpPr>
          <p:spPr>
            <a:xfrm>
              <a:off x="1555858" y="6770214"/>
              <a:ext cx="1218603" cy="223138"/>
            </a:xfrm>
            <a:prstGeom prst="rect">
              <a:avLst/>
            </a:prstGeom>
          </p:spPr>
          <p:txBody>
            <a:bodyPr wrap="none">
              <a:spAutoFit/>
            </a:bodyPr>
            <a:lstStyle/>
            <a:p>
              <a:r>
                <a:rPr lang="en-US" sz="850" dirty="0">
                  <a:solidFill>
                    <a:schemeClr val="bg1">
                      <a:lumMod val="50000"/>
                    </a:schemeClr>
                  </a:solidFill>
                  <a:latin typeface="Zebra Sans" pitchFamily="2" charset="77"/>
                </a:rPr>
                <a:t>1 Available Q1 2026</a:t>
              </a:r>
            </a:p>
          </p:txBody>
        </p:sp>
      </p:grpSp>
    </p:spTree>
    <p:extLst>
      <p:ext uri="{BB962C8B-B14F-4D97-AF65-F5344CB8AC3E}">
        <p14:creationId xmlns:p14="http://schemas.microsoft.com/office/powerpoint/2010/main" val="2839904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3BD56AC-0774-E09E-657B-C05DEA48ED7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F5C8615-9AA1-BE61-DA89-E934E408DCAE}"/>
              </a:ext>
            </a:extLst>
          </p:cNvPr>
          <p:cNvSpPr/>
          <p:nvPr/>
        </p:nvSpPr>
        <p:spPr>
          <a:xfrm>
            <a:off x="0" y="3124200"/>
            <a:ext cx="12192000" cy="3733800"/>
          </a:xfrm>
          <a:prstGeom prst="rect">
            <a:avLst/>
          </a:prstGeom>
          <a:gradFill>
            <a:gsLst>
              <a:gs pos="0">
                <a:schemeClr val="bg1"/>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6" name="Slide Number Placeholder 1">
            <a:extLst>
              <a:ext uri="{FF2B5EF4-FFF2-40B4-BE49-F238E27FC236}">
                <a16:creationId xmlns:a16="http://schemas.microsoft.com/office/drawing/2014/main" id="{49CA9736-AB23-2CE4-198F-AC4E7E5982AF}"/>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3</a:t>
            </a:fld>
            <a:endParaRPr lang="en-US" sz="800" dirty="0">
              <a:latin typeface="Zebra Sans" pitchFamily="2" charset="77"/>
            </a:endParaRPr>
          </a:p>
        </p:txBody>
      </p:sp>
      <p:sp>
        <p:nvSpPr>
          <p:cNvPr id="10" name="TextBox 9">
            <a:extLst>
              <a:ext uri="{FF2B5EF4-FFF2-40B4-BE49-F238E27FC236}">
                <a16:creationId xmlns:a16="http://schemas.microsoft.com/office/drawing/2014/main" id="{48F09FB9-E677-91A1-DCBD-A7BC60985526}"/>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lumMod val="50000"/>
                  </a:schemeClr>
                </a:solidFill>
                <a:latin typeface="Zebra Sans" pitchFamily="2" charset="77"/>
              </a:rPr>
              <a:t>ZEBRA TECHNOLOGIES</a:t>
            </a:r>
          </a:p>
        </p:txBody>
      </p:sp>
      <p:sp>
        <p:nvSpPr>
          <p:cNvPr id="16" name="TextBox 15">
            <a:extLst>
              <a:ext uri="{FF2B5EF4-FFF2-40B4-BE49-F238E27FC236}">
                <a16:creationId xmlns:a16="http://schemas.microsoft.com/office/drawing/2014/main" id="{D85E5946-7866-C1C5-E1F4-70D22DA06BF6}"/>
              </a:ext>
            </a:extLst>
          </p:cNvPr>
          <p:cNvSpPr txBox="1"/>
          <p:nvPr/>
        </p:nvSpPr>
        <p:spPr>
          <a:xfrm>
            <a:off x="8037095" y="7620000"/>
            <a:ext cx="0" cy="0"/>
          </a:xfrm>
          <a:prstGeom prst="rect">
            <a:avLst/>
          </a:prstGeom>
          <a:noFill/>
        </p:spPr>
        <p:txBody>
          <a:bodyPr wrap="none" lIns="0" tIns="0" rIns="0" bIns="0" rtlCol="0">
            <a:noAutofit/>
          </a:bodyPr>
          <a:lstStyle/>
          <a:p>
            <a:pPr algn="l">
              <a:spcBef>
                <a:spcPts val="300"/>
              </a:spcBef>
            </a:pPr>
            <a:endParaRPr lang="en-US" dirty="0" err="1">
              <a:latin typeface="Zebra Sans" pitchFamily="2" charset="77"/>
            </a:endParaRPr>
          </a:p>
        </p:txBody>
      </p:sp>
      <p:sp>
        <p:nvSpPr>
          <p:cNvPr id="13" name="Title 6">
            <a:extLst>
              <a:ext uri="{FF2B5EF4-FFF2-40B4-BE49-F238E27FC236}">
                <a16:creationId xmlns:a16="http://schemas.microsoft.com/office/drawing/2014/main" id="{A674E136-4F4D-E1B8-FF49-557EB198BE78}"/>
              </a:ext>
            </a:extLst>
          </p:cNvPr>
          <p:cNvSpPr txBox="1">
            <a:spLocks/>
          </p:cNvSpPr>
          <p:nvPr/>
        </p:nvSpPr>
        <p:spPr>
          <a:xfrm>
            <a:off x="549694" y="4681249"/>
            <a:ext cx="5271986" cy="927762"/>
          </a:xfrm>
          <a:prstGeom prst="rect">
            <a:avLst/>
          </a:prstGeom>
        </p:spPr>
        <p:txBody>
          <a:bodyPr anchor="b"/>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sz="4400" dirty="0"/>
              <a:t>Challenge and solution</a:t>
            </a:r>
          </a:p>
        </p:txBody>
      </p:sp>
      <p:sp>
        <p:nvSpPr>
          <p:cNvPr id="2" name="Subtitle 3">
            <a:extLst>
              <a:ext uri="{FF2B5EF4-FFF2-40B4-BE49-F238E27FC236}">
                <a16:creationId xmlns:a16="http://schemas.microsoft.com/office/drawing/2014/main" id="{D51037DD-EF73-A2C3-4A39-F15B690E22C0}"/>
              </a:ext>
            </a:extLst>
          </p:cNvPr>
          <p:cNvSpPr txBox="1">
            <a:spLocks/>
          </p:cNvSpPr>
          <p:nvPr/>
        </p:nvSpPr>
        <p:spPr>
          <a:xfrm>
            <a:off x="549694" y="5540234"/>
            <a:ext cx="4317275" cy="927762"/>
          </a:xfrm>
          <a:prstGeom prst="rect">
            <a:avLst/>
          </a:prstGeom>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Discover how the ET401 is ready for your business’ biggest demands</a:t>
            </a:r>
          </a:p>
        </p:txBody>
      </p:sp>
    </p:spTree>
    <p:extLst>
      <p:ext uri="{BB962C8B-B14F-4D97-AF65-F5344CB8AC3E}">
        <p14:creationId xmlns:p14="http://schemas.microsoft.com/office/powerpoint/2010/main" val="4286959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90E1B-78E1-3E12-6761-5832757AEA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4C5060-B5D1-ED84-5ABF-C8D09285AD58}"/>
              </a:ext>
            </a:extLst>
          </p:cNvPr>
          <p:cNvSpPr>
            <a:spLocks noGrp="1"/>
          </p:cNvSpPr>
          <p:nvPr>
            <p:ph type="title"/>
          </p:nvPr>
        </p:nvSpPr>
        <p:spPr/>
        <p:txBody>
          <a:bodyPr/>
          <a:lstStyle/>
          <a:p>
            <a:r>
              <a:rPr lang="en-US" dirty="0"/>
              <a:t>Know where your devices are and who is using them with Zebra Guardian</a:t>
            </a:r>
          </a:p>
        </p:txBody>
      </p:sp>
      <p:sp>
        <p:nvSpPr>
          <p:cNvPr id="4" name="Text Placeholder 3">
            <a:extLst>
              <a:ext uri="{FF2B5EF4-FFF2-40B4-BE49-F238E27FC236}">
                <a16:creationId xmlns:a16="http://schemas.microsoft.com/office/drawing/2014/main" id="{3A5ACA58-9A32-EE30-11A1-F1E2A0DEAFEA}"/>
              </a:ext>
            </a:extLst>
          </p:cNvPr>
          <p:cNvSpPr>
            <a:spLocks noGrp="1"/>
          </p:cNvSpPr>
          <p:nvPr>
            <p:ph type="body" sz="quarter" idx="15"/>
          </p:nvPr>
        </p:nvSpPr>
        <p:spPr>
          <a:xfrm>
            <a:off x="457200" y="1060703"/>
            <a:ext cx="9939867" cy="344715"/>
          </a:xfrm>
        </p:spPr>
        <p:txBody>
          <a:bodyPr/>
          <a:lstStyle/>
          <a:p>
            <a:r>
              <a:rPr lang="en-US" sz="1600" cap="none" dirty="0">
                <a:latin typeface="Zebra Sans" pitchFamily="2" charset="77"/>
              </a:rPr>
              <a:t>Enhance device availability, streamline access control and ensure fully-charged devices </a:t>
            </a:r>
            <a:br>
              <a:rPr lang="en-US" sz="1600" cap="none" dirty="0">
                <a:latin typeface="Zebra Sans" pitchFamily="2" charset="77"/>
              </a:rPr>
            </a:br>
            <a:r>
              <a:rPr lang="en-US" sz="1600" cap="none" dirty="0">
                <a:latin typeface="Zebra Sans" pitchFamily="2" charset="77"/>
              </a:rPr>
              <a:t>are available at the start of every shift</a:t>
            </a:r>
          </a:p>
        </p:txBody>
      </p:sp>
      <p:grpSp>
        <p:nvGrpSpPr>
          <p:cNvPr id="3" name="Group 2">
            <a:extLst>
              <a:ext uri="{FF2B5EF4-FFF2-40B4-BE49-F238E27FC236}">
                <a16:creationId xmlns:a16="http://schemas.microsoft.com/office/drawing/2014/main" id="{03195433-FF2B-BD9A-F8F0-17D668675FEF}"/>
              </a:ext>
            </a:extLst>
          </p:cNvPr>
          <p:cNvGrpSpPr/>
          <p:nvPr/>
        </p:nvGrpSpPr>
        <p:grpSpPr>
          <a:xfrm>
            <a:off x="457200" y="1831658"/>
            <a:ext cx="11277598" cy="4142948"/>
            <a:chOff x="457200" y="1933981"/>
            <a:chExt cx="11277598" cy="4142948"/>
          </a:xfrm>
        </p:grpSpPr>
        <p:pic>
          <p:nvPicPr>
            <p:cNvPr id="24" name="Picture 23">
              <a:extLst>
                <a:ext uri="{FF2B5EF4-FFF2-40B4-BE49-F238E27FC236}">
                  <a16:creationId xmlns:a16="http://schemas.microsoft.com/office/drawing/2014/main" id="{CD605180-1C31-B141-2C9C-4527BCA814A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507751" y="1933983"/>
              <a:ext cx="3227047" cy="4142946"/>
            </a:xfrm>
            <a:prstGeom prst="roundRect">
              <a:avLst>
                <a:gd name="adj" fmla="val 2996"/>
              </a:avLst>
            </a:prstGeom>
          </p:spPr>
        </p:pic>
        <p:grpSp>
          <p:nvGrpSpPr>
            <p:cNvPr id="25" name="Group 24">
              <a:extLst>
                <a:ext uri="{FF2B5EF4-FFF2-40B4-BE49-F238E27FC236}">
                  <a16:creationId xmlns:a16="http://schemas.microsoft.com/office/drawing/2014/main" id="{16D731CC-5A04-8B5D-F8B7-73A133D422EB}"/>
                </a:ext>
              </a:extLst>
            </p:cNvPr>
            <p:cNvGrpSpPr/>
            <p:nvPr/>
          </p:nvGrpSpPr>
          <p:grpSpPr>
            <a:xfrm>
              <a:off x="457200" y="1933981"/>
              <a:ext cx="7906130" cy="4142945"/>
              <a:chOff x="457200" y="1558254"/>
              <a:chExt cx="8967788" cy="2695734"/>
            </a:xfrm>
          </p:grpSpPr>
          <p:sp>
            <p:nvSpPr>
              <p:cNvPr id="27" name="Rounded Rectangle 26">
                <a:extLst>
                  <a:ext uri="{FF2B5EF4-FFF2-40B4-BE49-F238E27FC236}">
                    <a16:creationId xmlns:a16="http://schemas.microsoft.com/office/drawing/2014/main" id="{C82C3ECA-4599-2E28-7C55-710AE7A5419B}"/>
                  </a:ext>
                </a:extLst>
              </p:cNvPr>
              <p:cNvSpPr/>
              <p:nvPr/>
            </p:nvSpPr>
            <p:spPr>
              <a:xfrm>
                <a:off x="457200" y="1558254"/>
                <a:ext cx="2132246" cy="2690056"/>
              </a:xfrm>
              <a:prstGeom prst="roundRect">
                <a:avLst>
                  <a:gd name="adj" fmla="val 692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182880" rIns="91440" rtlCol="0" anchor="t"/>
              <a:lstStyle/>
              <a:p>
                <a:pPr>
                  <a:spcBef>
                    <a:spcPts val="300"/>
                  </a:spcBef>
                  <a:spcAft>
                    <a:spcPts val="900"/>
                  </a:spcAft>
                </a:pPr>
                <a:r>
                  <a:rPr lang="en-US" dirty="0">
                    <a:solidFill>
                      <a:schemeClr val="bg1"/>
                    </a:solidFill>
                    <a:latin typeface="Zebra Sans" pitchFamily="2" charset="77"/>
                  </a:rPr>
                  <a:t>Identity</a:t>
                </a:r>
                <a:br>
                  <a:rPr lang="en-US" dirty="0">
                    <a:solidFill>
                      <a:schemeClr val="bg1"/>
                    </a:solidFill>
                    <a:latin typeface="Zebra Sans" pitchFamily="2" charset="77"/>
                  </a:rPr>
                </a:br>
                <a:r>
                  <a:rPr lang="en-US" dirty="0">
                    <a:solidFill>
                      <a:schemeClr val="bg1"/>
                    </a:solidFill>
                    <a:latin typeface="Zebra Sans" pitchFamily="2" charset="77"/>
                  </a:rPr>
                  <a:t>Guardian</a:t>
                </a:r>
                <a:endParaRPr lang="en-US" sz="1600" dirty="0">
                  <a:solidFill>
                    <a:schemeClr val="bg1"/>
                  </a:solidFill>
                  <a:latin typeface="Zebra Sans" pitchFamily="2" charset="77"/>
                </a:endParaRPr>
              </a:p>
              <a:p>
                <a:pPr marL="137160" indent="-137160">
                  <a:spcAft>
                    <a:spcPts val="800"/>
                  </a:spcAft>
                  <a:buClr>
                    <a:schemeClr val="bg1"/>
                  </a:buClr>
                  <a:buFont typeface="Arial" panose="020B0604020202020204" pitchFamily="34" charset="0"/>
                  <a:buChar char="•"/>
                </a:pPr>
                <a:r>
                  <a:rPr lang="en-US" sz="1400" dirty="0">
                    <a:solidFill>
                      <a:schemeClr val="bg1"/>
                    </a:solidFill>
                    <a:latin typeface="Zebra Sans" pitchFamily="2" charset="77"/>
                  </a:rPr>
                  <a:t>Easy and secure device access</a:t>
                </a:r>
              </a:p>
              <a:p>
                <a:pPr marL="137160" indent="-137160">
                  <a:spcAft>
                    <a:spcPts val="800"/>
                  </a:spcAft>
                  <a:buClr>
                    <a:schemeClr val="bg1"/>
                  </a:buClr>
                  <a:buFont typeface="Arial" panose="020B0604020202020204" pitchFamily="34" charset="0"/>
                  <a:buChar char="•"/>
                </a:pPr>
                <a:r>
                  <a:rPr lang="en-US" sz="1400" dirty="0">
                    <a:solidFill>
                      <a:schemeClr val="bg1"/>
                    </a:solidFill>
                    <a:latin typeface="Zebra Sans" pitchFamily="2" charset="77"/>
                  </a:rPr>
                  <a:t>Facial recognition instantly unlocks and automatically provisions the ET401 with the appropriate applications and permissions</a:t>
                </a:r>
              </a:p>
              <a:p>
                <a:pPr marL="137160" indent="-137160">
                  <a:spcAft>
                    <a:spcPts val="600"/>
                  </a:spcAft>
                  <a:buClr>
                    <a:schemeClr val="bg1"/>
                  </a:buClr>
                  <a:buFont typeface="Arial" panose="020B0604020202020204" pitchFamily="34" charset="0"/>
                  <a:buChar char="•"/>
                </a:pPr>
                <a:r>
                  <a:rPr lang="en-US" sz="1400" dirty="0">
                    <a:solidFill>
                      <a:schemeClr val="bg1"/>
                    </a:solidFill>
                    <a:latin typeface="Zebra Sans" pitchFamily="2" charset="77"/>
                  </a:rPr>
                  <a:t>Eliminates the risk of compromised credentials</a:t>
                </a:r>
              </a:p>
            </p:txBody>
          </p:sp>
          <p:sp>
            <p:nvSpPr>
              <p:cNvPr id="28" name="Rounded Rectangle 27">
                <a:extLst>
                  <a:ext uri="{FF2B5EF4-FFF2-40B4-BE49-F238E27FC236}">
                    <a16:creationId xmlns:a16="http://schemas.microsoft.com/office/drawing/2014/main" id="{3FF39894-3569-8A92-900D-2CC42E57101F}"/>
                  </a:ext>
                </a:extLst>
              </p:cNvPr>
              <p:cNvSpPr/>
              <p:nvPr/>
            </p:nvSpPr>
            <p:spPr>
              <a:xfrm>
                <a:off x="2735714" y="1558254"/>
                <a:ext cx="2132246" cy="2690056"/>
              </a:xfrm>
              <a:prstGeom prst="roundRect">
                <a:avLst>
                  <a:gd name="adj" fmla="val 692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182880" rIns="91440" rtlCol="0" anchor="t"/>
              <a:lstStyle/>
              <a:p>
                <a:pPr>
                  <a:spcBef>
                    <a:spcPts val="300"/>
                  </a:spcBef>
                  <a:spcAft>
                    <a:spcPts val="900"/>
                  </a:spcAft>
                </a:pPr>
                <a:r>
                  <a:rPr lang="en-US" dirty="0">
                    <a:solidFill>
                      <a:schemeClr val="bg1"/>
                    </a:solidFill>
                    <a:latin typeface="Zebra Sans" pitchFamily="2" charset="77"/>
                  </a:rPr>
                  <a:t>Device</a:t>
                </a:r>
                <a:br>
                  <a:rPr lang="en-US" dirty="0">
                    <a:solidFill>
                      <a:schemeClr val="bg1"/>
                    </a:solidFill>
                    <a:latin typeface="Zebra Sans" pitchFamily="2" charset="77"/>
                  </a:rPr>
                </a:br>
                <a:r>
                  <a:rPr lang="en-US" dirty="0">
                    <a:solidFill>
                      <a:schemeClr val="bg1"/>
                    </a:solidFill>
                    <a:latin typeface="Zebra Sans" pitchFamily="2" charset="77"/>
                  </a:rPr>
                  <a:t>Guardian</a:t>
                </a:r>
              </a:p>
              <a:p>
                <a:pPr marL="137160" indent="-137160">
                  <a:spcAft>
                    <a:spcPts val="800"/>
                  </a:spcAft>
                  <a:buClr>
                    <a:schemeClr val="bg1"/>
                  </a:buClr>
                  <a:buFont typeface="Arial" panose="020B0604020202020204" pitchFamily="34" charset="0"/>
                  <a:buChar char="•"/>
                </a:pPr>
                <a:r>
                  <a:rPr lang="en-US" sz="1400" dirty="0">
                    <a:latin typeface="Zebra Sans" pitchFamily="2" charset="77"/>
                  </a:rPr>
                  <a:t>Easily find lost or misplaced devices–whether they’re inside </a:t>
                </a:r>
                <a:br>
                  <a:rPr lang="en-US" sz="1400" dirty="0">
                    <a:latin typeface="Zebra Sans" pitchFamily="2" charset="77"/>
                  </a:rPr>
                </a:br>
                <a:r>
                  <a:rPr lang="en-US" sz="1400" dirty="0">
                    <a:latin typeface="Zebra Sans" pitchFamily="2" charset="77"/>
                  </a:rPr>
                  <a:t>or outside the </a:t>
                </a:r>
                <a:br>
                  <a:rPr lang="en-US" sz="1400" dirty="0">
                    <a:latin typeface="Zebra Sans" pitchFamily="2" charset="77"/>
                  </a:rPr>
                </a:br>
                <a:r>
                  <a:rPr lang="en-US" sz="1400" dirty="0">
                    <a:latin typeface="Zebra Sans" pitchFamily="2" charset="77"/>
                  </a:rPr>
                  <a:t>four walls</a:t>
                </a:r>
              </a:p>
              <a:p>
                <a:pPr marL="137160" indent="-137160">
                  <a:spcAft>
                    <a:spcPts val="800"/>
                  </a:spcAft>
                  <a:buClr>
                    <a:schemeClr val="bg1"/>
                  </a:buClr>
                  <a:buFont typeface="Arial" panose="020B0604020202020204" pitchFamily="34" charset="0"/>
                  <a:buChar char="•"/>
                </a:pPr>
                <a:r>
                  <a:rPr lang="en-US" sz="1400" dirty="0">
                    <a:latin typeface="Zebra Sans" pitchFamily="2" charset="77"/>
                  </a:rPr>
                  <a:t>Protect your investment, data and productivity by proactively identifying and addressing potential device loss scenarios</a:t>
                </a:r>
              </a:p>
            </p:txBody>
          </p:sp>
          <p:sp>
            <p:nvSpPr>
              <p:cNvPr id="29" name="Rounded Rectangle 28">
                <a:extLst>
                  <a:ext uri="{FF2B5EF4-FFF2-40B4-BE49-F238E27FC236}">
                    <a16:creationId xmlns:a16="http://schemas.microsoft.com/office/drawing/2014/main" id="{D3B910BF-BAAA-FE46-11E5-8BDE32FE395D}"/>
                  </a:ext>
                </a:extLst>
              </p:cNvPr>
              <p:cNvSpPr/>
              <p:nvPr/>
            </p:nvSpPr>
            <p:spPr>
              <a:xfrm>
                <a:off x="5014228" y="1558255"/>
                <a:ext cx="2132246" cy="2690056"/>
              </a:xfrm>
              <a:prstGeom prst="roundRect">
                <a:avLst>
                  <a:gd name="adj" fmla="val 692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182880" rIns="91440" rtlCol="0" anchor="t"/>
              <a:lstStyle/>
              <a:p>
                <a:pPr>
                  <a:spcBef>
                    <a:spcPts val="300"/>
                  </a:spcBef>
                  <a:spcAft>
                    <a:spcPts val="900"/>
                  </a:spcAft>
                </a:pPr>
                <a:r>
                  <a:rPr lang="en-US" dirty="0">
                    <a:solidFill>
                      <a:schemeClr val="bg1"/>
                    </a:solidFill>
                    <a:latin typeface="Zebra Sans" pitchFamily="2" charset="77"/>
                  </a:rPr>
                  <a:t>Device</a:t>
                </a:r>
                <a:br>
                  <a:rPr lang="en-US" dirty="0">
                    <a:solidFill>
                      <a:schemeClr val="bg1"/>
                    </a:solidFill>
                    <a:latin typeface="Zebra Sans" pitchFamily="2" charset="77"/>
                  </a:rPr>
                </a:br>
                <a:r>
                  <a:rPr lang="en-US" dirty="0">
                    <a:solidFill>
                      <a:schemeClr val="bg1"/>
                    </a:solidFill>
                    <a:latin typeface="Zebra Sans" pitchFamily="2" charset="77"/>
                  </a:rPr>
                  <a:t>Guardian</a:t>
                </a:r>
                <a:br>
                  <a:rPr lang="en-US" dirty="0">
                    <a:solidFill>
                      <a:schemeClr val="bg1"/>
                    </a:solidFill>
                    <a:latin typeface="Zebra Sans" pitchFamily="2" charset="77"/>
                  </a:rPr>
                </a:br>
                <a:r>
                  <a:rPr lang="en-US" dirty="0">
                    <a:solidFill>
                      <a:schemeClr val="bg1"/>
                    </a:solidFill>
                    <a:latin typeface="Zebra Sans" pitchFamily="2" charset="77"/>
                  </a:rPr>
                  <a:t>Access</a:t>
                </a:r>
                <a:br>
                  <a:rPr lang="en-US" dirty="0">
                    <a:solidFill>
                      <a:schemeClr val="bg1"/>
                    </a:solidFill>
                    <a:latin typeface="Zebra Sans" pitchFamily="2" charset="77"/>
                  </a:rPr>
                </a:br>
                <a:r>
                  <a:rPr lang="en-US" dirty="0">
                    <a:solidFill>
                      <a:schemeClr val="bg1"/>
                    </a:solidFill>
                    <a:latin typeface="Zebra Sans" pitchFamily="2" charset="77"/>
                  </a:rPr>
                  <a:t>Management</a:t>
                </a:r>
              </a:p>
              <a:p>
                <a:pPr marL="137160" indent="-137160">
                  <a:spcAft>
                    <a:spcPts val="800"/>
                  </a:spcAft>
                  <a:buClr>
                    <a:schemeClr val="bg1"/>
                  </a:buClr>
                  <a:buFont typeface="Arial" panose="020B0604020202020204" pitchFamily="34" charset="0"/>
                  <a:buChar char="•"/>
                </a:pPr>
                <a:r>
                  <a:rPr lang="en-US" sz="1400" dirty="0">
                    <a:latin typeface="Zebra Sans" pitchFamily="2" charset="77"/>
                  </a:rPr>
                  <a:t>Monitor </a:t>
                </a:r>
                <a:br>
                  <a:rPr lang="en-US" sz="1400" dirty="0">
                    <a:latin typeface="Zebra Sans" pitchFamily="2" charset="77"/>
                  </a:rPr>
                </a:br>
                <a:r>
                  <a:rPr lang="en-US" sz="1400" dirty="0">
                    <a:latin typeface="Zebra Sans" pitchFamily="2" charset="77"/>
                  </a:rPr>
                  <a:t>your entire </a:t>
                </a:r>
                <a:br>
                  <a:rPr lang="en-US" sz="1400" dirty="0">
                    <a:latin typeface="Zebra Sans" pitchFamily="2" charset="77"/>
                  </a:rPr>
                </a:br>
                <a:r>
                  <a:rPr lang="en-US" sz="1400" dirty="0">
                    <a:latin typeface="Zebra Sans" pitchFamily="2" charset="77"/>
                  </a:rPr>
                  <a:t>device pool</a:t>
                </a:r>
              </a:p>
              <a:p>
                <a:pPr marL="137160" indent="-137160">
                  <a:spcAft>
                    <a:spcPts val="800"/>
                  </a:spcAft>
                  <a:buClr>
                    <a:schemeClr val="bg1"/>
                  </a:buClr>
                  <a:buFont typeface="Arial" panose="020B0604020202020204" pitchFamily="34" charset="0"/>
                  <a:buChar char="•"/>
                </a:pPr>
                <a:r>
                  <a:rPr lang="en-US" sz="1400" dirty="0">
                    <a:latin typeface="Zebra Sans" pitchFamily="2" charset="77"/>
                  </a:rPr>
                  <a:t>Real-time visibility into device availability and charge status</a:t>
                </a:r>
              </a:p>
              <a:p>
                <a:pPr marL="137160" indent="-137160">
                  <a:spcAft>
                    <a:spcPts val="600"/>
                  </a:spcAft>
                  <a:buClr>
                    <a:schemeClr val="bg1"/>
                  </a:buClr>
                  <a:buFont typeface="Arial" panose="020B0604020202020204" pitchFamily="34" charset="0"/>
                  <a:buChar char="•"/>
                </a:pPr>
                <a:r>
                  <a:rPr lang="en-US" sz="1400" dirty="0">
                    <a:latin typeface="Zebra Sans" pitchFamily="2" charset="77"/>
                  </a:rPr>
                  <a:t>Ensure devices are charged </a:t>
                </a:r>
                <a:br>
                  <a:rPr lang="en-US" sz="1400" dirty="0">
                    <a:latin typeface="Zebra Sans" pitchFamily="2" charset="77"/>
                  </a:rPr>
                </a:br>
                <a:r>
                  <a:rPr lang="en-US" sz="1400" dirty="0">
                    <a:latin typeface="Zebra Sans" pitchFamily="2" charset="77"/>
                  </a:rPr>
                  <a:t>and ready for </a:t>
                </a:r>
                <a:br>
                  <a:rPr lang="en-US" sz="1400" dirty="0">
                    <a:latin typeface="Zebra Sans" pitchFamily="2" charset="77"/>
                  </a:rPr>
                </a:br>
                <a:r>
                  <a:rPr lang="en-US" sz="1400" dirty="0">
                    <a:latin typeface="Zebra Sans" pitchFamily="2" charset="77"/>
                  </a:rPr>
                  <a:t>the next shift </a:t>
                </a:r>
              </a:p>
            </p:txBody>
          </p:sp>
          <p:sp>
            <p:nvSpPr>
              <p:cNvPr id="30" name="Rounded Rectangle 29">
                <a:extLst>
                  <a:ext uri="{FF2B5EF4-FFF2-40B4-BE49-F238E27FC236}">
                    <a16:creationId xmlns:a16="http://schemas.microsoft.com/office/drawing/2014/main" id="{FB192D33-2DAA-0CB0-83C5-FCF63794079A}"/>
                  </a:ext>
                </a:extLst>
              </p:cNvPr>
              <p:cNvSpPr/>
              <p:nvPr/>
            </p:nvSpPr>
            <p:spPr>
              <a:xfrm>
                <a:off x="7292742" y="1563932"/>
                <a:ext cx="2132246" cy="2690056"/>
              </a:xfrm>
              <a:prstGeom prst="roundRect">
                <a:avLst>
                  <a:gd name="adj" fmla="val 692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182880" rIns="91440" rtlCol="0" anchor="t"/>
              <a:lstStyle/>
              <a:p>
                <a:pPr>
                  <a:spcBef>
                    <a:spcPts val="300"/>
                  </a:spcBef>
                  <a:spcAft>
                    <a:spcPts val="900"/>
                  </a:spcAft>
                </a:pPr>
                <a:r>
                  <a:rPr lang="en-US" dirty="0">
                    <a:solidFill>
                      <a:schemeClr val="bg1"/>
                    </a:solidFill>
                    <a:latin typeface="Zebra Sans" pitchFamily="2" charset="77"/>
                  </a:rPr>
                  <a:t>Guardian</a:t>
                </a:r>
                <a:br>
                  <a:rPr lang="en-US" dirty="0">
                    <a:solidFill>
                      <a:schemeClr val="bg1"/>
                    </a:solidFill>
                    <a:latin typeface="Zebra Sans" pitchFamily="2" charset="77"/>
                  </a:rPr>
                </a:br>
                <a:r>
                  <a:rPr lang="en-US" dirty="0">
                    <a:solidFill>
                      <a:schemeClr val="bg1"/>
                    </a:solidFill>
                    <a:latin typeface="Zebra Sans" pitchFamily="2" charset="77"/>
                  </a:rPr>
                  <a:t>Cabinets</a:t>
                </a:r>
              </a:p>
              <a:p>
                <a:pPr marL="137160" indent="-137160">
                  <a:spcAft>
                    <a:spcPts val="800"/>
                  </a:spcAft>
                  <a:buClr>
                    <a:schemeClr val="bg1"/>
                  </a:buClr>
                  <a:buFont typeface="Arial" panose="020B0604020202020204" pitchFamily="34" charset="0"/>
                  <a:buChar char="•"/>
                </a:pPr>
                <a:r>
                  <a:rPr lang="en-US" sz="1400" dirty="0">
                    <a:latin typeface="Zebra Sans" pitchFamily="2" charset="77"/>
                  </a:rPr>
                  <a:t>Secure and smart </a:t>
                </a:r>
                <a:br>
                  <a:rPr lang="en-US" sz="1400" dirty="0">
                    <a:latin typeface="Zebra Sans" pitchFamily="2" charset="77"/>
                  </a:rPr>
                </a:br>
                <a:r>
                  <a:rPr lang="en-US" sz="1400" dirty="0">
                    <a:latin typeface="Zebra Sans" pitchFamily="2" charset="77"/>
                  </a:rPr>
                  <a:t>storage options</a:t>
                </a:r>
              </a:p>
              <a:p>
                <a:pPr marL="137160" indent="-137160">
                  <a:spcAft>
                    <a:spcPts val="800"/>
                  </a:spcAft>
                  <a:buClr>
                    <a:schemeClr val="bg1"/>
                  </a:buClr>
                  <a:buFont typeface="Arial" panose="020B0604020202020204" pitchFamily="34" charset="0"/>
                  <a:buChar char="•"/>
                </a:pPr>
                <a:r>
                  <a:rPr lang="en-US" sz="1400" dirty="0">
                    <a:latin typeface="Zebra Sans" pitchFamily="2" charset="77"/>
                  </a:rPr>
                  <a:t>Control where your devices </a:t>
                </a:r>
                <a:br>
                  <a:rPr lang="en-US" sz="1400" dirty="0">
                    <a:latin typeface="Zebra Sans" pitchFamily="2" charset="77"/>
                  </a:rPr>
                </a:br>
                <a:r>
                  <a:rPr lang="en-US" sz="1400" dirty="0">
                    <a:latin typeface="Zebra Sans" pitchFamily="2" charset="77"/>
                  </a:rPr>
                  <a:t>start and end up in the beginning and end of a worker’s shift</a:t>
                </a:r>
              </a:p>
            </p:txBody>
          </p:sp>
        </p:grpSp>
      </p:grpSp>
      <p:cxnSp>
        <p:nvCxnSpPr>
          <p:cNvPr id="15" name="Straight Connector 14">
            <a:extLst>
              <a:ext uri="{FF2B5EF4-FFF2-40B4-BE49-F238E27FC236}">
                <a16:creationId xmlns:a16="http://schemas.microsoft.com/office/drawing/2014/main" id="{D11560A6-F509-BBDB-D46F-CBAB462985A4}"/>
              </a:ext>
            </a:extLst>
          </p:cNvPr>
          <p:cNvCxnSpPr>
            <a:cxnSpLocks/>
          </p:cNvCxnSpPr>
          <p:nvPr/>
        </p:nvCxnSpPr>
        <p:spPr>
          <a:xfrm>
            <a:off x="457198" y="6226092"/>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6D768AF-7DF8-2574-5C26-BC4B6E8B1DFF}"/>
              </a:ext>
            </a:extLst>
          </p:cNvPr>
          <p:cNvSpPr txBox="1"/>
          <p:nvPr/>
        </p:nvSpPr>
        <p:spPr>
          <a:xfrm>
            <a:off x="12429067" y="1659467"/>
            <a:ext cx="0" cy="0"/>
          </a:xfrm>
          <a:prstGeom prst="rect">
            <a:avLst/>
          </a:prstGeom>
          <a:noFill/>
        </p:spPr>
        <p:txBody>
          <a:bodyPr wrap="none" lIns="0" tIns="0" rIns="0" bIns="0" rtlCol="0">
            <a:noAutofit/>
          </a:bodyPr>
          <a:lstStyle/>
          <a:p>
            <a:pPr algn="l">
              <a:spcBef>
                <a:spcPts val="300"/>
              </a:spcBef>
            </a:pPr>
            <a:endParaRPr lang="en-US" dirty="0" err="1">
              <a:latin typeface="Zebra Sans" pitchFamily="2" charset="77"/>
            </a:endParaRPr>
          </a:p>
        </p:txBody>
      </p:sp>
      <p:sp>
        <p:nvSpPr>
          <p:cNvPr id="18" name="Slide Number Placeholder 1">
            <a:extLst>
              <a:ext uri="{FF2B5EF4-FFF2-40B4-BE49-F238E27FC236}">
                <a16:creationId xmlns:a16="http://schemas.microsoft.com/office/drawing/2014/main" id="{0EAF8FA0-346C-C8FD-DB6D-EFA0A000C800}"/>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30</a:t>
            </a:fld>
            <a:endParaRPr lang="en-US" dirty="0">
              <a:latin typeface="Zebra Sans" pitchFamily="2" charset="77"/>
            </a:endParaRPr>
          </a:p>
        </p:txBody>
      </p:sp>
      <p:sp>
        <p:nvSpPr>
          <p:cNvPr id="22" name="TextBox 21">
            <a:extLst>
              <a:ext uri="{FF2B5EF4-FFF2-40B4-BE49-F238E27FC236}">
                <a16:creationId xmlns:a16="http://schemas.microsoft.com/office/drawing/2014/main" id="{D258E945-D5B2-0ABC-CADC-B20227A51E2C}"/>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spTree>
    <p:extLst>
      <p:ext uri="{BB962C8B-B14F-4D97-AF65-F5344CB8AC3E}">
        <p14:creationId xmlns:p14="http://schemas.microsoft.com/office/powerpoint/2010/main" val="995667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90E1B-78E1-3E12-6761-5832757AEAB2}"/>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56D768AF-7DF8-2574-5C26-BC4B6E8B1DFF}"/>
              </a:ext>
            </a:extLst>
          </p:cNvPr>
          <p:cNvSpPr txBox="1"/>
          <p:nvPr/>
        </p:nvSpPr>
        <p:spPr>
          <a:xfrm>
            <a:off x="12429067" y="1659467"/>
            <a:ext cx="0" cy="0"/>
          </a:xfrm>
          <a:prstGeom prst="rect">
            <a:avLst/>
          </a:prstGeom>
          <a:noFill/>
        </p:spPr>
        <p:txBody>
          <a:bodyPr wrap="none" lIns="0" tIns="0" rIns="0" bIns="0" rtlCol="0">
            <a:noAutofit/>
          </a:bodyPr>
          <a:lstStyle/>
          <a:p>
            <a:pPr algn="l">
              <a:spcBef>
                <a:spcPts val="300"/>
              </a:spcBef>
            </a:pPr>
            <a:endParaRPr lang="en-US" dirty="0" err="1">
              <a:latin typeface="Zebra Sans" pitchFamily="2" charset="77"/>
            </a:endParaRPr>
          </a:p>
        </p:txBody>
      </p:sp>
      <p:sp>
        <p:nvSpPr>
          <p:cNvPr id="18" name="Slide Number Placeholder 1">
            <a:extLst>
              <a:ext uri="{FF2B5EF4-FFF2-40B4-BE49-F238E27FC236}">
                <a16:creationId xmlns:a16="http://schemas.microsoft.com/office/drawing/2014/main" id="{0EAF8FA0-346C-C8FD-DB6D-EFA0A000C800}"/>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31</a:t>
            </a:fld>
            <a:endParaRPr lang="en-US" dirty="0">
              <a:latin typeface="Zebra Sans" pitchFamily="2" charset="77"/>
            </a:endParaRPr>
          </a:p>
        </p:txBody>
      </p:sp>
      <p:sp>
        <p:nvSpPr>
          <p:cNvPr id="22" name="TextBox 21">
            <a:extLst>
              <a:ext uri="{FF2B5EF4-FFF2-40B4-BE49-F238E27FC236}">
                <a16:creationId xmlns:a16="http://schemas.microsoft.com/office/drawing/2014/main" id="{D258E945-D5B2-0ABC-CADC-B20227A51E2C}"/>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sp>
        <p:nvSpPr>
          <p:cNvPr id="6" name="Title 5">
            <a:extLst>
              <a:ext uri="{FF2B5EF4-FFF2-40B4-BE49-F238E27FC236}">
                <a16:creationId xmlns:a16="http://schemas.microsoft.com/office/drawing/2014/main" id="{B24FDB3C-3B18-DE4F-996E-527735E7EDC4}"/>
              </a:ext>
            </a:extLst>
          </p:cNvPr>
          <p:cNvSpPr>
            <a:spLocks noGrp="1"/>
          </p:cNvSpPr>
          <p:nvPr>
            <p:ph type="title"/>
          </p:nvPr>
        </p:nvSpPr>
        <p:spPr/>
        <p:txBody>
          <a:bodyPr/>
          <a:lstStyle/>
          <a:p>
            <a:r>
              <a:rPr lang="en-US" dirty="0"/>
              <a:t>All the fastest wireless networks</a:t>
            </a:r>
          </a:p>
        </p:txBody>
      </p:sp>
      <p:sp>
        <p:nvSpPr>
          <p:cNvPr id="8" name="Text Placeholder 7">
            <a:extLst>
              <a:ext uri="{FF2B5EF4-FFF2-40B4-BE49-F238E27FC236}">
                <a16:creationId xmlns:a16="http://schemas.microsoft.com/office/drawing/2014/main" id="{A2D20D68-8506-E94E-A4E6-6F113CD1B7A0}"/>
              </a:ext>
            </a:extLst>
          </p:cNvPr>
          <p:cNvSpPr>
            <a:spLocks noGrp="1"/>
          </p:cNvSpPr>
          <p:nvPr>
            <p:ph type="body" sz="quarter" idx="15"/>
          </p:nvPr>
        </p:nvSpPr>
        <p:spPr/>
        <p:txBody>
          <a:bodyPr/>
          <a:lstStyle/>
          <a:p>
            <a:r>
              <a:rPr lang="en-US" sz="1800" cap="none" dirty="0">
                <a:latin typeface="Zebra Sans" pitchFamily="2" charset="77"/>
              </a:rPr>
              <a:t>Blazing speeds, rock-solid reliability </a:t>
            </a:r>
          </a:p>
        </p:txBody>
      </p:sp>
      <p:grpSp>
        <p:nvGrpSpPr>
          <p:cNvPr id="2" name="Group 1">
            <a:extLst>
              <a:ext uri="{FF2B5EF4-FFF2-40B4-BE49-F238E27FC236}">
                <a16:creationId xmlns:a16="http://schemas.microsoft.com/office/drawing/2014/main" id="{F4C39495-C26B-B244-88A3-37F869DA23AC}"/>
              </a:ext>
            </a:extLst>
          </p:cNvPr>
          <p:cNvGrpSpPr/>
          <p:nvPr/>
        </p:nvGrpSpPr>
        <p:grpSpPr>
          <a:xfrm>
            <a:off x="4300493" y="1607259"/>
            <a:ext cx="3662429" cy="4294756"/>
            <a:chOff x="457198" y="1607259"/>
            <a:chExt cx="3662429" cy="4294756"/>
          </a:xfrm>
        </p:grpSpPr>
        <p:sp>
          <p:nvSpPr>
            <p:cNvPr id="19" name="Text Placeholder 3">
              <a:extLst>
                <a:ext uri="{FF2B5EF4-FFF2-40B4-BE49-F238E27FC236}">
                  <a16:creationId xmlns:a16="http://schemas.microsoft.com/office/drawing/2014/main" id="{D8822FB3-6E7A-EC44-A666-9D96360A2A46}"/>
                </a:ext>
              </a:extLst>
            </p:cNvPr>
            <p:cNvSpPr txBox="1">
              <a:spLocks/>
            </p:cNvSpPr>
            <p:nvPr/>
          </p:nvSpPr>
          <p:spPr>
            <a:xfrm>
              <a:off x="457198" y="1707426"/>
              <a:ext cx="3662429" cy="4194589"/>
            </a:xfrm>
            <a:prstGeom prst="roundRect">
              <a:avLst>
                <a:gd name="adj" fmla="val 5934"/>
              </a:avLst>
            </a:prstGeom>
            <a:solidFill>
              <a:schemeClr val="bg1">
                <a:lumMod val="95000"/>
              </a:schemeClr>
            </a:solidFill>
            <a:ln>
              <a:noFill/>
            </a:ln>
          </p:spPr>
          <p:txBody>
            <a:bodyPr lIns="182880"/>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chemeClr val="accent3"/>
                </a:solidFill>
              </a:endParaRPr>
            </a:p>
            <a:p>
              <a:pPr>
                <a:spcAft>
                  <a:spcPts val="1000"/>
                </a:spcAft>
              </a:pPr>
              <a:endParaRPr lang="en-US" sz="2000" dirty="0">
                <a:solidFill>
                  <a:schemeClr val="accent3"/>
                </a:solidFill>
              </a:endParaRPr>
            </a:p>
            <a:p>
              <a:r>
                <a:rPr lang="en-US" sz="2000" dirty="0">
                  <a:solidFill>
                    <a:schemeClr val="accent3"/>
                  </a:solidFill>
                </a:rPr>
                <a:t>Fastest cellular speeds </a:t>
              </a:r>
              <a:br>
                <a:rPr lang="en-US" sz="2000" dirty="0">
                  <a:solidFill>
                    <a:schemeClr val="accent3"/>
                  </a:solidFill>
                </a:rPr>
              </a:br>
              <a:r>
                <a:rPr lang="en-US" sz="2000" dirty="0">
                  <a:solidFill>
                    <a:schemeClr val="accent3"/>
                  </a:solidFill>
                </a:rPr>
                <a:t>with 5G 2</a:t>
              </a:r>
              <a:r>
                <a:rPr lang="en-US" sz="2000" baseline="30000" dirty="0">
                  <a:solidFill>
                    <a:schemeClr val="accent3"/>
                  </a:solidFill>
                </a:rPr>
                <a:t>nd</a:t>
              </a:r>
              <a:r>
                <a:rPr lang="en-US" sz="2000" dirty="0">
                  <a:solidFill>
                    <a:schemeClr val="accent3"/>
                  </a:solidFill>
                </a:rPr>
                <a:t> Gen Rel 17*</a:t>
              </a:r>
            </a:p>
            <a:p>
              <a:r>
                <a:rPr lang="en-US" sz="1400" dirty="0"/>
                <a:t>Close out work orders, load database applications and stream video faster than ever with the latest cellular technologies</a:t>
              </a:r>
            </a:p>
            <a:p>
              <a:r>
                <a:rPr lang="en-US" sz="1400" dirty="0"/>
                <a:t>Private 5G network support–ideal </a:t>
              </a:r>
              <a:br>
                <a:rPr lang="en-US" sz="1400" dirty="0"/>
              </a:br>
              <a:r>
                <a:rPr lang="en-US" sz="1400" dirty="0"/>
                <a:t>for areas where Wi-Fi is too costly </a:t>
              </a:r>
              <a:br>
                <a:rPr lang="en-US" sz="1400" dirty="0"/>
              </a:br>
              <a:r>
                <a:rPr lang="en-US" sz="1400" dirty="0"/>
                <a:t>to deploy</a:t>
              </a:r>
            </a:p>
            <a:p>
              <a:endParaRPr lang="en-US" sz="1600" dirty="0"/>
            </a:p>
          </p:txBody>
        </p:sp>
        <p:pic>
          <p:nvPicPr>
            <p:cNvPr id="39" name="Picture 2">
              <a:extLst>
                <a:ext uri="{FF2B5EF4-FFF2-40B4-BE49-F238E27FC236}">
                  <a16:creationId xmlns:a16="http://schemas.microsoft.com/office/drawing/2014/main" id="{8AF1759C-99EA-A341-A8F5-55FAD9EE78B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1818307" y="1607259"/>
              <a:ext cx="1345104" cy="1345104"/>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40" name="Straight Connector 39">
              <a:extLst>
                <a:ext uri="{FF2B5EF4-FFF2-40B4-BE49-F238E27FC236}">
                  <a16:creationId xmlns:a16="http://schemas.microsoft.com/office/drawing/2014/main" id="{87DCCF0C-18B0-B74F-B766-C9020C0582C6}"/>
                </a:ext>
              </a:extLst>
            </p:cNvPr>
            <p:cNvCxnSpPr>
              <a:cxnSpLocks/>
            </p:cNvCxnSpPr>
            <p:nvPr/>
          </p:nvCxnSpPr>
          <p:spPr>
            <a:xfrm>
              <a:off x="457198" y="2824971"/>
              <a:ext cx="3635298" cy="0"/>
            </a:xfrm>
            <a:prstGeom prst="line">
              <a:avLst/>
            </a:prstGeom>
            <a:ln w="19050" cap="sq">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3" name="Group 2">
            <a:extLst>
              <a:ext uri="{FF2B5EF4-FFF2-40B4-BE49-F238E27FC236}">
                <a16:creationId xmlns:a16="http://schemas.microsoft.com/office/drawing/2014/main" id="{D130C6D5-433B-6849-BF75-92BDA3E778AB}"/>
              </a:ext>
            </a:extLst>
          </p:cNvPr>
          <p:cNvGrpSpPr/>
          <p:nvPr/>
        </p:nvGrpSpPr>
        <p:grpSpPr>
          <a:xfrm>
            <a:off x="414079" y="1707426"/>
            <a:ext cx="3667451" cy="4194589"/>
            <a:chOff x="4259763" y="1707426"/>
            <a:chExt cx="3667451" cy="4194589"/>
          </a:xfrm>
        </p:grpSpPr>
        <p:sp>
          <p:nvSpPr>
            <p:cNvPr id="20" name="Text Placeholder 4">
              <a:extLst>
                <a:ext uri="{FF2B5EF4-FFF2-40B4-BE49-F238E27FC236}">
                  <a16:creationId xmlns:a16="http://schemas.microsoft.com/office/drawing/2014/main" id="{68619126-D9C6-584E-A3F1-9BFFA77E5DC0}"/>
                </a:ext>
              </a:extLst>
            </p:cNvPr>
            <p:cNvSpPr txBox="1">
              <a:spLocks/>
            </p:cNvSpPr>
            <p:nvPr/>
          </p:nvSpPr>
          <p:spPr>
            <a:xfrm>
              <a:off x="4264785" y="1707426"/>
              <a:ext cx="3662429" cy="4194589"/>
            </a:xfrm>
            <a:prstGeom prst="roundRect">
              <a:avLst>
                <a:gd name="adj" fmla="val 5934"/>
              </a:avLst>
            </a:prstGeom>
            <a:solidFill>
              <a:schemeClr val="bg1">
                <a:lumMod val="95000"/>
              </a:schemeClr>
            </a:solidFill>
            <a:ln>
              <a:noFill/>
            </a:ln>
          </p:spPr>
          <p:txBody>
            <a:bodyPr lIns="182880"/>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solidFill>
                  <a:schemeClr val="accent3"/>
                </a:solidFill>
              </a:endParaRPr>
            </a:p>
            <a:p>
              <a:pPr>
                <a:spcAft>
                  <a:spcPts val="1000"/>
                </a:spcAft>
              </a:pPr>
              <a:endParaRPr lang="en-US" sz="2000" dirty="0">
                <a:solidFill>
                  <a:schemeClr val="accent3"/>
                </a:solidFill>
              </a:endParaRPr>
            </a:p>
            <a:p>
              <a:r>
                <a:rPr lang="en-US" sz="2000" dirty="0">
                  <a:solidFill>
                    <a:schemeClr val="accent3"/>
                  </a:solidFill>
                </a:rPr>
                <a:t>Unmatched Wi-Fi performance</a:t>
              </a:r>
            </a:p>
            <a:p>
              <a:r>
                <a:rPr lang="en-US" sz="1400" dirty="0"/>
                <a:t>Wi-Fi 7 delivers 2x the speed and 2x </a:t>
              </a:r>
              <a:br>
                <a:rPr lang="en-US" sz="1400" dirty="0"/>
              </a:br>
              <a:r>
                <a:rPr lang="en-US" sz="1400" dirty="0"/>
                <a:t>the bandwidth of Wi-Fi 6, plus multi-band communications</a:t>
              </a:r>
            </a:p>
            <a:p>
              <a:r>
                <a:rPr lang="en-US" sz="1400" dirty="0"/>
                <a:t>Ready for the Wi-Fi networks of today and tomorrow, with support for more devices and traffic </a:t>
              </a:r>
            </a:p>
          </p:txBody>
        </p:sp>
        <p:pic>
          <p:nvPicPr>
            <p:cNvPr id="37" name="Picture 36">
              <a:extLst>
                <a:ext uri="{FF2B5EF4-FFF2-40B4-BE49-F238E27FC236}">
                  <a16:creationId xmlns:a16="http://schemas.microsoft.com/office/drawing/2014/main" id="{96A66BE8-8FE8-B24C-ABBC-548E9CF54406}"/>
                </a:ext>
              </a:extLst>
            </p:cNvPr>
            <p:cNvPicPr>
              <a:picLocks noChangeAspect="1"/>
            </p:cNvPicPr>
            <p:nvPr/>
          </p:nvPicPr>
          <p:blipFill>
            <a:blip r:embed="rId3"/>
            <a:srcRect/>
            <a:stretch/>
          </p:blipFill>
          <p:spPr>
            <a:xfrm>
              <a:off x="5426046" y="1871031"/>
              <a:ext cx="1532650" cy="882436"/>
            </a:xfrm>
            <a:prstGeom prst="rect">
              <a:avLst/>
            </a:prstGeom>
          </p:spPr>
        </p:pic>
        <p:cxnSp>
          <p:nvCxnSpPr>
            <p:cNvPr id="41" name="Straight Connector 40">
              <a:extLst>
                <a:ext uri="{FF2B5EF4-FFF2-40B4-BE49-F238E27FC236}">
                  <a16:creationId xmlns:a16="http://schemas.microsoft.com/office/drawing/2014/main" id="{B67DB3E7-F2E7-764C-8644-4A4ABE74DEF5}"/>
                </a:ext>
              </a:extLst>
            </p:cNvPr>
            <p:cNvCxnSpPr>
              <a:cxnSpLocks/>
            </p:cNvCxnSpPr>
            <p:nvPr/>
          </p:nvCxnSpPr>
          <p:spPr>
            <a:xfrm>
              <a:off x="4259763" y="2824971"/>
              <a:ext cx="3662429" cy="0"/>
            </a:xfrm>
            <a:prstGeom prst="line">
              <a:avLst/>
            </a:prstGeom>
            <a:ln w="19050" cap="sq">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grpSp>
        <p:nvGrpSpPr>
          <p:cNvPr id="4" name="Group 3">
            <a:extLst>
              <a:ext uri="{FF2B5EF4-FFF2-40B4-BE49-F238E27FC236}">
                <a16:creationId xmlns:a16="http://schemas.microsoft.com/office/drawing/2014/main" id="{5A026A27-FFC5-8B45-B2E4-57069202DB69}"/>
              </a:ext>
            </a:extLst>
          </p:cNvPr>
          <p:cNvGrpSpPr/>
          <p:nvPr/>
        </p:nvGrpSpPr>
        <p:grpSpPr>
          <a:xfrm>
            <a:off x="8170847" y="1707426"/>
            <a:ext cx="3663537" cy="4194589"/>
            <a:chOff x="8170847" y="1707426"/>
            <a:chExt cx="3663537" cy="4194589"/>
          </a:xfrm>
        </p:grpSpPr>
        <p:sp>
          <p:nvSpPr>
            <p:cNvPr id="21" name="Text Placeholder 5">
              <a:extLst>
                <a:ext uri="{FF2B5EF4-FFF2-40B4-BE49-F238E27FC236}">
                  <a16:creationId xmlns:a16="http://schemas.microsoft.com/office/drawing/2014/main" id="{693EBDB3-608F-6343-94C7-EB7FE709CD7A}"/>
                </a:ext>
              </a:extLst>
            </p:cNvPr>
            <p:cNvSpPr txBox="1">
              <a:spLocks/>
            </p:cNvSpPr>
            <p:nvPr/>
          </p:nvSpPr>
          <p:spPr>
            <a:xfrm>
              <a:off x="8170847" y="1707426"/>
              <a:ext cx="3662429" cy="4194589"/>
            </a:xfrm>
            <a:prstGeom prst="roundRect">
              <a:avLst>
                <a:gd name="adj" fmla="val 5934"/>
              </a:avLst>
            </a:prstGeom>
            <a:solidFill>
              <a:schemeClr val="bg1">
                <a:lumMod val="95000"/>
              </a:schemeClr>
            </a:solidFill>
            <a:ln>
              <a:noFill/>
            </a:ln>
          </p:spPr>
          <p:txBody>
            <a:bodyPr vert="horz" lIns="182880" tIns="0" rIns="182880" bIns="0" rtlCol="0">
              <a:noAutofit/>
            </a:bodyPr>
            <a:lstStyle>
              <a:lvl1pPr marL="0" indent="0" algn="l" defTabSz="914400" rtl="0" eaLnBrk="1" latinLnBrk="0" hangingPunct="1">
                <a:lnSpc>
                  <a:spcPct val="100000"/>
                </a:lnSpc>
                <a:spcBef>
                  <a:spcPts val="1800"/>
                </a:spcBef>
                <a:buFont typeface="Arial" panose="020B0604020202020204" pitchFamily="34" charset="0"/>
                <a:buNone/>
                <a:defRPr sz="1400" b="0" i="0" kern="1200" cap="all" baseline="0">
                  <a:solidFill>
                    <a:schemeClr val="tx1"/>
                  </a:solidFill>
                  <a:latin typeface="Zebra Mono Medium"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cap="none" dirty="0">
                <a:solidFill>
                  <a:schemeClr val="accent3"/>
                </a:solidFill>
                <a:latin typeface="Zebra Sans" pitchFamily="2" charset="77"/>
              </a:endParaRPr>
            </a:p>
            <a:p>
              <a:pPr>
                <a:spcAft>
                  <a:spcPts val="1000"/>
                </a:spcAft>
              </a:pPr>
              <a:endParaRPr lang="en-US" sz="2000" cap="none" dirty="0">
                <a:solidFill>
                  <a:schemeClr val="accent3"/>
                </a:solidFill>
                <a:latin typeface="Zebra Sans" pitchFamily="2" charset="77"/>
              </a:endParaRPr>
            </a:p>
            <a:p>
              <a:r>
                <a:rPr lang="en-US" sz="2000" cap="none" dirty="0">
                  <a:solidFill>
                    <a:schemeClr val="accent3"/>
                  </a:solidFill>
                  <a:latin typeface="Zebra Sans" pitchFamily="2" charset="77"/>
                </a:rPr>
                <a:t>Better peripheral performance</a:t>
              </a:r>
            </a:p>
            <a:p>
              <a:r>
                <a:rPr lang="en-US" cap="none" dirty="0">
                  <a:latin typeface="Zebra Sans" pitchFamily="2" charset="77"/>
                </a:rPr>
                <a:t>Highly stable connections, reduced interference and higher security—</a:t>
              </a:r>
              <a:br>
                <a:rPr lang="en-US" cap="none" dirty="0">
                  <a:latin typeface="Zebra Sans" pitchFamily="2" charset="77"/>
                </a:rPr>
              </a:br>
              <a:r>
                <a:rPr lang="en-US" cap="none" dirty="0">
                  <a:latin typeface="Zebra Sans" pitchFamily="2" charset="77"/>
                </a:rPr>
                <a:t>all with reduced power consumption </a:t>
              </a:r>
            </a:p>
            <a:p>
              <a:r>
                <a:rPr lang="en-US" cap="none" dirty="0">
                  <a:latin typeface="Zebra Sans" pitchFamily="2" charset="77"/>
                </a:rPr>
                <a:t>Centimeter-precise positioning lets peripherals auto-connect or disconnect—making Bluetooth feel effortless</a:t>
              </a:r>
            </a:p>
          </p:txBody>
        </p:sp>
        <p:grpSp>
          <p:nvGrpSpPr>
            <p:cNvPr id="32" name="Group 31">
              <a:extLst>
                <a:ext uri="{FF2B5EF4-FFF2-40B4-BE49-F238E27FC236}">
                  <a16:creationId xmlns:a16="http://schemas.microsoft.com/office/drawing/2014/main" id="{AAA3A124-1F0A-FD4B-AB02-A3E265E089C3}"/>
                </a:ext>
              </a:extLst>
            </p:cNvPr>
            <p:cNvGrpSpPr/>
            <p:nvPr/>
          </p:nvGrpSpPr>
          <p:grpSpPr>
            <a:xfrm>
              <a:off x="8935804" y="1765684"/>
              <a:ext cx="2017114" cy="1008391"/>
              <a:chOff x="9236098" y="1890926"/>
              <a:chExt cx="1385646" cy="692709"/>
            </a:xfrm>
          </p:grpSpPr>
          <p:sp>
            <p:nvSpPr>
              <p:cNvPr id="34" name="TextBox 33">
                <a:extLst>
                  <a:ext uri="{FF2B5EF4-FFF2-40B4-BE49-F238E27FC236}">
                    <a16:creationId xmlns:a16="http://schemas.microsoft.com/office/drawing/2014/main" id="{0C8633A4-B3F5-5B4D-A555-2592B6F6A93D}"/>
                  </a:ext>
                </a:extLst>
              </p:cNvPr>
              <p:cNvSpPr txBox="1"/>
              <p:nvPr/>
            </p:nvSpPr>
            <p:spPr>
              <a:xfrm>
                <a:off x="9825252" y="2074127"/>
                <a:ext cx="796492" cy="479176"/>
              </a:xfrm>
              <a:prstGeom prst="rect">
                <a:avLst/>
              </a:prstGeom>
              <a:noFill/>
              <a:ln>
                <a:noFill/>
              </a:ln>
            </p:spPr>
            <p:txBody>
              <a:bodyPr wrap="square" lIns="0" tIns="0" rIns="0" bIns="0" rtlCol="0">
                <a:noAutofit/>
              </a:bodyPr>
              <a:lstStyle/>
              <a:p>
                <a:pPr algn="l">
                  <a:spcBef>
                    <a:spcPts val="300"/>
                  </a:spcBef>
                </a:pPr>
                <a:r>
                  <a:rPr lang="en-US" dirty="0">
                    <a:latin typeface="Zebra Sans" pitchFamily="2" charset="77"/>
                  </a:rPr>
                  <a:t>Bluetooth v6.0</a:t>
                </a:r>
              </a:p>
            </p:txBody>
          </p:sp>
          <p:pic>
            <p:nvPicPr>
              <p:cNvPr id="35" name="Picture 4" descr="ios-bluetooth Vector Icons free download in SVG, PNG Format">
                <a:extLst>
                  <a:ext uri="{FF2B5EF4-FFF2-40B4-BE49-F238E27FC236}">
                    <a16:creationId xmlns:a16="http://schemas.microsoft.com/office/drawing/2014/main" id="{1B3674DD-3FB5-784A-9F23-E58420B02AA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236098" y="1890926"/>
                <a:ext cx="692709" cy="692709"/>
              </a:xfrm>
              <a:prstGeom prst="rect">
                <a:avLst/>
              </a:prstGeom>
              <a:noFill/>
              <a:ln>
                <a:noFill/>
              </a:ln>
              <a:extLst>
                <a:ext uri="{909E8E84-426E-40DD-AFC4-6F175D3DCCD1}">
                  <a14:hiddenFill xmlns:a14="http://schemas.microsoft.com/office/drawing/2010/main">
                    <a:solidFill>
                      <a:srgbClr val="FFFFFF"/>
                    </a:solidFill>
                  </a14:hiddenFill>
                </a:ext>
              </a:extLst>
            </p:spPr>
          </p:pic>
        </p:grpSp>
        <p:cxnSp>
          <p:nvCxnSpPr>
            <p:cNvPr id="42" name="Straight Connector 41">
              <a:extLst>
                <a:ext uri="{FF2B5EF4-FFF2-40B4-BE49-F238E27FC236}">
                  <a16:creationId xmlns:a16="http://schemas.microsoft.com/office/drawing/2014/main" id="{687DA49F-8DBA-DA4A-8F4A-FF365773637E}"/>
                </a:ext>
              </a:extLst>
            </p:cNvPr>
            <p:cNvCxnSpPr>
              <a:cxnSpLocks/>
            </p:cNvCxnSpPr>
            <p:nvPr/>
          </p:nvCxnSpPr>
          <p:spPr>
            <a:xfrm>
              <a:off x="8171955" y="2824971"/>
              <a:ext cx="3662429" cy="0"/>
            </a:xfrm>
            <a:prstGeom prst="line">
              <a:avLst/>
            </a:prstGeom>
            <a:ln w="19050" cap="sq">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
        <p:nvSpPr>
          <p:cNvPr id="23" name="Rectangle 22">
            <a:extLst>
              <a:ext uri="{FF2B5EF4-FFF2-40B4-BE49-F238E27FC236}">
                <a16:creationId xmlns:a16="http://schemas.microsoft.com/office/drawing/2014/main" id="{93CED393-C438-A945-9B0C-D9B8AA9F1ED7}"/>
              </a:ext>
            </a:extLst>
          </p:cNvPr>
          <p:cNvSpPr/>
          <p:nvPr/>
        </p:nvSpPr>
        <p:spPr>
          <a:xfrm>
            <a:off x="1580362" y="6538202"/>
            <a:ext cx="3735318" cy="361637"/>
          </a:xfrm>
          <a:prstGeom prst="rect">
            <a:avLst/>
          </a:prstGeom>
        </p:spPr>
        <p:txBody>
          <a:bodyPr wrap="none">
            <a:spAutoFit/>
          </a:bodyPr>
          <a:lstStyle/>
          <a:p>
            <a:r>
              <a:rPr lang="en-US" sz="900" dirty="0">
                <a:solidFill>
                  <a:schemeClr val="bg1">
                    <a:lumMod val="50000"/>
                  </a:schemeClr>
                </a:solidFill>
                <a:latin typeface="Zebra Sans" pitchFamily="2" charset="77"/>
              </a:rPr>
              <a:t>* Ships with Rel 16, Rel 17 available in Q2 2026 via software update</a:t>
            </a:r>
          </a:p>
          <a:p>
            <a:endParaRPr lang="en-US" sz="850" dirty="0">
              <a:solidFill>
                <a:schemeClr val="bg1">
                  <a:lumMod val="65000"/>
                </a:schemeClr>
              </a:solidFill>
              <a:latin typeface="Zebra Sans" pitchFamily="2" charset="77"/>
            </a:endParaRPr>
          </a:p>
        </p:txBody>
      </p:sp>
    </p:spTree>
    <p:extLst>
      <p:ext uri="{BB962C8B-B14F-4D97-AF65-F5344CB8AC3E}">
        <p14:creationId xmlns:p14="http://schemas.microsoft.com/office/powerpoint/2010/main" val="544121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8C07C-E473-2991-1EDA-8F575D23B9FA}"/>
            </a:ext>
          </a:extLst>
        </p:cNvPr>
        <p:cNvGrpSpPr/>
        <p:nvPr/>
      </p:nvGrpSpPr>
      <p:grpSpPr>
        <a:xfrm>
          <a:off x="0" y="0"/>
          <a:ext cx="0" cy="0"/>
          <a:chOff x="0" y="0"/>
          <a:chExt cx="0" cy="0"/>
        </a:xfrm>
      </p:grpSpPr>
      <p:pic>
        <p:nvPicPr>
          <p:cNvPr id="6" name="Picture 5" descr="A colorful swirls of lines&#10;&#10;Description automatically generated with medium confidence">
            <a:extLst>
              <a:ext uri="{FF2B5EF4-FFF2-40B4-BE49-F238E27FC236}">
                <a16:creationId xmlns:a16="http://schemas.microsoft.com/office/drawing/2014/main" id="{6F81DCDC-AB81-AA41-8ABD-265DFB6D96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4558146" y="2526618"/>
            <a:ext cx="7633854" cy="4331382"/>
          </a:xfrm>
          <a:prstGeom prst="rect">
            <a:avLst/>
          </a:prstGeom>
        </p:spPr>
      </p:pic>
      <p:sp>
        <p:nvSpPr>
          <p:cNvPr id="2" name="Title 1">
            <a:extLst>
              <a:ext uri="{FF2B5EF4-FFF2-40B4-BE49-F238E27FC236}">
                <a16:creationId xmlns:a16="http://schemas.microsoft.com/office/drawing/2014/main" id="{4EB7E696-BFBB-E971-F90D-6A3AB8A1CB0B}"/>
              </a:ext>
            </a:extLst>
          </p:cNvPr>
          <p:cNvSpPr>
            <a:spLocks noGrp="1"/>
          </p:cNvSpPr>
          <p:nvPr>
            <p:ph type="title"/>
          </p:nvPr>
        </p:nvSpPr>
        <p:spPr/>
        <p:txBody>
          <a:bodyPr/>
          <a:lstStyle/>
          <a:p>
            <a:r>
              <a:rPr lang="en-US" dirty="0"/>
              <a:t>Keep </a:t>
            </a:r>
            <a:r>
              <a:rPr lang="en-US" dirty="0" err="1"/>
              <a:t>working</a:t>
            </a:r>
            <a:r>
              <a:rPr lang="en-US" b="1" dirty="0" err="1"/>
              <a:t>⎯devices</a:t>
            </a:r>
            <a:r>
              <a:rPr lang="en-US" b="1" dirty="0"/>
              <a:t> are </a:t>
            </a:r>
            <a:r>
              <a:rPr lang="en-US" dirty="0"/>
              <a:t>never out of power</a:t>
            </a:r>
          </a:p>
        </p:txBody>
      </p:sp>
      <p:sp>
        <p:nvSpPr>
          <p:cNvPr id="4" name="Text Placeholder 3">
            <a:extLst>
              <a:ext uri="{FF2B5EF4-FFF2-40B4-BE49-F238E27FC236}">
                <a16:creationId xmlns:a16="http://schemas.microsoft.com/office/drawing/2014/main" id="{713D59AF-BDBE-BB77-F2A0-21C665F059AB}"/>
              </a:ext>
            </a:extLst>
          </p:cNvPr>
          <p:cNvSpPr>
            <a:spLocks noGrp="1"/>
          </p:cNvSpPr>
          <p:nvPr>
            <p:ph type="body" sz="quarter" idx="15"/>
          </p:nvPr>
        </p:nvSpPr>
        <p:spPr/>
        <p:txBody>
          <a:bodyPr/>
          <a:lstStyle/>
          <a:p>
            <a:r>
              <a:rPr lang="en-US" sz="1600" cap="none" dirty="0">
                <a:latin typeface="Zebra Sans" pitchFamily="2" charset="77"/>
              </a:rPr>
              <a:t>You can’t afford to stop your business for a dead battery. With the ET401, it won’t happen.</a:t>
            </a:r>
          </a:p>
        </p:txBody>
      </p:sp>
      <p:grpSp>
        <p:nvGrpSpPr>
          <p:cNvPr id="11" name="Group 10">
            <a:extLst>
              <a:ext uri="{FF2B5EF4-FFF2-40B4-BE49-F238E27FC236}">
                <a16:creationId xmlns:a16="http://schemas.microsoft.com/office/drawing/2014/main" id="{D1D0537B-D988-6F5F-293F-2436538EA2C1}"/>
              </a:ext>
            </a:extLst>
          </p:cNvPr>
          <p:cNvGrpSpPr/>
          <p:nvPr/>
        </p:nvGrpSpPr>
        <p:grpSpPr>
          <a:xfrm>
            <a:off x="457197" y="1627990"/>
            <a:ext cx="11277603" cy="4104969"/>
            <a:chOff x="457197" y="1878439"/>
            <a:chExt cx="11277603" cy="4104969"/>
          </a:xfrm>
        </p:grpSpPr>
        <p:pic>
          <p:nvPicPr>
            <p:cNvPr id="18" name="Picture 17" descr="A person driving a truck&#10;&#10;AI-generated content may be incorrect.">
              <a:extLst>
                <a:ext uri="{FF2B5EF4-FFF2-40B4-BE49-F238E27FC236}">
                  <a16:creationId xmlns:a16="http://schemas.microsoft.com/office/drawing/2014/main" id="{3B22B080-7CD9-0396-EE8A-F050B76DC1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6413" y="1878439"/>
              <a:ext cx="6148387" cy="4104969"/>
            </a:xfrm>
            <a:prstGeom prst="roundRect">
              <a:avLst>
                <a:gd name="adj" fmla="val 5000"/>
              </a:avLst>
            </a:prstGeom>
          </p:spPr>
        </p:pic>
        <p:grpSp>
          <p:nvGrpSpPr>
            <p:cNvPr id="10" name="Group 9">
              <a:extLst>
                <a:ext uri="{FF2B5EF4-FFF2-40B4-BE49-F238E27FC236}">
                  <a16:creationId xmlns:a16="http://schemas.microsoft.com/office/drawing/2014/main" id="{326E142D-D85F-79BD-A1B7-62EB0EDCA635}"/>
                </a:ext>
              </a:extLst>
            </p:cNvPr>
            <p:cNvGrpSpPr/>
            <p:nvPr/>
          </p:nvGrpSpPr>
          <p:grpSpPr>
            <a:xfrm>
              <a:off x="457197" y="1891851"/>
              <a:ext cx="4900616" cy="4091557"/>
              <a:chOff x="457197" y="1891851"/>
              <a:chExt cx="4900616" cy="4091557"/>
            </a:xfrm>
          </p:grpSpPr>
          <p:sp>
            <p:nvSpPr>
              <p:cNvPr id="5" name="TextBox 4">
                <a:extLst>
                  <a:ext uri="{FF2B5EF4-FFF2-40B4-BE49-F238E27FC236}">
                    <a16:creationId xmlns:a16="http://schemas.microsoft.com/office/drawing/2014/main" id="{9038DE21-47CE-41F4-56A8-BC9830DE0862}"/>
                  </a:ext>
                </a:extLst>
              </p:cNvPr>
              <p:cNvSpPr txBox="1"/>
              <p:nvPr/>
            </p:nvSpPr>
            <p:spPr>
              <a:xfrm>
                <a:off x="457197" y="1891851"/>
                <a:ext cx="4900616" cy="885216"/>
              </a:xfrm>
              <a:prstGeom prst="roundRect">
                <a:avLst>
                  <a:gd name="adj" fmla="val 18077"/>
                </a:avLst>
              </a:prstGeom>
              <a:solidFill>
                <a:schemeClr val="bg1">
                  <a:lumMod val="95000"/>
                </a:schemeClr>
              </a:solidFill>
            </p:spPr>
            <p:txBody>
              <a:bodyPr wrap="square" anchor="ctr">
                <a:noAutofit/>
              </a:bodyPr>
              <a:lstStyle/>
              <a:p>
                <a:pPr marR="0" lvl="0">
                  <a:spcAft>
                    <a:spcPts val="600"/>
                  </a:spcAft>
                  <a:buSzPts val="1000"/>
                </a:pPr>
                <a:r>
                  <a:rPr lang="en-US" sz="1400" b="1" dirty="0">
                    <a:effectLst/>
                    <a:latin typeface="Zebra Sans Bold" pitchFamily="2" charset="77"/>
                    <a:ea typeface="Times New Roman" panose="02020603050405020304" pitchFamily="18" charset="0"/>
                  </a:rPr>
                  <a:t>Full-shift power: </a:t>
                </a:r>
                <a:r>
                  <a:rPr lang="en-US" sz="1400" dirty="0">
                    <a:effectLst/>
                    <a:latin typeface="Zebra Sans" pitchFamily="2" charset="77"/>
                    <a:ea typeface="Times New Roman" panose="02020603050405020304" pitchFamily="18" charset="0"/>
                  </a:rPr>
                  <a:t>8 inch (6100 </a:t>
                </a:r>
                <a:r>
                  <a:rPr lang="en-US" sz="1400" dirty="0" err="1">
                    <a:effectLst/>
                    <a:latin typeface="Zebra Sans" pitchFamily="2" charset="77"/>
                    <a:ea typeface="Times New Roman" panose="02020603050405020304" pitchFamily="18" charset="0"/>
                  </a:rPr>
                  <a:t>mAh</a:t>
                </a:r>
                <a:r>
                  <a:rPr lang="en-US" sz="1400" dirty="0">
                    <a:effectLst/>
                    <a:latin typeface="Zebra Sans" pitchFamily="2" charset="77"/>
                    <a:ea typeface="Times New Roman" panose="02020603050405020304" pitchFamily="18" charset="0"/>
                  </a:rPr>
                  <a:t>/23.46 </a:t>
                </a:r>
                <a:r>
                  <a:rPr lang="en-US" sz="1400" dirty="0" err="1">
                    <a:effectLst/>
                    <a:latin typeface="Zebra Sans" pitchFamily="2" charset="77"/>
                    <a:ea typeface="Times New Roman" panose="02020603050405020304" pitchFamily="18" charset="0"/>
                  </a:rPr>
                  <a:t>Wh</a:t>
                </a:r>
                <a:r>
                  <a:rPr lang="en-US" sz="1400" dirty="0">
                    <a:effectLst/>
                    <a:latin typeface="Zebra Sans" pitchFamily="2" charset="77"/>
                    <a:ea typeface="Times New Roman" panose="02020603050405020304" pitchFamily="18" charset="0"/>
                  </a:rPr>
                  <a:t>) </a:t>
                </a:r>
                <a:br>
                  <a:rPr lang="en-US" sz="1400" dirty="0">
                    <a:effectLst/>
                    <a:latin typeface="Zebra Sans" pitchFamily="2" charset="77"/>
                    <a:ea typeface="Times New Roman" panose="02020603050405020304" pitchFamily="18" charset="0"/>
                  </a:rPr>
                </a:br>
                <a:r>
                  <a:rPr lang="en-US" sz="1400" dirty="0">
                    <a:effectLst/>
                    <a:latin typeface="Zebra Sans" pitchFamily="2" charset="77"/>
                    <a:ea typeface="Times New Roman" panose="02020603050405020304" pitchFamily="18" charset="0"/>
                  </a:rPr>
                  <a:t>or 10 inch (7600 </a:t>
                </a:r>
                <a:r>
                  <a:rPr lang="en-US" sz="1400" dirty="0" err="1">
                    <a:effectLst/>
                    <a:latin typeface="Zebra Sans" pitchFamily="2" charset="77"/>
                    <a:ea typeface="Times New Roman" panose="02020603050405020304" pitchFamily="18" charset="0"/>
                  </a:rPr>
                  <a:t>mAh</a:t>
                </a:r>
                <a:r>
                  <a:rPr lang="en-US" sz="1400" dirty="0">
                    <a:effectLst/>
                    <a:latin typeface="Zebra Sans" pitchFamily="2" charset="77"/>
                    <a:ea typeface="Times New Roman" panose="02020603050405020304" pitchFamily="18" charset="0"/>
                  </a:rPr>
                  <a:t>/29.71 </a:t>
                </a:r>
                <a:r>
                  <a:rPr lang="en-US" sz="1400" dirty="0" err="1">
                    <a:effectLst/>
                    <a:latin typeface="Zebra Sans" pitchFamily="2" charset="77"/>
                    <a:ea typeface="Times New Roman" panose="02020603050405020304" pitchFamily="18" charset="0"/>
                  </a:rPr>
                  <a:t>Wh</a:t>
                </a:r>
                <a:r>
                  <a:rPr lang="en-US" sz="1400" dirty="0">
                    <a:effectLst/>
                    <a:latin typeface="Zebra Sans" pitchFamily="2" charset="77"/>
                    <a:ea typeface="Times New Roman" panose="02020603050405020304" pitchFamily="18" charset="0"/>
                  </a:rPr>
                  <a:t>)</a:t>
                </a:r>
              </a:p>
            </p:txBody>
          </p:sp>
          <p:sp>
            <p:nvSpPr>
              <p:cNvPr id="7" name="TextBox 6">
                <a:extLst>
                  <a:ext uri="{FF2B5EF4-FFF2-40B4-BE49-F238E27FC236}">
                    <a16:creationId xmlns:a16="http://schemas.microsoft.com/office/drawing/2014/main" id="{2C3C8B7C-61EF-8217-9497-7178576EA855}"/>
                  </a:ext>
                </a:extLst>
              </p:cNvPr>
              <p:cNvSpPr txBox="1"/>
              <p:nvPr/>
            </p:nvSpPr>
            <p:spPr>
              <a:xfrm>
                <a:off x="457197" y="2933167"/>
                <a:ext cx="4900616" cy="870183"/>
              </a:xfrm>
              <a:prstGeom prst="roundRect">
                <a:avLst>
                  <a:gd name="adj" fmla="val 16082"/>
                </a:avLst>
              </a:prstGeom>
              <a:solidFill>
                <a:schemeClr val="bg1">
                  <a:lumMod val="95000"/>
                </a:schemeClr>
              </a:solidFill>
            </p:spPr>
            <p:txBody>
              <a:bodyPr wrap="square" anchor="ctr">
                <a:noAutofit/>
              </a:bodyPr>
              <a:lstStyle/>
              <a:p>
                <a:pPr marR="0" lvl="0">
                  <a:spcAft>
                    <a:spcPts val="600"/>
                  </a:spcAft>
                  <a:buSzPts val="1000"/>
                </a:pPr>
                <a:r>
                  <a:rPr lang="en-US" sz="1400" b="1" dirty="0">
                    <a:effectLst/>
                    <a:latin typeface="Zebra Sans Bold" pitchFamily="2" charset="77"/>
                    <a:ea typeface="Times New Roman" panose="02020603050405020304" pitchFamily="18" charset="0"/>
                  </a:rPr>
                  <a:t>Field-replaceable batteries: </a:t>
                </a:r>
                <a:r>
                  <a:rPr lang="en-US" sz="1400" dirty="0">
                    <a:effectLst/>
                    <a:latin typeface="Zebra Sans" pitchFamily="2" charset="77"/>
                    <a:ea typeface="Times New Roman" panose="02020603050405020304" pitchFamily="18" charset="0"/>
                  </a:rPr>
                  <a:t>Replace</a:t>
                </a:r>
                <a:r>
                  <a:rPr lang="en-US" sz="1400" dirty="0">
                    <a:latin typeface="Zebra Sans" pitchFamily="2" charset="77"/>
                  </a:rPr>
                  <a:t> batteries out in the field at their end of life for continuous power–no need to send the tablet to the repair depot</a:t>
                </a:r>
                <a:endParaRPr lang="en-US" sz="1400" dirty="0">
                  <a:effectLst/>
                  <a:latin typeface="Zebra Sans" pitchFamily="2" charset="77"/>
                  <a:ea typeface="Times New Roman" panose="02020603050405020304" pitchFamily="18" charset="0"/>
                </a:endParaRPr>
              </a:p>
            </p:txBody>
          </p:sp>
          <p:sp>
            <p:nvSpPr>
              <p:cNvPr id="9" name="TextBox 8">
                <a:extLst>
                  <a:ext uri="{FF2B5EF4-FFF2-40B4-BE49-F238E27FC236}">
                    <a16:creationId xmlns:a16="http://schemas.microsoft.com/office/drawing/2014/main" id="{443B065C-06C0-D4A0-0F04-F34584477A1A}"/>
                  </a:ext>
                </a:extLst>
              </p:cNvPr>
              <p:cNvSpPr txBox="1"/>
              <p:nvPr/>
            </p:nvSpPr>
            <p:spPr>
              <a:xfrm>
                <a:off x="457197" y="3959450"/>
                <a:ext cx="4900616" cy="906514"/>
              </a:xfrm>
              <a:prstGeom prst="roundRect">
                <a:avLst>
                  <a:gd name="adj" fmla="val 16082"/>
                </a:avLst>
              </a:prstGeom>
              <a:solidFill>
                <a:schemeClr val="bg1">
                  <a:lumMod val="95000"/>
                </a:schemeClr>
              </a:solidFill>
            </p:spPr>
            <p:txBody>
              <a:bodyPr wrap="square" anchor="ctr">
                <a:noAutofit/>
              </a:bodyPr>
              <a:lstStyle/>
              <a:p>
                <a:pPr marR="0" lvl="0">
                  <a:spcAft>
                    <a:spcPts val="600"/>
                  </a:spcAft>
                  <a:buSzPts val="1000"/>
                </a:pPr>
                <a:r>
                  <a:rPr lang="en-US" sz="1400" b="1" dirty="0">
                    <a:effectLst/>
                    <a:latin typeface="Zebra Sans Bold" pitchFamily="2" charset="77"/>
                    <a:ea typeface="Times New Roman" panose="02020603050405020304" pitchFamily="18" charset="0"/>
                  </a:rPr>
                  <a:t>Smarter battery management: </a:t>
                </a:r>
                <a:r>
                  <a:rPr lang="en-US" sz="1400" dirty="0" err="1">
                    <a:effectLst/>
                    <a:latin typeface="Zebra Sans" pitchFamily="2" charset="77"/>
                    <a:ea typeface="Times New Roman" panose="02020603050405020304" pitchFamily="18" charset="0"/>
                  </a:rPr>
                  <a:t>PowerPrecision</a:t>
                </a:r>
                <a:r>
                  <a:rPr lang="en-US" sz="1400" dirty="0">
                    <a:effectLst/>
                    <a:latin typeface="Zebra Sans" pitchFamily="2" charset="77"/>
                    <a:ea typeface="Times New Roman" panose="02020603050405020304" pitchFamily="18" charset="0"/>
                  </a:rPr>
                  <a:t> technology for better tracking and longer battery life</a:t>
                </a:r>
              </a:p>
            </p:txBody>
          </p:sp>
          <p:sp>
            <p:nvSpPr>
              <p:cNvPr id="15" name="TextBox 14">
                <a:extLst>
                  <a:ext uri="{FF2B5EF4-FFF2-40B4-BE49-F238E27FC236}">
                    <a16:creationId xmlns:a16="http://schemas.microsoft.com/office/drawing/2014/main" id="{D78F39C7-EC92-C145-B19E-75D4EF2FEC20}"/>
                  </a:ext>
                </a:extLst>
              </p:cNvPr>
              <p:cNvSpPr txBox="1"/>
              <p:nvPr/>
            </p:nvSpPr>
            <p:spPr>
              <a:xfrm>
                <a:off x="457197" y="5022064"/>
                <a:ext cx="4900616" cy="961344"/>
              </a:xfrm>
              <a:prstGeom prst="roundRect">
                <a:avLst>
                  <a:gd name="adj" fmla="val 16082"/>
                </a:avLst>
              </a:prstGeom>
              <a:solidFill>
                <a:schemeClr val="bg1">
                  <a:lumMod val="95000"/>
                </a:schemeClr>
              </a:solidFill>
            </p:spPr>
            <p:txBody>
              <a:bodyPr wrap="square" anchor="ctr">
                <a:noAutofit/>
              </a:bodyPr>
              <a:lstStyle/>
              <a:p>
                <a:r>
                  <a:rPr lang="en-US" sz="1400" b="1" dirty="0">
                    <a:latin typeface="Zebra Sans Bold" pitchFamily="2" charset="77"/>
                  </a:rPr>
                  <a:t>Battery-free operation: </a:t>
                </a:r>
                <a:r>
                  <a:rPr lang="en-US" sz="1400" dirty="0">
                    <a:latin typeface="Zebra Sans" pitchFamily="2" charset="77"/>
                  </a:rPr>
                  <a:t>Power the ET401 from an external power source in stationery use cases </a:t>
                </a:r>
                <a:r>
                  <a:rPr lang="en-US" sz="1400" spc="-10" dirty="0">
                    <a:latin typeface="Zebra Sans" pitchFamily="2" charset="77"/>
                  </a:rPr>
                  <a:t>eliminating the need to purchase and maintain batteries</a:t>
                </a:r>
              </a:p>
            </p:txBody>
          </p:sp>
        </p:grpSp>
      </p:grpSp>
      <p:sp>
        <p:nvSpPr>
          <p:cNvPr id="14" name="Slide Number Placeholder 1">
            <a:extLst>
              <a:ext uri="{FF2B5EF4-FFF2-40B4-BE49-F238E27FC236}">
                <a16:creationId xmlns:a16="http://schemas.microsoft.com/office/drawing/2014/main" id="{194D9D5D-ED5C-1548-C252-AE449217742B}"/>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32</a:t>
            </a:fld>
            <a:endParaRPr lang="en-US" dirty="0">
              <a:latin typeface="Zebra Sans" pitchFamily="2" charset="77"/>
            </a:endParaRPr>
          </a:p>
        </p:txBody>
      </p:sp>
      <p:sp>
        <p:nvSpPr>
          <p:cNvPr id="19" name="TextBox 18">
            <a:extLst>
              <a:ext uri="{FF2B5EF4-FFF2-40B4-BE49-F238E27FC236}">
                <a16:creationId xmlns:a16="http://schemas.microsoft.com/office/drawing/2014/main" id="{66F6EA9A-04DF-29FD-064B-C81A25975122}"/>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spTree>
    <p:extLst>
      <p:ext uri="{BB962C8B-B14F-4D97-AF65-F5344CB8AC3E}">
        <p14:creationId xmlns:p14="http://schemas.microsoft.com/office/powerpoint/2010/main" val="189780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A3115-61DD-CF78-A5AE-6AC8090FA7DD}"/>
              </a:ext>
            </a:extLst>
          </p:cNvPr>
          <p:cNvSpPr>
            <a:spLocks noGrp="1"/>
          </p:cNvSpPr>
          <p:nvPr>
            <p:ph type="title"/>
          </p:nvPr>
        </p:nvSpPr>
        <p:spPr/>
        <p:txBody>
          <a:bodyPr/>
          <a:lstStyle/>
          <a:p>
            <a:r>
              <a:rPr lang="en-US" dirty="0"/>
              <a:t>Put the power of AI in the hands of your workers</a:t>
            </a:r>
          </a:p>
        </p:txBody>
      </p:sp>
      <p:sp>
        <p:nvSpPr>
          <p:cNvPr id="4" name="Text Placeholder 3">
            <a:extLst>
              <a:ext uri="{FF2B5EF4-FFF2-40B4-BE49-F238E27FC236}">
                <a16:creationId xmlns:a16="http://schemas.microsoft.com/office/drawing/2014/main" id="{697E9918-519A-3EE3-2384-F4ED0C2425E3}"/>
              </a:ext>
            </a:extLst>
          </p:cNvPr>
          <p:cNvSpPr>
            <a:spLocks noGrp="1"/>
          </p:cNvSpPr>
          <p:nvPr>
            <p:ph type="body" sz="quarter" idx="15"/>
          </p:nvPr>
        </p:nvSpPr>
        <p:spPr>
          <a:xfrm>
            <a:off x="457200" y="1060703"/>
            <a:ext cx="10593659" cy="445419"/>
          </a:xfrm>
        </p:spPr>
        <p:txBody>
          <a:bodyPr/>
          <a:lstStyle/>
          <a:p>
            <a:r>
              <a:rPr lang="en-US" sz="1600" cap="none" dirty="0">
                <a:latin typeface="Zebra Sans" pitchFamily="2" charset="77"/>
              </a:rPr>
              <a:t>With the Zebra Frontline AI Enablers, you get the tools you need to build AI apps that streamline workflows and boost efficiency</a:t>
            </a:r>
          </a:p>
        </p:txBody>
      </p:sp>
      <p:pic>
        <p:nvPicPr>
          <p:cNvPr id="5" name="Picture 4" descr="A person in an apron in a grocery store&#10;&#10;AI-generated content may be incorrect.">
            <a:extLst>
              <a:ext uri="{FF2B5EF4-FFF2-40B4-BE49-F238E27FC236}">
                <a16:creationId xmlns:a16="http://schemas.microsoft.com/office/drawing/2014/main" id="{1E9C7A43-6C52-5BF1-B956-7DE91D1FEE2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064176" y="1719617"/>
            <a:ext cx="3670624" cy="4280776"/>
          </a:xfrm>
          <a:prstGeom prst="roundRect">
            <a:avLst>
              <a:gd name="adj" fmla="val 1952"/>
            </a:avLst>
          </a:prstGeom>
        </p:spPr>
      </p:pic>
      <p:sp>
        <p:nvSpPr>
          <p:cNvPr id="6" name="Rectangle: Rounded Corners 14">
            <a:extLst>
              <a:ext uri="{FF2B5EF4-FFF2-40B4-BE49-F238E27FC236}">
                <a16:creationId xmlns:a16="http://schemas.microsoft.com/office/drawing/2014/main" id="{93C29A93-C53A-9FD1-EDC9-26AD7F809EF9}"/>
              </a:ext>
            </a:extLst>
          </p:cNvPr>
          <p:cNvSpPr/>
          <p:nvPr/>
        </p:nvSpPr>
        <p:spPr>
          <a:xfrm>
            <a:off x="457200" y="1719617"/>
            <a:ext cx="1753344" cy="3048743"/>
          </a:xfrm>
          <a:prstGeom prst="roundRect">
            <a:avLst>
              <a:gd name="adj" fmla="val 3590"/>
            </a:avLst>
          </a:prstGeom>
          <a:solidFill>
            <a:schemeClr val="accent1">
              <a:lumMod val="20000"/>
              <a:lumOff val="8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7" name="Rectangle: Rounded Corners 6">
            <a:extLst>
              <a:ext uri="{FF2B5EF4-FFF2-40B4-BE49-F238E27FC236}">
                <a16:creationId xmlns:a16="http://schemas.microsoft.com/office/drawing/2014/main" id="{C7A7A31C-01DD-7C10-0BCE-B732040CCA8A}"/>
              </a:ext>
            </a:extLst>
          </p:cNvPr>
          <p:cNvSpPr/>
          <p:nvPr/>
        </p:nvSpPr>
        <p:spPr>
          <a:xfrm>
            <a:off x="4252694" y="1719617"/>
            <a:ext cx="1753344" cy="3048743"/>
          </a:xfrm>
          <a:prstGeom prst="roundRect">
            <a:avLst>
              <a:gd name="adj" fmla="val 3590"/>
            </a:avLst>
          </a:prstGeom>
          <a:solidFill>
            <a:schemeClr val="accent1">
              <a:lumMod val="20000"/>
              <a:lumOff val="8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8" name="Rectangle: Rounded Corners 7">
            <a:extLst>
              <a:ext uri="{FF2B5EF4-FFF2-40B4-BE49-F238E27FC236}">
                <a16:creationId xmlns:a16="http://schemas.microsoft.com/office/drawing/2014/main" id="{E64B33E2-5C70-333C-BE65-00C5EF9F5056}"/>
              </a:ext>
            </a:extLst>
          </p:cNvPr>
          <p:cNvSpPr/>
          <p:nvPr/>
        </p:nvSpPr>
        <p:spPr>
          <a:xfrm>
            <a:off x="6158436" y="1719617"/>
            <a:ext cx="1753344" cy="3048743"/>
          </a:xfrm>
          <a:prstGeom prst="roundRect">
            <a:avLst>
              <a:gd name="adj" fmla="val 3590"/>
            </a:avLst>
          </a:prstGeom>
          <a:solidFill>
            <a:schemeClr val="accent1">
              <a:lumMod val="20000"/>
              <a:lumOff val="8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9" name="Rectangle: Rounded Corners 13">
            <a:extLst>
              <a:ext uri="{FF2B5EF4-FFF2-40B4-BE49-F238E27FC236}">
                <a16:creationId xmlns:a16="http://schemas.microsoft.com/office/drawing/2014/main" id="{A3E24077-5A42-1E8D-5DCF-BC1E2EE116C4}"/>
              </a:ext>
            </a:extLst>
          </p:cNvPr>
          <p:cNvSpPr/>
          <p:nvPr/>
        </p:nvSpPr>
        <p:spPr>
          <a:xfrm>
            <a:off x="2355347" y="1719617"/>
            <a:ext cx="1753344" cy="3048743"/>
          </a:xfrm>
          <a:prstGeom prst="roundRect">
            <a:avLst>
              <a:gd name="adj" fmla="val 3590"/>
            </a:avLst>
          </a:prstGeom>
          <a:solidFill>
            <a:schemeClr val="accent1">
              <a:lumMod val="20000"/>
              <a:lumOff val="80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10" name="Text Placeholder 4">
            <a:extLst>
              <a:ext uri="{FF2B5EF4-FFF2-40B4-BE49-F238E27FC236}">
                <a16:creationId xmlns:a16="http://schemas.microsoft.com/office/drawing/2014/main" id="{C5059CA4-D043-247E-2011-9DD116CC795E}"/>
              </a:ext>
            </a:extLst>
          </p:cNvPr>
          <p:cNvSpPr txBox="1">
            <a:spLocks/>
          </p:cNvSpPr>
          <p:nvPr/>
        </p:nvSpPr>
        <p:spPr>
          <a:xfrm>
            <a:off x="640081" y="1897261"/>
            <a:ext cx="1334513" cy="2907857"/>
          </a:xfrm>
          <a:prstGeom prst="rect">
            <a:avLst/>
          </a:prstGeom>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Font typeface="Arial" panose="020B0604020202020204" pitchFamily="34" charset="0"/>
              <a:buNone/>
            </a:pPr>
            <a:r>
              <a:rPr lang="en-US" sz="1600" b="1" dirty="0"/>
              <a:t>Save time and cost. </a:t>
            </a:r>
            <a:r>
              <a:rPr lang="en-US" sz="1600" dirty="0"/>
              <a:t>Develop and deploy AI vision apps in days—instead of months</a:t>
            </a:r>
          </a:p>
        </p:txBody>
      </p:sp>
      <p:sp>
        <p:nvSpPr>
          <p:cNvPr id="11" name="Text Placeholder 4">
            <a:extLst>
              <a:ext uri="{FF2B5EF4-FFF2-40B4-BE49-F238E27FC236}">
                <a16:creationId xmlns:a16="http://schemas.microsoft.com/office/drawing/2014/main" id="{02EA4BE2-328D-DDBA-371D-A0942D5C6709}"/>
              </a:ext>
            </a:extLst>
          </p:cNvPr>
          <p:cNvSpPr txBox="1">
            <a:spLocks/>
          </p:cNvSpPr>
          <p:nvPr/>
        </p:nvSpPr>
        <p:spPr>
          <a:xfrm>
            <a:off x="2540050" y="1894784"/>
            <a:ext cx="1372196" cy="2812679"/>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1600" b="1" dirty="0"/>
              <a:t>Maximize device value. </a:t>
            </a:r>
            <a:r>
              <a:rPr lang="en-US" sz="1600" dirty="0"/>
              <a:t>Easily leverage the power and value of your Zebra advanced </a:t>
            </a:r>
            <a:br>
              <a:rPr lang="cs-CZ" sz="1600" dirty="0"/>
            </a:br>
            <a:r>
              <a:rPr lang="en-US" sz="1600" dirty="0"/>
              <a:t>AI-enabled hardware</a:t>
            </a:r>
          </a:p>
        </p:txBody>
      </p:sp>
      <p:sp>
        <p:nvSpPr>
          <p:cNvPr id="12" name="Text Placeholder 4">
            <a:extLst>
              <a:ext uri="{FF2B5EF4-FFF2-40B4-BE49-F238E27FC236}">
                <a16:creationId xmlns:a16="http://schemas.microsoft.com/office/drawing/2014/main" id="{61CD86E0-7EEF-0694-DE83-ED79857139BA}"/>
              </a:ext>
            </a:extLst>
          </p:cNvPr>
          <p:cNvSpPr txBox="1">
            <a:spLocks/>
          </p:cNvSpPr>
          <p:nvPr/>
        </p:nvSpPr>
        <p:spPr>
          <a:xfrm>
            <a:off x="4461182" y="1894784"/>
            <a:ext cx="1412937" cy="2812680"/>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1600" b="1" dirty="0"/>
              <a:t>Streamline workflows. </a:t>
            </a:r>
            <a:r>
              <a:rPr lang="en-US" sz="1600" dirty="0"/>
              <a:t>Simplify complex workflows with powerful AI applications that automate and reduce workflow steps</a:t>
            </a:r>
          </a:p>
        </p:txBody>
      </p:sp>
      <p:sp>
        <p:nvSpPr>
          <p:cNvPr id="13" name="Text Placeholder 4">
            <a:extLst>
              <a:ext uri="{FF2B5EF4-FFF2-40B4-BE49-F238E27FC236}">
                <a16:creationId xmlns:a16="http://schemas.microsoft.com/office/drawing/2014/main" id="{8562797B-9CA4-608F-6B71-7779D087831E}"/>
              </a:ext>
            </a:extLst>
          </p:cNvPr>
          <p:cNvSpPr txBox="1">
            <a:spLocks/>
          </p:cNvSpPr>
          <p:nvPr/>
        </p:nvSpPr>
        <p:spPr>
          <a:xfrm>
            <a:off x="6333803" y="1894783"/>
            <a:ext cx="1432806" cy="2564105"/>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en-US" sz="1600" b="1" dirty="0"/>
              <a:t>Improve your bottom line. </a:t>
            </a:r>
            <a:r>
              <a:rPr lang="en-US" sz="1600" dirty="0"/>
              <a:t>Boost operational and workforce efficiency</a:t>
            </a:r>
          </a:p>
        </p:txBody>
      </p:sp>
      <p:sp>
        <p:nvSpPr>
          <p:cNvPr id="14" name="Oval 6">
            <a:extLst>
              <a:ext uri="{FF2B5EF4-FFF2-40B4-BE49-F238E27FC236}">
                <a16:creationId xmlns:a16="http://schemas.microsoft.com/office/drawing/2014/main" id="{AC4AA0AF-C01E-D940-157E-CCD40A15E399}"/>
              </a:ext>
            </a:extLst>
          </p:cNvPr>
          <p:cNvSpPr/>
          <p:nvPr/>
        </p:nvSpPr>
        <p:spPr>
          <a:xfrm>
            <a:off x="416707" y="4943526"/>
            <a:ext cx="7495073" cy="1056867"/>
          </a:xfrm>
          <a:prstGeom prst="roundRect">
            <a:avLst>
              <a:gd name="adj" fmla="val 579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900"/>
              </a:spcBef>
            </a:pPr>
            <a:endParaRPr lang="en-US" dirty="0">
              <a:latin typeface="Zebra Sans" pitchFamily="2" charset="77"/>
            </a:endParaRPr>
          </a:p>
        </p:txBody>
      </p:sp>
      <p:sp>
        <p:nvSpPr>
          <p:cNvPr id="16" name="TextBox 15">
            <a:extLst>
              <a:ext uri="{FF2B5EF4-FFF2-40B4-BE49-F238E27FC236}">
                <a16:creationId xmlns:a16="http://schemas.microsoft.com/office/drawing/2014/main" id="{13B68A78-3002-E8B5-9F20-D4278E6EE133}"/>
              </a:ext>
            </a:extLst>
          </p:cNvPr>
          <p:cNvSpPr txBox="1"/>
          <p:nvPr/>
        </p:nvSpPr>
        <p:spPr>
          <a:xfrm>
            <a:off x="416707" y="5245935"/>
            <a:ext cx="7495073" cy="452047"/>
          </a:xfrm>
          <a:prstGeom prst="rect">
            <a:avLst/>
          </a:prstGeom>
          <a:noFill/>
        </p:spPr>
        <p:txBody>
          <a:bodyPr wrap="square">
            <a:spAutoFit/>
          </a:bodyPr>
          <a:lstStyle/>
          <a:p>
            <a:pPr algn="ctr">
              <a:lnSpc>
                <a:spcPct val="115000"/>
              </a:lnSpc>
              <a:spcAft>
                <a:spcPts val="800"/>
              </a:spcAft>
            </a:pPr>
            <a:r>
              <a:rPr lang="en-US" sz="2200" kern="100" dirty="0">
                <a:effectLst/>
                <a:latin typeface="Zebra Sans" pitchFamily="2" charset="77"/>
                <a:ea typeface="Aptos" panose="020B0004020202020204" pitchFamily="34" charset="0"/>
                <a:cs typeface="Times New Roman" panose="02020603050405020304" pitchFamily="18" charset="0"/>
              </a:rPr>
              <a:t>Faster, easier, smarter </a:t>
            </a:r>
            <a:r>
              <a:rPr lang="en-US" sz="2200" kern="100" dirty="0">
                <a:latin typeface="Zebra Sans" pitchFamily="2" charset="77"/>
                <a:ea typeface="Aptos" panose="020B0004020202020204" pitchFamily="34" charset="0"/>
                <a:cs typeface="Times New Roman" panose="02020603050405020304" pitchFamily="18" charset="0"/>
              </a:rPr>
              <a:t>w</a:t>
            </a:r>
            <a:r>
              <a:rPr lang="en-US" sz="2200" kern="100" dirty="0">
                <a:effectLst/>
                <a:latin typeface="Zebra Sans" pitchFamily="2" charset="77"/>
                <a:ea typeface="Aptos" panose="020B0004020202020204" pitchFamily="34" charset="0"/>
                <a:cs typeface="Times New Roman" panose="02020603050405020304" pitchFamily="18" charset="0"/>
              </a:rPr>
              <a:t>ork</a:t>
            </a:r>
            <a:r>
              <a:rPr lang="en-US" dirty="0">
                <a:latin typeface="Zebra Sans" pitchFamily="2" charset="77"/>
              </a:rPr>
              <a:t>—</a:t>
            </a:r>
            <a:r>
              <a:rPr lang="en-US" sz="2200" kern="100" dirty="0">
                <a:effectLst/>
                <a:latin typeface="Zebra Sans" pitchFamily="2" charset="77"/>
                <a:ea typeface="Aptos" panose="020B0004020202020204" pitchFamily="34" charset="0"/>
                <a:cs typeface="Times New Roman" panose="02020603050405020304" pitchFamily="18" charset="0"/>
              </a:rPr>
              <a:t>powered by AI</a:t>
            </a:r>
          </a:p>
        </p:txBody>
      </p:sp>
      <p:sp>
        <p:nvSpPr>
          <p:cNvPr id="18" name="Slide Number Placeholder 1">
            <a:extLst>
              <a:ext uri="{FF2B5EF4-FFF2-40B4-BE49-F238E27FC236}">
                <a16:creationId xmlns:a16="http://schemas.microsoft.com/office/drawing/2014/main" id="{86C34551-CA7D-C86A-B096-43ECEA775FEB}"/>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33</a:t>
            </a:fld>
            <a:endParaRPr lang="en-US" dirty="0">
              <a:latin typeface="Zebra Sans" pitchFamily="2" charset="77"/>
            </a:endParaRPr>
          </a:p>
        </p:txBody>
      </p:sp>
      <p:sp>
        <p:nvSpPr>
          <p:cNvPr id="19" name="TextBox 18">
            <a:extLst>
              <a:ext uri="{FF2B5EF4-FFF2-40B4-BE49-F238E27FC236}">
                <a16:creationId xmlns:a16="http://schemas.microsoft.com/office/drawing/2014/main" id="{EFEC694E-6195-B56B-1572-21339148102F}"/>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sp>
        <p:nvSpPr>
          <p:cNvPr id="17" name="TextBox 16">
            <a:extLst>
              <a:ext uri="{FF2B5EF4-FFF2-40B4-BE49-F238E27FC236}">
                <a16:creationId xmlns:a16="http://schemas.microsoft.com/office/drawing/2014/main" id="{38637017-4A10-1A49-93B6-6628338636E2}"/>
              </a:ext>
            </a:extLst>
          </p:cNvPr>
          <p:cNvSpPr txBox="1"/>
          <p:nvPr/>
        </p:nvSpPr>
        <p:spPr>
          <a:xfrm>
            <a:off x="1542289" y="6529116"/>
            <a:ext cx="10192511" cy="215444"/>
          </a:xfrm>
          <a:prstGeom prst="rect">
            <a:avLst/>
          </a:prstGeom>
          <a:noFill/>
        </p:spPr>
        <p:txBody>
          <a:bodyPr wrap="square" rtlCol="0">
            <a:spAutoFit/>
          </a:bodyPr>
          <a:lstStyle/>
          <a:p>
            <a:r>
              <a:rPr lang="en-US" sz="800" dirty="0">
                <a:latin typeface="Zebra Sans" pitchFamily="2" charset="77"/>
              </a:rPr>
              <a:t>NOTE: To fully leverage the most advanced, on-device AI models, such as the Zebra Frontline AI Enablers, Zebra recommends systems with enhanced processing power and increased memory capacity.</a:t>
            </a:r>
          </a:p>
        </p:txBody>
      </p:sp>
    </p:spTree>
    <p:extLst>
      <p:ext uri="{BB962C8B-B14F-4D97-AF65-F5344CB8AC3E}">
        <p14:creationId xmlns:p14="http://schemas.microsoft.com/office/powerpoint/2010/main" val="3567410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C2DD9-FF12-D0C9-8A9B-64F1D9030A73}"/>
            </a:ext>
          </a:extLst>
        </p:cNvPr>
        <p:cNvGrpSpPr/>
        <p:nvPr/>
      </p:nvGrpSpPr>
      <p:grpSpPr>
        <a:xfrm>
          <a:off x="0" y="0"/>
          <a:ext cx="0" cy="0"/>
          <a:chOff x="0" y="0"/>
          <a:chExt cx="0" cy="0"/>
        </a:xfrm>
      </p:grpSpPr>
      <p:sp>
        <p:nvSpPr>
          <p:cNvPr id="35" name="Rectangle: Rounded Corners 4">
            <a:extLst>
              <a:ext uri="{FF2B5EF4-FFF2-40B4-BE49-F238E27FC236}">
                <a16:creationId xmlns:a16="http://schemas.microsoft.com/office/drawing/2014/main" id="{5640FF35-E719-BD49-9541-FF64757489CC}"/>
              </a:ext>
            </a:extLst>
          </p:cNvPr>
          <p:cNvSpPr/>
          <p:nvPr/>
        </p:nvSpPr>
        <p:spPr>
          <a:xfrm>
            <a:off x="2710108" y="4802160"/>
            <a:ext cx="1997710" cy="1684363"/>
          </a:xfrm>
          <a:prstGeom prst="roundRect">
            <a:avLst>
              <a:gd name="adj" fmla="val 4943"/>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37" name="Rectangle: Rounded Corners 4">
            <a:extLst>
              <a:ext uri="{FF2B5EF4-FFF2-40B4-BE49-F238E27FC236}">
                <a16:creationId xmlns:a16="http://schemas.microsoft.com/office/drawing/2014/main" id="{4386DCC7-5193-4945-BFF5-E05AB49EA23E}"/>
              </a:ext>
            </a:extLst>
          </p:cNvPr>
          <p:cNvSpPr/>
          <p:nvPr/>
        </p:nvSpPr>
        <p:spPr>
          <a:xfrm>
            <a:off x="5009555" y="4802160"/>
            <a:ext cx="1997710" cy="1684363"/>
          </a:xfrm>
          <a:prstGeom prst="roundRect">
            <a:avLst>
              <a:gd name="adj" fmla="val 4943"/>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40" name="Rectangle: Rounded Corners 4">
            <a:extLst>
              <a:ext uri="{FF2B5EF4-FFF2-40B4-BE49-F238E27FC236}">
                <a16:creationId xmlns:a16="http://schemas.microsoft.com/office/drawing/2014/main" id="{42A4F271-00D6-8E4F-AAC0-C8E5E836B752}"/>
              </a:ext>
            </a:extLst>
          </p:cNvPr>
          <p:cNvSpPr/>
          <p:nvPr/>
        </p:nvSpPr>
        <p:spPr>
          <a:xfrm>
            <a:off x="7295555" y="4802160"/>
            <a:ext cx="1997710" cy="1684363"/>
          </a:xfrm>
          <a:prstGeom prst="roundRect">
            <a:avLst>
              <a:gd name="adj" fmla="val 4943"/>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41" name="Rectangle: Rounded Corners 4">
            <a:extLst>
              <a:ext uri="{FF2B5EF4-FFF2-40B4-BE49-F238E27FC236}">
                <a16:creationId xmlns:a16="http://schemas.microsoft.com/office/drawing/2014/main" id="{3FCBD629-8D26-FB41-B36E-E22C09C1FCC3}"/>
              </a:ext>
            </a:extLst>
          </p:cNvPr>
          <p:cNvSpPr/>
          <p:nvPr/>
        </p:nvSpPr>
        <p:spPr>
          <a:xfrm>
            <a:off x="9595002" y="4802160"/>
            <a:ext cx="1997710" cy="1684363"/>
          </a:xfrm>
          <a:prstGeom prst="roundRect">
            <a:avLst>
              <a:gd name="adj" fmla="val 4943"/>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 name="Title 1">
            <a:extLst>
              <a:ext uri="{FF2B5EF4-FFF2-40B4-BE49-F238E27FC236}">
                <a16:creationId xmlns:a16="http://schemas.microsoft.com/office/drawing/2014/main" id="{95D33FDB-E5DD-6AA2-DEAD-C2171D403169}"/>
              </a:ext>
            </a:extLst>
          </p:cNvPr>
          <p:cNvSpPr>
            <a:spLocks noGrp="1"/>
          </p:cNvSpPr>
          <p:nvPr>
            <p:ph type="title"/>
          </p:nvPr>
        </p:nvSpPr>
        <p:spPr/>
        <p:txBody>
          <a:bodyPr/>
          <a:lstStyle/>
          <a:p>
            <a:r>
              <a:rPr lang="en-US" dirty="0"/>
              <a:t>Capture volumes of data in seconds with the power of AI</a:t>
            </a:r>
          </a:p>
        </p:txBody>
      </p:sp>
      <p:sp>
        <p:nvSpPr>
          <p:cNvPr id="4" name="Text Placeholder 3">
            <a:extLst>
              <a:ext uri="{FF2B5EF4-FFF2-40B4-BE49-F238E27FC236}">
                <a16:creationId xmlns:a16="http://schemas.microsoft.com/office/drawing/2014/main" id="{420ACC54-2FF5-73DF-70EB-88FB1C90C412}"/>
              </a:ext>
            </a:extLst>
          </p:cNvPr>
          <p:cNvSpPr>
            <a:spLocks noGrp="1"/>
          </p:cNvSpPr>
          <p:nvPr>
            <p:ph type="body" sz="quarter" idx="15"/>
          </p:nvPr>
        </p:nvSpPr>
        <p:spPr>
          <a:xfrm>
            <a:off x="457200" y="1036320"/>
            <a:ext cx="11277600" cy="317500"/>
          </a:xfrm>
        </p:spPr>
        <p:txBody>
          <a:bodyPr/>
          <a:lstStyle/>
          <a:p>
            <a:r>
              <a:rPr lang="en-US" sz="1600" cap="none" dirty="0">
                <a:latin typeface="Zebra Sans" pitchFamily="2" charset="77"/>
              </a:rPr>
              <a:t>Ready-to-use trained models fast-track your use cases</a:t>
            </a:r>
          </a:p>
        </p:txBody>
      </p:sp>
      <p:sp>
        <p:nvSpPr>
          <p:cNvPr id="18" name="Slide Number Placeholder 1">
            <a:extLst>
              <a:ext uri="{FF2B5EF4-FFF2-40B4-BE49-F238E27FC236}">
                <a16:creationId xmlns:a16="http://schemas.microsoft.com/office/drawing/2014/main" id="{C4E6584E-DA4B-8514-5E90-2AFC8CE7D521}"/>
              </a:ext>
            </a:extLst>
          </p:cNvPr>
          <p:cNvSpPr txBox="1">
            <a:spLocks/>
          </p:cNvSpPr>
          <p:nvPr/>
        </p:nvSpPr>
        <p:spPr>
          <a:xfrm>
            <a:off x="11560629" y="6516822"/>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34</a:t>
            </a:fld>
            <a:endParaRPr lang="en-US" dirty="0">
              <a:latin typeface="Zebra Sans" pitchFamily="2" charset="77"/>
            </a:endParaRPr>
          </a:p>
        </p:txBody>
      </p:sp>
      <p:sp>
        <p:nvSpPr>
          <p:cNvPr id="22" name="Rectangle: Rounded Corners 4">
            <a:extLst>
              <a:ext uri="{FF2B5EF4-FFF2-40B4-BE49-F238E27FC236}">
                <a16:creationId xmlns:a16="http://schemas.microsoft.com/office/drawing/2014/main" id="{92B570A1-5BFD-FC90-832C-32C3BB180BA1}"/>
              </a:ext>
            </a:extLst>
          </p:cNvPr>
          <p:cNvSpPr/>
          <p:nvPr/>
        </p:nvSpPr>
        <p:spPr>
          <a:xfrm>
            <a:off x="451002" y="4802160"/>
            <a:ext cx="1957738" cy="1684363"/>
          </a:xfrm>
          <a:prstGeom prst="roundRect">
            <a:avLst>
              <a:gd name="adj" fmla="val 4943"/>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3" name="Text Placeholder 16">
            <a:extLst>
              <a:ext uri="{FF2B5EF4-FFF2-40B4-BE49-F238E27FC236}">
                <a16:creationId xmlns:a16="http://schemas.microsoft.com/office/drawing/2014/main" id="{1CAFFDE3-4F7F-7BF2-C558-4404189AACE9}"/>
              </a:ext>
            </a:extLst>
          </p:cNvPr>
          <p:cNvSpPr txBox="1">
            <a:spLocks/>
          </p:cNvSpPr>
          <p:nvPr/>
        </p:nvSpPr>
        <p:spPr>
          <a:xfrm>
            <a:off x="2857791" y="4857880"/>
            <a:ext cx="1385270" cy="42084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buFont typeface="Arial" panose="020B0604020202020204" pitchFamily="34" charset="0"/>
              <a:buNone/>
              <a:defRPr sz="1400" b="0" i="0" kern="1200">
                <a:solidFill>
                  <a:schemeClr val="tx1"/>
                </a:solidFill>
                <a:latin typeface="Zebra Sans Cnd ExtraBold" pitchFamily="2" charset="77"/>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200" b="0" i="0" kern="1200">
                <a:solidFill>
                  <a:schemeClr val="tx1"/>
                </a:solidFill>
                <a:latin typeface="Zebra Sans" pitchFamily="2" charset="77"/>
                <a:ea typeface="+mn-ea"/>
                <a:cs typeface="+mn-cs"/>
              </a:defRPr>
            </a:lvl2pPr>
            <a:lvl3pPr marL="14288" indent="0" algn="ctr" defTabSz="914400" rtl="0" eaLnBrk="1" latinLnBrk="0" hangingPunct="1">
              <a:lnSpc>
                <a:spcPct val="100000"/>
              </a:lnSpc>
              <a:spcBef>
                <a:spcPts val="400"/>
              </a:spcBef>
              <a:buFont typeface="Arial"/>
              <a:buNone/>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20"/>
              </a:lnSpc>
            </a:pPr>
            <a:r>
              <a:rPr lang="en-US" sz="1600" dirty="0">
                <a:latin typeface="Zebra Sans Bold" pitchFamily="50" charset="0"/>
              </a:rPr>
              <a:t>Text-OCR </a:t>
            </a:r>
            <a:r>
              <a:rPr lang="cs-CZ" sz="1600" dirty="0">
                <a:latin typeface="Zebra Sans Bold" pitchFamily="50" charset="0"/>
              </a:rPr>
              <a:t>R</a:t>
            </a:r>
            <a:r>
              <a:rPr lang="en-US" sz="1600" dirty="0" err="1">
                <a:latin typeface="Zebra Sans Bold" pitchFamily="50" charset="0"/>
              </a:rPr>
              <a:t>ecognizer</a:t>
            </a:r>
            <a:endParaRPr lang="en-US" sz="1600" dirty="0">
              <a:latin typeface="Zebra Sans Bold" pitchFamily="50" charset="0"/>
            </a:endParaRPr>
          </a:p>
        </p:txBody>
      </p:sp>
      <p:sp>
        <p:nvSpPr>
          <p:cNvPr id="24" name="Text Placeholder 16">
            <a:extLst>
              <a:ext uri="{FF2B5EF4-FFF2-40B4-BE49-F238E27FC236}">
                <a16:creationId xmlns:a16="http://schemas.microsoft.com/office/drawing/2014/main" id="{2E1BA9CE-9767-EC83-8828-A05C5D7350FA}"/>
              </a:ext>
            </a:extLst>
          </p:cNvPr>
          <p:cNvSpPr txBox="1">
            <a:spLocks/>
          </p:cNvSpPr>
          <p:nvPr/>
        </p:nvSpPr>
        <p:spPr>
          <a:xfrm>
            <a:off x="5167930" y="4857880"/>
            <a:ext cx="1778118" cy="424488"/>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buFont typeface="Arial" panose="020B0604020202020204" pitchFamily="34" charset="0"/>
              <a:buNone/>
              <a:defRPr sz="1400" b="0" i="0" kern="1200">
                <a:solidFill>
                  <a:schemeClr val="tx1"/>
                </a:solidFill>
                <a:latin typeface="Zebra Sans Cnd ExtraBold" pitchFamily="2" charset="77"/>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200" b="0" i="0" kern="1200">
                <a:solidFill>
                  <a:schemeClr val="tx1"/>
                </a:solidFill>
                <a:latin typeface="Zebra Sans" pitchFamily="2" charset="77"/>
                <a:ea typeface="+mn-ea"/>
                <a:cs typeface="+mn-cs"/>
              </a:defRPr>
            </a:lvl2pPr>
            <a:lvl3pPr marL="14288" indent="0" algn="ctr" defTabSz="914400" rtl="0" eaLnBrk="1" latinLnBrk="0" hangingPunct="1">
              <a:lnSpc>
                <a:spcPct val="100000"/>
              </a:lnSpc>
              <a:spcBef>
                <a:spcPts val="400"/>
              </a:spcBef>
              <a:buFont typeface="Arial"/>
              <a:buNone/>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20"/>
              </a:lnSpc>
            </a:pPr>
            <a:r>
              <a:rPr lang="en-US" sz="1600" dirty="0">
                <a:latin typeface="Zebra Sans Bold" pitchFamily="50" charset="0"/>
              </a:rPr>
              <a:t>Shelf and </a:t>
            </a:r>
            <a:br>
              <a:rPr lang="en-US" sz="1600" dirty="0">
                <a:latin typeface="Zebra Sans Bold" pitchFamily="50" charset="0"/>
              </a:rPr>
            </a:br>
            <a:r>
              <a:rPr lang="cs-CZ" sz="1600" dirty="0">
                <a:latin typeface="Zebra Sans Bold" pitchFamily="50" charset="0"/>
              </a:rPr>
              <a:t>P</a:t>
            </a:r>
            <a:r>
              <a:rPr lang="en-US" sz="1600" dirty="0" err="1">
                <a:latin typeface="Zebra Sans Bold" pitchFamily="50" charset="0"/>
              </a:rPr>
              <a:t>roduct</a:t>
            </a:r>
            <a:r>
              <a:rPr lang="en-US" sz="1600" dirty="0">
                <a:latin typeface="Zebra Sans Bold" pitchFamily="50" charset="0"/>
              </a:rPr>
              <a:t> </a:t>
            </a:r>
            <a:r>
              <a:rPr lang="cs-CZ" sz="1600" dirty="0">
                <a:latin typeface="Zebra Sans Bold" pitchFamily="50" charset="0"/>
              </a:rPr>
              <a:t>L</a:t>
            </a:r>
            <a:r>
              <a:rPr lang="en-US" sz="1600" dirty="0" err="1">
                <a:latin typeface="Zebra Sans Bold" pitchFamily="50" charset="0"/>
              </a:rPr>
              <a:t>ocalizer</a:t>
            </a:r>
            <a:endParaRPr lang="en-US" sz="1600" dirty="0">
              <a:latin typeface="Zebra Sans Bold" pitchFamily="50" charset="0"/>
            </a:endParaRPr>
          </a:p>
        </p:txBody>
      </p:sp>
      <p:sp>
        <p:nvSpPr>
          <p:cNvPr id="25" name="Text Placeholder 16">
            <a:extLst>
              <a:ext uri="{FF2B5EF4-FFF2-40B4-BE49-F238E27FC236}">
                <a16:creationId xmlns:a16="http://schemas.microsoft.com/office/drawing/2014/main" id="{5EAADE43-C107-BBBE-F7F1-7F5C8683E700}"/>
              </a:ext>
            </a:extLst>
          </p:cNvPr>
          <p:cNvSpPr txBox="1">
            <a:spLocks/>
          </p:cNvSpPr>
          <p:nvPr/>
        </p:nvSpPr>
        <p:spPr>
          <a:xfrm>
            <a:off x="7458983" y="4857880"/>
            <a:ext cx="1476710" cy="42448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buFont typeface="Arial" panose="020B0604020202020204" pitchFamily="34" charset="0"/>
              <a:buNone/>
              <a:defRPr sz="1400" b="0" i="0" kern="1200">
                <a:solidFill>
                  <a:schemeClr val="tx1"/>
                </a:solidFill>
                <a:latin typeface="Zebra Sans Cnd ExtraBold" pitchFamily="2" charset="77"/>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200" b="0" i="0" kern="1200">
                <a:solidFill>
                  <a:schemeClr val="tx1"/>
                </a:solidFill>
                <a:latin typeface="Zebra Sans" pitchFamily="2" charset="77"/>
                <a:ea typeface="+mn-ea"/>
                <a:cs typeface="+mn-cs"/>
              </a:defRPr>
            </a:lvl2pPr>
            <a:lvl3pPr marL="14288" indent="0" algn="ctr" defTabSz="914400" rtl="0" eaLnBrk="1" latinLnBrk="0" hangingPunct="1">
              <a:lnSpc>
                <a:spcPct val="100000"/>
              </a:lnSpc>
              <a:spcBef>
                <a:spcPts val="400"/>
              </a:spcBef>
              <a:buFont typeface="Arial"/>
              <a:buNone/>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20"/>
              </a:lnSpc>
            </a:pPr>
            <a:r>
              <a:rPr lang="en-US" sz="1600" dirty="0">
                <a:latin typeface="Zebra Sans Bold" pitchFamily="50" charset="0"/>
              </a:rPr>
              <a:t>Feature </a:t>
            </a:r>
            <a:r>
              <a:rPr lang="cs-CZ" sz="1600" dirty="0">
                <a:latin typeface="Zebra Sans Bold" pitchFamily="50" charset="0"/>
              </a:rPr>
              <a:t>E</a:t>
            </a:r>
            <a:r>
              <a:rPr lang="en-US" sz="1600" dirty="0" err="1">
                <a:latin typeface="Zebra Sans Bold" pitchFamily="50" charset="0"/>
              </a:rPr>
              <a:t>xtractor</a:t>
            </a:r>
            <a:endParaRPr lang="en-US" sz="1600" dirty="0">
              <a:latin typeface="Zebra Sans Bold" pitchFamily="50" charset="0"/>
            </a:endParaRPr>
          </a:p>
        </p:txBody>
      </p:sp>
      <p:sp>
        <p:nvSpPr>
          <p:cNvPr id="26" name="Text Placeholder 16">
            <a:extLst>
              <a:ext uri="{FF2B5EF4-FFF2-40B4-BE49-F238E27FC236}">
                <a16:creationId xmlns:a16="http://schemas.microsoft.com/office/drawing/2014/main" id="{7BE77B1B-4E4E-0DB1-A40B-F37FFA05C7AE}"/>
              </a:ext>
            </a:extLst>
          </p:cNvPr>
          <p:cNvSpPr txBox="1">
            <a:spLocks/>
          </p:cNvSpPr>
          <p:nvPr/>
        </p:nvSpPr>
        <p:spPr>
          <a:xfrm>
            <a:off x="9763537" y="4857880"/>
            <a:ext cx="1578310" cy="424486"/>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1800"/>
              </a:spcBef>
              <a:buFont typeface="Arial" panose="020B0604020202020204" pitchFamily="34" charset="0"/>
              <a:buNone/>
              <a:defRPr sz="1400" b="0" i="0" kern="1200">
                <a:solidFill>
                  <a:schemeClr val="tx1"/>
                </a:solidFill>
                <a:latin typeface="Zebra Sans Cnd ExtraBold" pitchFamily="2" charset="77"/>
                <a:ea typeface="+mn-ea"/>
                <a:cs typeface="+mn-cs"/>
              </a:defRPr>
            </a:lvl1pPr>
            <a:lvl2pPr marL="0" indent="0" algn="l" defTabSz="914400" rtl="0" eaLnBrk="1" latinLnBrk="0" hangingPunct="1">
              <a:lnSpc>
                <a:spcPct val="100000"/>
              </a:lnSpc>
              <a:spcBef>
                <a:spcPts val="0"/>
              </a:spcBef>
              <a:buFont typeface="Arial" panose="020B0604020202020204" pitchFamily="34" charset="0"/>
              <a:buNone/>
              <a:tabLst/>
              <a:defRPr sz="1200" b="0" i="0" kern="1200">
                <a:solidFill>
                  <a:schemeClr val="tx1"/>
                </a:solidFill>
                <a:latin typeface="Zebra Sans" pitchFamily="2" charset="77"/>
                <a:ea typeface="+mn-ea"/>
                <a:cs typeface="+mn-cs"/>
              </a:defRPr>
            </a:lvl2pPr>
            <a:lvl3pPr marL="14288" indent="0" algn="ctr" defTabSz="914400" rtl="0" eaLnBrk="1" latinLnBrk="0" hangingPunct="1">
              <a:lnSpc>
                <a:spcPct val="100000"/>
              </a:lnSpc>
              <a:spcBef>
                <a:spcPts val="400"/>
              </a:spcBef>
              <a:buFont typeface="Arial"/>
              <a:buNone/>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20"/>
              </a:lnSpc>
            </a:pPr>
            <a:r>
              <a:rPr lang="en-US" sz="1600" dirty="0">
                <a:latin typeface="Zebra Sans Bold" pitchFamily="50" charset="0"/>
              </a:rPr>
              <a:t>Product </a:t>
            </a:r>
            <a:r>
              <a:rPr lang="cs-CZ" sz="1600" dirty="0">
                <a:latin typeface="Zebra Sans Bold" pitchFamily="50" charset="0"/>
              </a:rPr>
              <a:t>R</a:t>
            </a:r>
            <a:r>
              <a:rPr lang="en-US" sz="1600" dirty="0" err="1">
                <a:latin typeface="Zebra Sans Bold" pitchFamily="50" charset="0"/>
              </a:rPr>
              <a:t>ecognizer</a:t>
            </a:r>
            <a:endParaRPr lang="en-US" sz="1600" dirty="0">
              <a:latin typeface="Zebra Sans Bold" pitchFamily="50" charset="0"/>
            </a:endParaRPr>
          </a:p>
        </p:txBody>
      </p:sp>
      <p:pic>
        <p:nvPicPr>
          <p:cNvPr id="27" name="Picture 26">
            <a:extLst>
              <a:ext uri="{FF2B5EF4-FFF2-40B4-BE49-F238E27FC236}">
                <a16:creationId xmlns:a16="http://schemas.microsoft.com/office/drawing/2014/main" id="{814934A1-D32B-EA5A-1FDD-5D0DF9DE6A2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1001" y="1439731"/>
            <a:ext cx="1957738" cy="3261454"/>
          </a:xfrm>
          <a:prstGeom prst="roundRect">
            <a:avLst>
              <a:gd name="adj" fmla="val 3334"/>
            </a:avLst>
          </a:prstGeom>
        </p:spPr>
      </p:pic>
      <p:pic>
        <p:nvPicPr>
          <p:cNvPr id="28" name="Picture 27">
            <a:extLst>
              <a:ext uri="{FF2B5EF4-FFF2-40B4-BE49-F238E27FC236}">
                <a16:creationId xmlns:a16="http://schemas.microsoft.com/office/drawing/2014/main" id="{37E68CA7-378B-992A-ABA7-49C7FC34080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737002" y="1439731"/>
            <a:ext cx="1957739" cy="3261454"/>
          </a:xfrm>
          <a:prstGeom prst="roundRect">
            <a:avLst>
              <a:gd name="adj" fmla="val 3334"/>
            </a:avLst>
          </a:prstGeom>
        </p:spPr>
      </p:pic>
      <p:pic>
        <p:nvPicPr>
          <p:cNvPr id="29" name="Picture 28">
            <a:extLst>
              <a:ext uri="{FF2B5EF4-FFF2-40B4-BE49-F238E27FC236}">
                <a16:creationId xmlns:a16="http://schemas.microsoft.com/office/drawing/2014/main" id="{1309D755-9F98-C21A-90F6-EC61E8B0775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26510" y="1439729"/>
            <a:ext cx="1957739" cy="3261456"/>
          </a:xfrm>
          <a:prstGeom prst="roundRect">
            <a:avLst>
              <a:gd name="adj" fmla="val 3334"/>
            </a:avLst>
          </a:prstGeom>
        </p:spPr>
      </p:pic>
      <p:pic>
        <p:nvPicPr>
          <p:cNvPr id="30" name="Picture 29">
            <a:extLst>
              <a:ext uri="{FF2B5EF4-FFF2-40B4-BE49-F238E27FC236}">
                <a16:creationId xmlns:a16="http://schemas.microsoft.com/office/drawing/2014/main" id="{7695D80C-E951-A514-20B9-0ECAD0A475D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309000" y="1439729"/>
            <a:ext cx="1957739" cy="3261456"/>
          </a:xfrm>
          <a:prstGeom prst="roundRect">
            <a:avLst>
              <a:gd name="adj" fmla="val 3334"/>
            </a:avLst>
          </a:prstGeom>
        </p:spPr>
      </p:pic>
      <p:pic>
        <p:nvPicPr>
          <p:cNvPr id="31" name="Picture 30">
            <a:extLst>
              <a:ext uri="{FF2B5EF4-FFF2-40B4-BE49-F238E27FC236}">
                <a16:creationId xmlns:a16="http://schemas.microsoft.com/office/drawing/2014/main" id="{210A8DDD-33DC-F870-1E84-1F7B0B361670}"/>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608671" y="1439727"/>
            <a:ext cx="1957740" cy="3261458"/>
          </a:xfrm>
          <a:prstGeom prst="roundRect">
            <a:avLst>
              <a:gd name="adj" fmla="val 3334"/>
            </a:avLst>
          </a:prstGeom>
        </p:spPr>
      </p:pic>
      <p:sp>
        <p:nvSpPr>
          <p:cNvPr id="32" name="TextBox 31">
            <a:extLst>
              <a:ext uri="{FF2B5EF4-FFF2-40B4-BE49-F238E27FC236}">
                <a16:creationId xmlns:a16="http://schemas.microsoft.com/office/drawing/2014/main" id="{9E8591A8-16E0-1542-161B-14950607ED5F}"/>
              </a:ext>
            </a:extLst>
          </p:cNvPr>
          <p:cNvSpPr txBox="1"/>
          <p:nvPr/>
        </p:nvSpPr>
        <p:spPr>
          <a:xfrm>
            <a:off x="494469" y="5332721"/>
            <a:ext cx="1683956" cy="861774"/>
          </a:xfrm>
          <a:prstGeom prst="rect">
            <a:avLst/>
          </a:prstGeom>
          <a:noFill/>
        </p:spPr>
        <p:txBody>
          <a:bodyPr wrap="square">
            <a:spAutoFit/>
          </a:bodyPr>
          <a:lstStyle/>
          <a:p>
            <a:r>
              <a:rPr lang="en-US" sz="1000" dirty="0">
                <a:latin typeface="Zebra Sans" pitchFamily="2" charset="77"/>
              </a:rPr>
              <a:t>Detects and decodes all barcodes in an image, whether they are on labels on boxes, parcels or shelves</a:t>
            </a:r>
          </a:p>
        </p:txBody>
      </p:sp>
      <p:sp>
        <p:nvSpPr>
          <p:cNvPr id="33" name="TextBox 32">
            <a:extLst>
              <a:ext uri="{FF2B5EF4-FFF2-40B4-BE49-F238E27FC236}">
                <a16:creationId xmlns:a16="http://schemas.microsoft.com/office/drawing/2014/main" id="{3A9501EC-039A-0170-FEBE-148CBFDD55CE}"/>
              </a:ext>
            </a:extLst>
          </p:cNvPr>
          <p:cNvSpPr txBox="1"/>
          <p:nvPr/>
        </p:nvSpPr>
        <p:spPr>
          <a:xfrm>
            <a:off x="2764996" y="5327881"/>
            <a:ext cx="1929745" cy="707886"/>
          </a:xfrm>
          <a:prstGeom prst="rect">
            <a:avLst/>
          </a:prstGeom>
          <a:noFill/>
        </p:spPr>
        <p:txBody>
          <a:bodyPr wrap="square">
            <a:spAutoFit/>
          </a:bodyPr>
          <a:lstStyle/>
          <a:p>
            <a:r>
              <a:rPr lang="en-US" sz="1000" dirty="0">
                <a:latin typeface="Zebra Sans" pitchFamily="2" charset="77"/>
              </a:rPr>
              <a:t>Detects and recognizes any text or characters in an image and decodes the text into words with extreme accuracy</a:t>
            </a:r>
          </a:p>
        </p:txBody>
      </p:sp>
      <p:sp>
        <p:nvSpPr>
          <p:cNvPr id="34" name="TextBox 33">
            <a:extLst>
              <a:ext uri="{FF2B5EF4-FFF2-40B4-BE49-F238E27FC236}">
                <a16:creationId xmlns:a16="http://schemas.microsoft.com/office/drawing/2014/main" id="{591F4FFC-ED11-B845-1ABF-47BB64C229CD}"/>
              </a:ext>
            </a:extLst>
          </p:cNvPr>
          <p:cNvSpPr txBox="1"/>
          <p:nvPr/>
        </p:nvSpPr>
        <p:spPr>
          <a:xfrm>
            <a:off x="5055575" y="5314799"/>
            <a:ext cx="2032372" cy="1015663"/>
          </a:xfrm>
          <a:prstGeom prst="rect">
            <a:avLst/>
          </a:prstGeom>
          <a:noFill/>
        </p:spPr>
        <p:txBody>
          <a:bodyPr wrap="square">
            <a:spAutoFit/>
          </a:bodyPr>
          <a:lstStyle/>
          <a:p>
            <a:r>
              <a:rPr lang="en-US" sz="1000" spc="-10" dirty="0">
                <a:latin typeface="Zebra Sans" pitchFamily="2" charset="77"/>
              </a:rPr>
              <a:t>Detects all products, shelf and peg labels and shelf facings in </a:t>
            </a:r>
            <a:br>
              <a:rPr lang="en-US" sz="1000" spc="-10" dirty="0">
                <a:latin typeface="Zebra Sans" pitchFamily="2" charset="77"/>
              </a:rPr>
            </a:br>
            <a:r>
              <a:rPr lang="en-US" sz="1000" spc="-10" dirty="0">
                <a:latin typeface="Zebra Sans" pitchFamily="2" charset="77"/>
              </a:rPr>
              <a:t>an image; variable data capture distances accommodate different aisle widths to support almost any store layout</a:t>
            </a:r>
          </a:p>
        </p:txBody>
      </p:sp>
      <p:sp>
        <p:nvSpPr>
          <p:cNvPr id="36" name="TextBox 35">
            <a:extLst>
              <a:ext uri="{FF2B5EF4-FFF2-40B4-BE49-F238E27FC236}">
                <a16:creationId xmlns:a16="http://schemas.microsoft.com/office/drawing/2014/main" id="{93CB3477-7770-B122-B441-0D8ACE8F8D5E}"/>
              </a:ext>
            </a:extLst>
          </p:cNvPr>
          <p:cNvSpPr txBox="1"/>
          <p:nvPr/>
        </p:nvSpPr>
        <p:spPr>
          <a:xfrm>
            <a:off x="6909423" y="5353329"/>
            <a:ext cx="2234664" cy="553998"/>
          </a:xfrm>
          <a:prstGeom prst="rect">
            <a:avLst/>
          </a:prstGeom>
          <a:noFill/>
        </p:spPr>
        <p:txBody>
          <a:bodyPr wrap="square">
            <a:spAutoFit/>
          </a:bodyPr>
          <a:lstStyle/>
          <a:p>
            <a:pPr lvl="1"/>
            <a:r>
              <a:rPr lang="en-US" sz="1000" dirty="0">
                <a:latin typeface="Zebra Sans" pitchFamily="2" charset="77"/>
              </a:rPr>
              <a:t>Extracts and stores key descriptors of products in a database</a:t>
            </a:r>
          </a:p>
        </p:txBody>
      </p:sp>
      <p:sp>
        <p:nvSpPr>
          <p:cNvPr id="38" name="TextBox 37">
            <a:extLst>
              <a:ext uri="{FF2B5EF4-FFF2-40B4-BE49-F238E27FC236}">
                <a16:creationId xmlns:a16="http://schemas.microsoft.com/office/drawing/2014/main" id="{E5511878-4EED-B555-8B98-8D533C20F072}"/>
              </a:ext>
            </a:extLst>
          </p:cNvPr>
          <p:cNvSpPr txBox="1"/>
          <p:nvPr/>
        </p:nvSpPr>
        <p:spPr>
          <a:xfrm>
            <a:off x="9224769" y="5329094"/>
            <a:ext cx="2335860" cy="861774"/>
          </a:xfrm>
          <a:prstGeom prst="rect">
            <a:avLst/>
          </a:prstGeom>
          <a:noFill/>
        </p:spPr>
        <p:txBody>
          <a:bodyPr wrap="square">
            <a:spAutoFit/>
          </a:bodyPr>
          <a:lstStyle/>
          <a:p>
            <a:pPr lvl="1"/>
            <a:r>
              <a:rPr lang="en-US" sz="1000" dirty="0">
                <a:latin typeface="Zebra Sans" pitchFamily="2" charset="77"/>
              </a:rPr>
              <a:t>Finds and recognizes products on shelves—helps locate an item, determine what items need restocking, or recognize items at a POS</a:t>
            </a:r>
          </a:p>
        </p:txBody>
      </p:sp>
      <p:sp>
        <p:nvSpPr>
          <p:cNvPr id="39" name="Text Placeholder 16">
            <a:extLst>
              <a:ext uri="{FF2B5EF4-FFF2-40B4-BE49-F238E27FC236}">
                <a16:creationId xmlns:a16="http://schemas.microsoft.com/office/drawing/2014/main" id="{5D791F4A-F1F9-F459-DE28-A89A10688517}"/>
              </a:ext>
            </a:extLst>
          </p:cNvPr>
          <p:cNvSpPr txBox="1">
            <a:spLocks/>
          </p:cNvSpPr>
          <p:nvPr/>
        </p:nvSpPr>
        <p:spPr>
          <a:xfrm>
            <a:off x="494468" y="4817539"/>
            <a:ext cx="1385270" cy="420844"/>
          </a:xfrm>
          <a:prstGeom prst="rect">
            <a:avLst/>
          </a:prstGeom>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20"/>
              </a:lnSpc>
            </a:pPr>
            <a:r>
              <a:rPr lang="en-US" sz="1600" dirty="0">
                <a:latin typeface="Zebra Sans Bold" pitchFamily="50" charset="0"/>
              </a:rPr>
              <a:t>Barcode </a:t>
            </a:r>
            <a:r>
              <a:rPr lang="cs-CZ" sz="1600" dirty="0">
                <a:latin typeface="Zebra Sans Bold" pitchFamily="50" charset="0"/>
              </a:rPr>
              <a:t>L</a:t>
            </a:r>
            <a:r>
              <a:rPr lang="en-US" sz="1600" dirty="0" err="1">
                <a:latin typeface="Zebra Sans Bold" pitchFamily="50" charset="0"/>
              </a:rPr>
              <a:t>ocalizer</a:t>
            </a:r>
            <a:endParaRPr lang="en-US" sz="1600" dirty="0">
              <a:latin typeface="Zebra Sans Bold" pitchFamily="50" charset="0"/>
            </a:endParaRPr>
          </a:p>
        </p:txBody>
      </p:sp>
      <p:sp>
        <p:nvSpPr>
          <p:cNvPr id="42" name="TextBox 41">
            <a:extLst>
              <a:ext uri="{FF2B5EF4-FFF2-40B4-BE49-F238E27FC236}">
                <a16:creationId xmlns:a16="http://schemas.microsoft.com/office/drawing/2014/main" id="{030E84DC-FD67-4C4C-84FF-CE325A9E09E7}"/>
              </a:ext>
            </a:extLst>
          </p:cNvPr>
          <p:cNvSpPr txBox="1"/>
          <p:nvPr/>
        </p:nvSpPr>
        <p:spPr>
          <a:xfrm>
            <a:off x="1825318" y="6542243"/>
            <a:ext cx="9735311" cy="215444"/>
          </a:xfrm>
          <a:prstGeom prst="rect">
            <a:avLst/>
          </a:prstGeom>
          <a:noFill/>
        </p:spPr>
        <p:txBody>
          <a:bodyPr wrap="square" rtlCol="0">
            <a:spAutoFit/>
          </a:bodyPr>
          <a:lstStyle/>
          <a:p>
            <a:r>
              <a:rPr lang="en-US" sz="800" dirty="0">
                <a:latin typeface="Zebra Sans" pitchFamily="2" charset="77"/>
              </a:rPr>
              <a:t>NOTE: To fully leverage the most advanced, on-device AI models, such as the Zebra Frontline AI Enablers, Zebra recommends systems with enhanced processing power and increased memory capacity.</a:t>
            </a:r>
          </a:p>
        </p:txBody>
      </p:sp>
      <p:sp>
        <p:nvSpPr>
          <p:cNvPr id="43" name="TextBox 42">
            <a:extLst>
              <a:ext uri="{FF2B5EF4-FFF2-40B4-BE49-F238E27FC236}">
                <a16:creationId xmlns:a16="http://schemas.microsoft.com/office/drawing/2014/main" id="{69697A98-5B81-7047-BE73-F625012EB911}"/>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spTree>
    <p:extLst>
      <p:ext uri="{BB962C8B-B14F-4D97-AF65-F5344CB8AC3E}">
        <p14:creationId xmlns:p14="http://schemas.microsoft.com/office/powerpoint/2010/main" val="33483341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81FDC5C-76D0-5540-4288-07EDF441E45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7B9444E-ACF1-123D-03A3-7E1128D893B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414016" y="2574723"/>
            <a:ext cx="9777984" cy="4269210"/>
          </a:xfrm>
          <a:prstGeom prst="rect">
            <a:avLst/>
          </a:prstGeom>
        </p:spPr>
      </p:pic>
      <p:cxnSp>
        <p:nvCxnSpPr>
          <p:cNvPr id="7" name="Straight Connector 6">
            <a:extLst>
              <a:ext uri="{FF2B5EF4-FFF2-40B4-BE49-F238E27FC236}">
                <a16:creationId xmlns:a16="http://schemas.microsoft.com/office/drawing/2014/main" id="{B65DF40D-5904-6E9A-22B9-7D6D06D82370}"/>
              </a:ext>
            </a:extLst>
          </p:cNvPr>
          <p:cNvCxnSpPr>
            <a:cxnSpLocks/>
          </p:cNvCxnSpPr>
          <p:nvPr/>
        </p:nvCxnSpPr>
        <p:spPr>
          <a:xfrm>
            <a:off x="457198" y="2627034"/>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0" name="Group 9">
            <a:extLst>
              <a:ext uri="{FF2B5EF4-FFF2-40B4-BE49-F238E27FC236}">
                <a16:creationId xmlns:a16="http://schemas.microsoft.com/office/drawing/2014/main" id="{8CADD71B-CC8C-858C-43AB-B1B2A41FE9A2}"/>
              </a:ext>
            </a:extLst>
          </p:cNvPr>
          <p:cNvGrpSpPr/>
          <p:nvPr/>
        </p:nvGrpSpPr>
        <p:grpSpPr>
          <a:xfrm>
            <a:off x="457198" y="2980923"/>
            <a:ext cx="11277600" cy="1250044"/>
            <a:chOff x="457199" y="2980922"/>
            <a:chExt cx="5546589" cy="1721707"/>
          </a:xfrm>
        </p:grpSpPr>
        <p:grpSp>
          <p:nvGrpSpPr>
            <p:cNvPr id="20" name="Group 19">
              <a:extLst>
                <a:ext uri="{FF2B5EF4-FFF2-40B4-BE49-F238E27FC236}">
                  <a16:creationId xmlns:a16="http://schemas.microsoft.com/office/drawing/2014/main" id="{7308EF11-80A4-740C-C104-CA91E9D52027}"/>
                </a:ext>
              </a:extLst>
            </p:cNvPr>
            <p:cNvGrpSpPr/>
            <p:nvPr/>
          </p:nvGrpSpPr>
          <p:grpSpPr>
            <a:xfrm>
              <a:off x="457199" y="2980922"/>
              <a:ext cx="5546589" cy="1721707"/>
              <a:chOff x="457197" y="2644040"/>
              <a:chExt cx="6722176" cy="2398224"/>
            </a:xfrm>
          </p:grpSpPr>
          <p:grpSp>
            <p:nvGrpSpPr>
              <p:cNvPr id="22" name="Group 21">
                <a:extLst>
                  <a:ext uri="{FF2B5EF4-FFF2-40B4-BE49-F238E27FC236}">
                    <a16:creationId xmlns:a16="http://schemas.microsoft.com/office/drawing/2014/main" id="{3F74778C-A496-42BF-E8B0-271FB8537C35}"/>
                  </a:ext>
                </a:extLst>
              </p:cNvPr>
              <p:cNvGrpSpPr/>
              <p:nvPr/>
            </p:nvGrpSpPr>
            <p:grpSpPr>
              <a:xfrm>
                <a:off x="457197" y="2650078"/>
                <a:ext cx="4984624" cy="2392186"/>
                <a:chOff x="4835236" y="2467197"/>
                <a:chExt cx="6968838" cy="3130039"/>
              </a:xfrm>
            </p:grpSpPr>
            <p:sp>
              <p:nvSpPr>
                <p:cNvPr id="27" name="Rounded Rectangle 26">
                  <a:extLst>
                    <a:ext uri="{FF2B5EF4-FFF2-40B4-BE49-F238E27FC236}">
                      <a16:creationId xmlns:a16="http://schemas.microsoft.com/office/drawing/2014/main" id="{784E10D8-DF89-98A0-030D-B7941A7A6AE3}"/>
                    </a:ext>
                  </a:extLst>
                </p:cNvPr>
                <p:cNvSpPr/>
                <p:nvPr/>
              </p:nvSpPr>
              <p:spPr>
                <a:xfrm>
                  <a:off x="4835236" y="2479964"/>
                  <a:ext cx="2119746" cy="3117272"/>
                </a:xfrm>
                <a:prstGeom prst="roundRect">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8" name="Rounded Rectangle 27">
                  <a:extLst>
                    <a:ext uri="{FF2B5EF4-FFF2-40B4-BE49-F238E27FC236}">
                      <a16:creationId xmlns:a16="http://schemas.microsoft.com/office/drawing/2014/main" id="{2EEAEDCC-AF04-9984-A8B9-795D541E039E}"/>
                    </a:ext>
                  </a:extLst>
                </p:cNvPr>
                <p:cNvSpPr/>
                <p:nvPr/>
              </p:nvSpPr>
              <p:spPr>
                <a:xfrm>
                  <a:off x="9684328" y="2467197"/>
                  <a:ext cx="2119746" cy="3117272"/>
                </a:xfrm>
                <a:prstGeom prst="roundRect">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9" name="Rounded Rectangle 28">
                  <a:extLst>
                    <a:ext uri="{FF2B5EF4-FFF2-40B4-BE49-F238E27FC236}">
                      <a16:creationId xmlns:a16="http://schemas.microsoft.com/office/drawing/2014/main" id="{AA63E7FD-BE40-B904-17AD-872460C66751}"/>
                    </a:ext>
                  </a:extLst>
                </p:cNvPr>
                <p:cNvSpPr/>
                <p:nvPr/>
              </p:nvSpPr>
              <p:spPr>
                <a:xfrm>
                  <a:off x="7259781" y="2479964"/>
                  <a:ext cx="2119746" cy="3117272"/>
                </a:xfrm>
                <a:prstGeom prst="roundRect">
                  <a:avLst>
                    <a:gd name="adj" fmla="val 12606"/>
                  </a:avLst>
                </a:prstGeom>
                <a:solidFill>
                  <a:schemeClr val="tx1"/>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sp>
            <p:nvSpPr>
              <p:cNvPr id="24" name="Rounded Rectangle 23">
                <a:extLst>
                  <a:ext uri="{FF2B5EF4-FFF2-40B4-BE49-F238E27FC236}">
                    <a16:creationId xmlns:a16="http://schemas.microsoft.com/office/drawing/2014/main" id="{52DEE0C6-F598-B968-92F1-9D34BF5B57B7}"/>
                  </a:ext>
                </a:extLst>
              </p:cNvPr>
              <p:cNvSpPr/>
              <p:nvPr/>
            </p:nvSpPr>
            <p:spPr>
              <a:xfrm>
                <a:off x="5663175" y="2644040"/>
                <a:ext cx="1516198" cy="2382429"/>
              </a:xfrm>
              <a:prstGeom prst="roundRect">
                <a:avLst/>
              </a:prstGeom>
              <a:solidFill>
                <a:schemeClr val="accent2"/>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nvGrpSpPr>
            <p:cNvPr id="12" name="Group 11">
              <a:extLst>
                <a:ext uri="{FF2B5EF4-FFF2-40B4-BE49-F238E27FC236}">
                  <a16:creationId xmlns:a16="http://schemas.microsoft.com/office/drawing/2014/main" id="{61ABC047-15FA-C573-9A6B-AC861597652D}"/>
                </a:ext>
              </a:extLst>
            </p:cNvPr>
            <p:cNvGrpSpPr/>
            <p:nvPr/>
          </p:nvGrpSpPr>
          <p:grpSpPr>
            <a:xfrm>
              <a:off x="496907" y="3459061"/>
              <a:ext cx="5459901" cy="717268"/>
              <a:chOff x="496907" y="3459061"/>
              <a:chExt cx="5459901" cy="717268"/>
            </a:xfrm>
          </p:grpSpPr>
          <p:sp>
            <p:nvSpPr>
              <p:cNvPr id="13" name="Title 1">
                <a:extLst>
                  <a:ext uri="{FF2B5EF4-FFF2-40B4-BE49-F238E27FC236}">
                    <a16:creationId xmlns:a16="http://schemas.microsoft.com/office/drawing/2014/main" id="{804DECD0-052A-70CF-6ACB-ED78411169DC}"/>
                  </a:ext>
                </a:extLst>
              </p:cNvPr>
              <p:cNvSpPr txBox="1">
                <a:spLocks/>
              </p:cNvSpPr>
              <p:nvPr/>
            </p:nvSpPr>
            <p:spPr>
              <a:xfrm>
                <a:off x="496907" y="3459061"/>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Rugged built-in</a:t>
                </a:r>
                <a:endParaRPr lang="en-US" sz="2400" dirty="0">
                  <a:latin typeface="Zebra Sans" pitchFamily="2" charset="77"/>
                </a:endParaRPr>
              </a:p>
            </p:txBody>
          </p:sp>
          <p:sp>
            <p:nvSpPr>
              <p:cNvPr id="14" name="Title 1">
                <a:extLst>
                  <a:ext uri="{FF2B5EF4-FFF2-40B4-BE49-F238E27FC236}">
                    <a16:creationId xmlns:a16="http://schemas.microsoft.com/office/drawing/2014/main" id="{136F5402-A5FA-937C-0F90-505DAADDBFA3}"/>
                  </a:ext>
                </a:extLst>
              </p:cNvPr>
              <p:cNvSpPr txBox="1">
                <a:spLocks/>
              </p:cNvSpPr>
              <p:nvPr/>
            </p:nvSpPr>
            <p:spPr>
              <a:xfrm>
                <a:off x="1940177" y="3466824"/>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Longer lifecycle</a:t>
                </a:r>
                <a:endParaRPr lang="en-US" sz="2400" dirty="0">
                  <a:latin typeface="Zebra Sans" pitchFamily="2" charset="77"/>
                </a:endParaRPr>
              </a:p>
            </p:txBody>
          </p:sp>
          <p:sp>
            <p:nvSpPr>
              <p:cNvPr id="15" name="Title 1">
                <a:extLst>
                  <a:ext uri="{FF2B5EF4-FFF2-40B4-BE49-F238E27FC236}">
                    <a16:creationId xmlns:a16="http://schemas.microsoft.com/office/drawing/2014/main" id="{CB3BBF77-6C70-9491-4335-55754AD1DD08}"/>
                  </a:ext>
                </a:extLst>
              </p:cNvPr>
              <p:cNvSpPr txBox="1">
                <a:spLocks/>
              </p:cNvSpPr>
              <p:nvPr/>
            </p:nvSpPr>
            <p:spPr>
              <a:xfrm>
                <a:off x="3367224" y="3459061"/>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latin typeface="Zebra Sans" pitchFamily="2" charset="77"/>
                  </a:rPr>
                  <a:t>Designed for </a:t>
                </a:r>
                <a:br>
                  <a:rPr lang="en-US" sz="1800" dirty="0">
                    <a:latin typeface="Zebra Sans" pitchFamily="2" charset="77"/>
                  </a:rPr>
                </a:br>
                <a:r>
                  <a:rPr lang="en-US" sz="1800" dirty="0">
                    <a:latin typeface="Zebra Sans" pitchFamily="2" charset="77"/>
                  </a:rPr>
                  <a:t>work</a:t>
                </a:r>
                <a:endParaRPr lang="en-US" sz="2400" dirty="0">
                  <a:latin typeface="Zebra Sans" pitchFamily="2" charset="77"/>
                </a:endParaRPr>
              </a:p>
            </p:txBody>
          </p:sp>
          <p:sp>
            <p:nvSpPr>
              <p:cNvPr id="16" name="Title 1">
                <a:extLst>
                  <a:ext uri="{FF2B5EF4-FFF2-40B4-BE49-F238E27FC236}">
                    <a16:creationId xmlns:a16="http://schemas.microsoft.com/office/drawing/2014/main" id="{AB5BD516-FF6F-FEC4-0CB1-C0FCFDC60591}"/>
                  </a:ext>
                </a:extLst>
              </p:cNvPr>
              <p:cNvSpPr txBox="1">
                <a:spLocks/>
              </p:cNvSpPr>
              <p:nvPr/>
            </p:nvSpPr>
            <p:spPr>
              <a:xfrm>
                <a:off x="4794214" y="3466824"/>
                <a:ext cx="1162594" cy="709505"/>
              </a:xfrm>
              <a:prstGeom prst="rect">
                <a:avLst/>
              </a:prstGeom>
            </p:spPr>
            <p:txBody>
              <a:bodyPr vert="horz" lIns="0" tIns="0" rIns="0" bIns="0" rtlCol="0" anchor="ctr" anchorCtr="0">
                <a:noAutofit/>
              </a:bodyPr>
              <a:lstStyle>
                <a:lvl1pPr algn="l" defTabSz="914400" rtl="0" eaLnBrk="1" latinLnBrk="0" hangingPunct="1">
                  <a:lnSpc>
                    <a:spcPct val="85000"/>
                  </a:lnSpc>
                  <a:spcBef>
                    <a:spcPct val="0"/>
                  </a:spcBef>
                  <a:buNone/>
                  <a:defRPr sz="9600" b="0" i="0" kern="1200" spc="0" baseline="0">
                    <a:solidFill>
                      <a:schemeClr val="bg1"/>
                    </a:solidFill>
                    <a:latin typeface="Zebra Sans Cnd ExtraBold" pitchFamily="2" charset="77"/>
                    <a:ea typeface="+mj-ea"/>
                    <a:cs typeface="+mj-cs"/>
                  </a:defRPr>
                </a:lvl1pPr>
              </a:lstStyle>
              <a:p>
                <a:pPr algn="ctr">
                  <a:lnSpc>
                    <a:spcPct val="100000"/>
                  </a:lnSpc>
                </a:pPr>
                <a:r>
                  <a:rPr lang="en-US" sz="1800" dirty="0">
                    <a:solidFill>
                      <a:schemeClr val="tx1"/>
                    </a:solidFill>
                    <a:latin typeface="Zebra Sans" pitchFamily="2" charset="77"/>
                  </a:rPr>
                  <a:t>Enterprise </a:t>
                </a:r>
                <a:br>
                  <a:rPr lang="en-US" sz="1800" dirty="0">
                    <a:solidFill>
                      <a:schemeClr val="tx1"/>
                    </a:solidFill>
                    <a:latin typeface="Zebra Sans" pitchFamily="2" charset="77"/>
                  </a:rPr>
                </a:br>
                <a:r>
                  <a:rPr lang="en-US" sz="1800" dirty="0">
                    <a:solidFill>
                      <a:schemeClr val="tx1"/>
                    </a:solidFill>
                    <a:latin typeface="Zebra Sans" pitchFamily="2" charset="77"/>
                  </a:rPr>
                  <a:t>accessories</a:t>
                </a:r>
                <a:endParaRPr lang="en-US" sz="2400" dirty="0">
                  <a:solidFill>
                    <a:schemeClr val="tx1"/>
                  </a:solidFill>
                  <a:latin typeface="Zebra Sans" pitchFamily="2" charset="77"/>
                </a:endParaRPr>
              </a:p>
            </p:txBody>
          </p:sp>
        </p:grpSp>
      </p:grpSp>
      <p:sp>
        <p:nvSpPr>
          <p:cNvPr id="30" name="Title 4">
            <a:extLst>
              <a:ext uri="{FF2B5EF4-FFF2-40B4-BE49-F238E27FC236}">
                <a16:creationId xmlns:a16="http://schemas.microsoft.com/office/drawing/2014/main" id="{29612D3B-9D00-2EE1-41F0-EB16CFDB747D}"/>
              </a:ext>
            </a:extLst>
          </p:cNvPr>
          <p:cNvSpPr txBox="1">
            <a:spLocks/>
          </p:cNvSpPr>
          <p:nvPr/>
        </p:nvSpPr>
        <p:spPr>
          <a:xfrm>
            <a:off x="457200" y="1422113"/>
            <a:ext cx="4480560" cy="888578"/>
          </a:xfrm>
          <a:prstGeom prst="rect">
            <a:avLst/>
          </a:prstGeom>
        </p:spPr>
        <p:txBody>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sz="6000" dirty="0">
                <a:solidFill>
                  <a:schemeClr val="bg1"/>
                </a:solidFill>
              </a:rPr>
              <a:t>Key Features</a:t>
            </a:r>
          </a:p>
        </p:txBody>
      </p:sp>
      <p:sp>
        <p:nvSpPr>
          <p:cNvPr id="31" name="Slide Number Placeholder 1">
            <a:extLst>
              <a:ext uri="{FF2B5EF4-FFF2-40B4-BE49-F238E27FC236}">
                <a16:creationId xmlns:a16="http://schemas.microsoft.com/office/drawing/2014/main" id="{DCE0352A-ADA0-CE6B-5726-6C0052D7CB53}"/>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solidFill>
                <a:latin typeface="Zebra Sans" pitchFamily="2" charset="77"/>
              </a:rPr>
              <a:pPr algn="r"/>
              <a:t>35</a:t>
            </a:fld>
            <a:endParaRPr lang="en-US" sz="800" dirty="0">
              <a:solidFill>
                <a:schemeClr val="bg1"/>
              </a:solidFill>
              <a:latin typeface="Zebra Sans" pitchFamily="2" charset="77"/>
            </a:endParaRPr>
          </a:p>
        </p:txBody>
      </p:sp>
      <p:sp>
        <p:nvSpPr>
          <p:cNvPr id="32" name="TextBox 31">
            <a:extLst>
              <a:ext uri="{FF2B5EF4-FFF2-40B4-BE49-F238E27FC236}">
                <a16:creationId xmlns:a16="http://schemas.microsoft.com/office/drawing/2014/main" id="{B30B9E2E-19A6-E5B0-8020-DEB5B0BDB0A4}"/>
              </a:ext>
            </a:extLst>
          </p:cNvPr>
          <p:cNvSpPr txBox="1"/>
          <p:nvPr/>
        </p:nvSpPr>
        <p:spPr>
          <a:xfrm>
            <a:off x="192830" y="6583302"/>
            <a:ext cx="3544547" cy="180860"/>
          </a:xfrm>
          <a:prstGeom prst="rect">
            <a:avLst/>
          </a:prstGeom>
          <a:noFill/>
        </p:spPr>
        <p:txBody>
          <a:bodyPr wrap="square" lIns="0" tIns="0" rIns="0" bIns="0" rtlCol="0">
            <a:noAutofit/>
          </a:bodyPr>
          <a:lstStyle/>
          <a:p>
            <a:pPr>
              <a:spcBef>
                <a:spcPts val="300"/>
              </a:spcBef>
            </a:pPr>
            <a:r>
              <a:rPr lang="en-US" sz="750" dirty="0">
                <a:solidFill>
                  <a:schemeClr val="bg1">
                    <a:lumMod val="75000"/>
                  </a:schemeClr>
                </a:solidFill>
                <a:latin typeface="Zebra Sans" pitchFamily="2" charset="77"/>
              </a:rPr>
              <a:t>ZEBRA TECHNOLOGIES</a:t>
            </a:r>
          </a:p>
        </p:txBody>
      </p:sp>
    </p:spTree>
    <p:extLst>
      <p:ext uri="{BB962C8B-B14F-4D97-AF65-F5344CB8AC3E}">
        <p14:creationId xmlns:p14="http://schemas.microsoft.com/office/powerpoint/2010/main" val="2750640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3D2BB-09DF-7912-8931-F1DC19D47F7F}"/>
              </a:ext>
            </a:extLst>
          </p:cNvPr>
          <p:cNvSpPr>
            <a:spLocks noGrp="1"/>
          </p:cNvSpPr>
          <p:nvPr>
            <p:ph type="title"/>
          </p:nvPr>
        </p:nvSpPr>
        <p:spPr/>
        <p:txBody>
          <a:bodyPr/>
          <a:lstStyle/>
          <a:p>
            <a:r>
              <a:rPr lang="en-US" dirty="0"/>
              <a:t>Enterprise-class accessories for every job</a:t>
            </a:r>
          </a:p>
        </p:txBody>
      </p:sp>
      <p:sp>
        <p:nvSpPr>
          <p:cNvPr id="4" name="Text Placeholder 3">
            <a:extLst>
              <a:ext uri="{FF2B5EF4-FFF2-40B4-BE49-F238E27FC236}">
                <a16:creationId xmlns:a16="http://schemas.microsoft.com/office/drawing/2014/main" id="{CC380227-2ADC-4482-9E09-3063813499F0}"/>
              </a:ext>
            </a:extLst>
          </p:cNvPr>
          <p:cNvSpPr>
            <a:spLocks noGrp="1"/>
          </p:cNvSpPr>
          <p:nvPr>
            <p:ph type="body" sz="quarter" idx="15"/>
          </p:nvPr>
        </p:nvSpPr>
        <p:spPr/>
        <p:txBody>
          <a:bodyPr/>
          <a:lstStyle/>
          <a:p>
            <a:r>
              <a:rPr lang="en-US" sz="1600" cap="none" dirty="0">
                <a:latin typeface="Zebra Sans" pitchFamily="2" charset="77"/>
              </a:rPr>
              <a:t>A complete accessory family with backwards compatibility </a:t>
            </a:r>
          </a:p>
        </p:txBody>
      </p:sp>
      <p:sp>
        <p:nvSpPr>
          <p:cNvPr id="58" name="TextBox 57">
            <a:extLst>
              <a:ext uri="{FF2B5EF4-FFF2-40B4-BE49-F238E27FC236}">
                <a16:creationId xmlns:a16="http://schemas.microsoft.com/office/drawing/2014/main" id="{5240251D-2EC3-087F-96E6-EB2C2ACBCDE1}"/>
              </a:ext>
            </a:extLst>
          </p:cNvPr>
          <p:cNvSpPr txBox="1"/>
          <p:nvPr/>
        </p:nvSpPr>
        <p:spPr>
          <a:xfrm>
            <a:off x="1490554" y="6512257"/>
            <a:ext cx="9345612" cy="246221"/>
          </a:xfrm>
          <a:prstGeom prst="rect">
            <a:avLst/>
          </a:prstGeom>
          <a:noFill/>
        </p:spPr>
        <p:txBody>
          <a:bodyPr wrap="square">
            <a:spAutoFit/>
          </a:bodyPr>
          <a:lstStyle/>
          <a:p>
            <a:pPr marL="0" marR="0"/>
            <a:r>
              <a:rPr lang="en-US" sz="1000" dirty="0">
                <a:solidFill>
                  <a:schemeClr val="tx1">
                    <a:lumMod val="75000"/>
                    <a:lumOff val="25000"/>
                  </a:schemeClr>
                </a:solidFill>
                <a:effectLst/>
                <a:latin typeface="Zebra Sans" pitchFamily="2" charset="77"/>
                <a:ea typeface="Calibri" panose="020F0502020204030204" pitchFamily="34" charset="0"/>
                <a:cs typeface="Proxima Nova Cond Light" panose="020B0306030502060204" pitchFamily="34" charset="0"/>
              </a:rPr>
              <a:t>* Contact your Zebra sales representative to check availability in your region ** ET401 is not compatible with ET40/ET45 rugged boot </a:t>
            </a:r>
          </a:p>
        </p:txBody>
      </p:sp>
      <p:grpSp>
        <p:nvGrpSpPr>
          <p:cNvPr id="86" name="Group 85">
            <a:extLst>
              <a:ext uri="{FF2B5EF4-FFF2-40B4-BE49-F238E27FC236}">
                <a16:creationId xmlns:a16="http://schemas.microsoft.com/office/drawing/2014/main" id="{93DB9F48-6276-634A-2E8E-6F9663569162}"/>
              </a:ext>
            </a:extLst>
          </p:cNvPr>
          <p:cNvGrpSpPr/>
          <p:nvPr/>
        </p:nvGrpSpPr>
        <p:grpSpPr>
          <a:xfrm>
            <a:off x="430306" y="1487431"/>
            <a:ext cx="11482382" cy="4899691"/>
            <a:chOff x="457200" y="1453565"/>
            <a:chExt cx="11482382" cy="4899691"/>
          </a:xfrm>
        </p:grpSpPr>
        <p:sp>
          <p:nvSpPr>
            <p:cNvPr id="63" name="Rounded Rectangle 62">
              <a:extLst>
                <a:ext uri="{FF2B5EF4-FFF2-40B4-BE49-F238E27FC236}">
                  <a16:creationId xmlns:a16="http://schemas.microsoft.com/office/drawing/2014/main" id="{29882C7C-3D61-59C0-1C03-27DB645653BA}"/>
                </a:ext>
              </a:extLst>
            </p:cNvPr>
            <p:cNvSpPr/>
            <p:nvPr/>
          </p:nvSpPr>
          <p:spPr>
            <a:xfrm>
              <a:off x="3503672" y="3128770"/>
              <a:ext cx="4002162" cy="1530045"/>
            </a:xfrm>
            <a:prstGeom prst="roundRect">
              <a:avLst>
                <a:gd name="adj" fmla="val 1007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65" name="Rounded Rectangle 64">
              <a:extLst>
                <a:ext uri="{FF2B5EF4-FFF2-40B4-BE49-F238E27FC236}">
                  <a16:creationId xmlns:a16="http://schemas.microsoft.com/office/drawing/2014/main" id="{16B9EB7C-863D-4CE8-A0B0-48A2E3EA59A5}"/>
                </a:ext>
              </a:extLst>
            </p:cNvPr>
            <p:cNvSpPr/>
            <p:nvPr/>
          </p:nvSpPr>
          <p:spPr>
            <a:xfrm>
              <a:off x="7627752" y="3127671"/>
              <a:ext cx="4107048" cy="1530045"/>
            </a:xfrm>
            <a:prstGeom prst="roundRect">
              <a:avLst>
                <a:gd name="adj" fmla="val 1007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66" name="Rounded Rectangle 65">
              <a:extLst>
                <a:ext uri="{FF2B5EF4-FFF2-40B4-BE49-F238E27FC236}">
                  <a16:creationId xmlns:a16="http://schemas.microsoft.com/office/drawing/2014/main" id="{AF3E692A-436E-8F4E-D26B-737C21053661}"/>
                </a:ext>
              </a:extLst>
            </p:cNvPr>
            <p:cNvSpPr/>
            <p:nvPr/>
          </p:nvSpPr>
          <p:spPr>
            <a:xfrm>
              <a:off x="8817629" y="1453565"/>
              <a:ext cx="2917170" cy="1530045"/>
            </a:xfrm>
            <a:prstGeom prst="roundRect">
              <a:avLst>
                <a:gd name="adj" fmla="val 1007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30" name="TextBox 29">
              <a:extLst>
                <a:ext uri="{FF2B5EF4-FFF2-40B4-BE49-F238E27FC236}">
                  <a16:creationId xmlns:a16="http://schemas.microsoft.com/office/drawing/2014/main" id="{2347091B-CB6D-C10F-9932-937B175BB852}"/>
                </a:ext>
              </a:extLst>
            </p:cNvPr>
            <p:cNvSpPr txBox="1"/>
            <p:nvPr/>
          </p:nvSpPr>
          <p:spPr>
            <a:xfrm>
              <a:off x="3596958" y="3264587"/>
              <a:ext cx="1955277" cy="1296701"/>
            </a:xfrm>
            <a:prstGeom prst="rect">
              <a:avLst/>
            </a:prstGeom>
            <a:ln>
              <a:noFill/>
            </a:ln>
          </p:spPr>
          <p:txBody>
            <a:bodyPr vert="horz" wrap="square" lIns="91440" tIns="45720" rIns="91440" bIns="45720" rtlCol="0" anchor="t" anchorCtr="0">
              <a:noAutofit/>
            </a:bodyPr>
            <a:lstStyle/>
            <a:p>
              <a:pPr>
                <a:lnSpc>
                  <a:spcPct val="90000"/>
                </a:lnSpc>
                <a:spcBef>
                  <a:spcPts val="1800"/>
                </a:spcBef>
                <a:spcAft>
                  <a:spcPts val="600"/>
                </a:spcAft>
              </a:pPr>
              <a:r>
                <a:rPr lang="en-US" sz="1300" dirty="0">
                  <a:solidFill>
                    <a:schemeClr val="accent3"/>
                  </a:solidFill>
                  <a:latin typeface="Zebra Sans" pitchFamily="2" charset="77"/>
                </a:rPr>
                <a:t>Rugged boots**</a:t>
              </a:r>
            </a:p>
            <a:p>
              <a:pPr>
                <a:spcAft>
                  <a:spcPts val="400"/>
                </a:spcAft>
              </a:pPr>
              <a:r>
                <a:rPr lang="en-US" altLang="en-US" sz="1200" dirty="0">
                  <a:latin typeface="Zebra Sans" pitchFamily="2" charset="77"/>
                </a:rPr>
                <a:t>Increases drop spec to </a:t>
              </a:r>
              <a:br>
                <a:rPr lang="en-US" altLang="en-US" sz="1200" dirty="0">
                  <a:latin typeface="Zebra Sans" pitchFamily="2" charset="77"/>
                </a:rPr>
              </a:br>
              <a:r>
                <a:rPr lang="en-US" altLang="en-US" sz="1200" dirty="0">
                  <a:latin typeface="Zebra Sans" pitchFamily="2" charset="77"/>
                </a:rPr>
                <a:t>5.1 ft (1.5 m) to concrete; available for every model (8 inches/10 inches, with or without scanner)</a:t>
              </a:r>
              <a:endParaRPr lang="en-US" sz="1200" dirty="0">
                <a:latin typeface="Zebra Sans" pitchFamily="2" charset="77"/>
              </a:endParaRPr>
            </a:p>
          </p:txBody>
        </p:sp>
        <p:grpSp>
          <p:nvGrpSpPr>
            <p:cNvPr id="78" name="Group 77">
              <a:extLst>
                <a:ext uri="{FF2B5EF4-FFF2-40B4-BE49-F238E27FC236}">
                  <a16:creationId xmlns:a16="http://schemas.microsoft.com/office/drawing/2014/main" id="{2CB67229-F00B-90D4-326F-812106256798}"/>
                </a:ext>
              </a:extLst>
            </p:cNvPr>
            <p:cNvGrpSpPr/>
            <p:nvPr/>
          </p:nvGrpSpPr>
          <p:grpSpPr>
            <a:xfrm>
              <a:off x="457200" y="3128770"/>
              <a:ext cx="2935224" cy="1530045"/>
              <a:chOff x="576713" y="3128770"/>
              <a:chExt cx="2935224" cy="1530045"/>
            </a:xfrm>
          </p:grpSpPr>
          <p:sp>
            <p:nvSpPr>
              <p:cNvPr id="59" name="Rounded Rectangle 58">
                <a:extLst>
                  <a:ext uri="{FF2B5EF4-FFF2-40B4-BE49-F238E27FC236}">
                    <a16:creationId xmlns:a16="http://schemas.microsoft.com/office/drawing/2014/main" id="{4F785996-A040-072C-EA9B-4B19BF753DAD}"/>
                  </a:ext>
                </a:extLst>
              </p:cNvPr>
              <p:cNvSpPr/>
              <p:nvPr/>
            </p:nvSpPr>
            <p:spPr>
              <a:xfrm>
                <a:off x="576713" y="3128770"/>
                <a:ext cx="2935224" cy="1530045"/>
              </a:xfrm>
              <a:prstGeom prst="roundRect">
                <a:avLst>
                  <a:gd name="adj" fmla="val 1007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34" name="TextBox 33">
                <a:extLst>
                  <a:ext uri="{FF2B5EF4-FFF2-40B4-BE49-F238E27FC236}">
                    <a16:creationId xmlns:a16="http://schemas.microsoft.com/office/drawing/2014/main" id="{63530536-84AC-99CF-0386-F032344CB130}"/>
                  </a:ext>
                </a:extLst>
              </p:cNvPr>
              <p:cNvSpPr txBox="1"/>
              <p:nvPr/>
            </p:nvSpPr>
            <p:spPr>
              <a:xfrm>
                <a:off x="684893" y="3131968"/>
                <a:ext cx="2341830" cy="1424740"/>
              </a:xfrm>
              <a:prstGeom prst="rect">
                <a:avLst/>
              </a:prstGeom>
              <a:ln>
                <a:noFill/>
              </a:ln>
            </p:spPr>
            <p:txBody>
              <a:bodyPr vert="horz" wrap="square" lIns="91440" tIns="45720" rIns="91440" bIns="45720" rtlCol="0" anchor="t" anchorCtr="0">
                <a:noAutofit/>
              </a:bodyPr>
              <a:lstStyle/>
              <a:p>
                <a:pPr>
                  <a:lnSpc>
                    <a:spcPct val="90000"/>
                  </a:lnSpc>
                  <a:spcBef>
                    <a:spcPts val="1800"/>
                  </a:spcBef>
                  <a:spcAft>
                    <a:spcPts val="600"/>
                  </a:spcAft>
                </a:pPr>
                <a:r>
                  <a:rPr lang="en-US" sz="1300" dirty="0">
                    <a:solidFill>
                      <a:schemeClr val="accent3"/>
                    </a:solidFill>
                    <a:latin typeface="Zebra Sans" pitchFamily="2" charset="77"/>
                  </a:rPr>
                  <a:t>Presentation stand</a:t>
                </a:r>
              </a:p>
              <a:p>
                <a:pPr>
                  <a:spcAft>
                    <a:spcPts val="400"/>
                  </a:spcAft>
                </a:pPr>
                <a:r>
                  <a:rPr lang="en-US" altLang="en-US" sz="1200" dirty="0">
                    <a:latin typeface="Zebra Sans" pitchFamily="2" charset="77"/>
                  </a:rPr>
                  <a:t>Adjustable stand </a:t>
                </a:r>
                <a:br>
                  <a:rPr lang="en-US" altLang="en-US" sz="1200" dirty="0">
                    <a:latin typeface="Zebra Sans" pitchFamily="2" charset="77"/>
                  </a:rPr>
                </a:br>
                <a:r>
                  <a:rPr lang="en-US" altLang="en-US" sz="1200" dirty="0">
                    <a:latin typeface="Zebra Sans" pitchFamily="2" charset="77"/>
                  </a:rPr>
                  <a:t>for 10 inch tablet; </a:t>
                </a:r>
                <a:br>
                  <a:rPr lang="en-US" altLang="en-US" sz="1200" dirty="0">
                    <a:latin typeface="Zebra Sans" pitchFamily="2" charset="77"/>
                  </a:rPr>
                </a:br>
                <a:r>
                  <a:rPr lang="en-US" sz="1200" dirty="0">
                    <a:latin typeface="Zebra Sans" pitchFamily="2" charset="77"/>
                  </a:rPr>
                  <a:t>allows setup on </a:t>
                </a:r>
                <a:br>
                  <a:rPr lang="en-US" sz="1200" dirty="0">
                    <a:latin typeface="Zebra Sans" pitchFamily="2" charset="77"/>
                  </a:rPr>
                </a:br>
                <a:r>
                  <a:rPr lang="en-US" sz="1200" dirty="0">
                    <a:latin typeface="Zebra Sans" pitchFamily="2" charset="77"/>
                  </a:rPr>
                  <a:t>tabletop for fixed/</a:t>
                </a:r>
                <a:br>
                  <a:rPr lang="en-US" sz="1200" dirty="0">
                    <a:latin typeface="Zebra Sans" pitchFamily="2" charset="77"/>
                  </a:rPr>
                </a:br>
                <a:r>
                  <a:rPr lang="en-US" sz="1200" dirty="0">
                    <a:latin typeface="Zebra Sans" pitchFamily="2" charset="77"/>
                  </a:rPr>
                  <a:t>hybrid checkout or </a:t>
                </a:r>
                <a:br>
                  <a:rPr lang="en-US" sz="1200" dirty="0">
                    <a:latin typeface="Zebra Sans" pitchFamily="2" charset="77"/>
                  </a:rPr>
                </a:br>
                <a:r>
                  <a:rPr lang="en-US" sz="1200" dirty="0">
                    <a:latin typeface="Zebra Sans" pitchFamily="2" charset="77"/>
                  </a:rPr>
                  <a:t>kiosk applications</a:t>
                </a:r>
              </a:p>
              <a:p>
                <a:pPr>
                  <a:spcAft>
                    <a:spcPts val="600"/>
                  </a:spcAft>
                </a:pPr>
                <a:endParaRPr lang="en-US" altLang="en-US" sz="1200" dirty="0">
                  <a:latin typeface="Zebra Sans" pitchFamily="2" charset="77"/>
                  <a:ea typeface="Arial" charset="0"/>
                  <a:cs typeface="Arial"/>
                </a:endParaRPr>
              </a:p>
            </p:txBody>
          </p:sp>
        </p:grpSp>
        <p:grpSp>
          <p:nvGrpSpPr>
            <p:cNvPr id="80" name="Group 79">
              <a:extLst>
                <a:ext uri="{FF2B5EF4-FFF2-40B4-BE49-F238E27FC236}">
                  <a16:creationId xmlns:a16="http://schemas.microsoft.com/office/drawing/2014/main" id="{3901BDD7-43F0-2249-B4D1-402A4510EC34}"/>
                </a:ext>
              </a:extLst>
            </p:cNvPr>
            <p:cNvGrpSpPr/>
            <p:nvPr/>
          </p:nvGrpSpPr>
          <p:grpSpPr>
            <a:xfrm>
              <a:off x="461032" y="1455666"/>
              <a:ext cx="11219211" cy="1646210"/>
              <a:chOff x="580545" y="1455666"/>
              <a:chExt cx="11219211" cy="1646210"/>
            </a:xfrm>
          </p:grpSpPr>
          <p:grpSp>
            <p:nvGrpSpPr>
              <p:cNvPr id="79" name="Group 78">
                <a:extLst>
                  <a:ext uri="{FF2B5EF4-FFF2-40B4-BE49-F238E27FC236}">
                    <a16:creationId xmlns:a16="http://schemas.microsoft.com/office/drawing/2014/main" id="{62739B8A-224E-62EA-5EB9-3354FEEA0C6D}"/>
                  </a:ext>
                </a:extLst>
              </p:cNvPr>
              <p:cNvGrpSpPr/>
              <p:nvPr/>
            </p:nvGrpSpPr>
            <p:grpSpPr>
              <a:xfrm>
                <a:off x="8998506" y="1577002"/>
                <a:ext cx="2801250" cy="1434340"/>
                <a:chOff x="8998506" y="1577002"/>
                <a:chExt cx="2801250" cy="1434340"/>
              </a:xfrm>
            </p:grpSpPr>
            <p:sp>
              <p:nvSpPr>
                <p:cNvPr id="32" name="TextBox 31">
                  <a:extLst>
                    <a:ext uri="{FF2B5EF4-FFF2-40B4-BE49-F238E27FC236}">
                      <a16:creationId xmlns:a16="http://schemas.microsoft.com/office/drawing/2014/main" id="{DB217496-AA35-0F92-B8CF-C18BF8E1C1F4}"/>
                    </a:ext>
                  </a:extLst>
                </p:cNvPr>
                <p:cNvSpPr txBox="1"/>
                <p:nvPr/>
              </p:nvSpPr>
              <p:spPr>
                <a:xfrm>
                  <a:off x="8998506" y="1577002"/>
                  <a:ext cx="2224023" cy="1434340"/>
                </a:xfrm>
                <a:prstGeom prst="rect">
                  <a:avLst/>
                </a:prstGeom>
                <a:ln>
                  <a:noFill/>
                </a:ln>
              </p:spPr>
              <p:txBody>
                <a:bodyPr vert="horz" wrap="square" lIns="91440" tIns="45720" rIns="91440" bIns="45720" rtlCol="0" anchor="t" anchorCtr="0">
                  <a:noAutofit/>
                </a:bodyPr>
                <a:lstStyle/>
                <a:p>
                  <a:pPr>
                    <a:lnSpc>
                      <a:spcPct val="90000"/>
                    </a:lnSpc>
                    <a:spcBef>
                      <a:spcPts val="1800"/>
                    </a:spcBef>
                    <a:spcAft>
                      <a:spcPts val="600"/>
                    </a:spcAft>
                  </a:pPr>
                  <a:r>
                    <a:rPr lang="en-US" sz="1300" dirty="0">
                      <a:solidFill>
                        <a:schemeClr val="accent3"/>
                      </a:solidFill>
                      <a:latin typeface="Zebra Sans" pitchFamily="2" charset="77"/>
                    </a:rPr>
                    <a:t>Expansion back with secondary battery </a:t>
                  </a:r>
                </a:p>
                <a:p>
                  <a:pPr>
                    <a:spcAft>
                      <a:spcPts val="400"/>
                    </a:spcAft>
                  </a:pPr>
                  <a:r>
                    <a:rPr lang="en-US" sz="1200" dirty="0">
                      <a:latin typeface="Zebra Sans" pitchFamily="2" charset="77"/>
                    </a:rPr>
                    <a:t>Hot-swappable </a:t>
                  </a:r>
                  <a:br>
                    <a:rPr lang="en-US" sz="1200" dirty="0">
                      <a:latin typeface="Zebra Sans" pitchFamily="2" charset="77"/>
                    </a:rPr>
                  </a:br>
                  <a:r>
                    <a:rPr lang="en-US" sz="1200" dirty="0">
                      <a:latin typeface="Zebra Sans" pitchFamily="2" charset="77"/>
                    </a:rPr>
                    <a:t>secondary battery </a:t>
                  </a:r>
                  <a:br>
                    <a:rPr lang="en-US" sz="1200" dirty="0">
                      <a:latin typeface="Zebra Sans" pitchFamily="2" charset="77"/>
                    </a:rPr>
                  </a:br>
                  <a:r>
                    <a:rPr lang="en-US" sz="1200" dirty="0">
                      <a:latin typeface="Zebra Sans" pitchFamily="2" charset="77"/>
                    </a:rPr>
                    <a:t>for constant power; </a:t>
                  </a:r>
                  <a:br>
                    <a:rPr lang="en-US" sz="1200" dirty="0">
                      <a:latin typeface="Zebra Sans" pitchFamily="2" charset="77"/>
                    </a:rPr>
                  </a:br>
                  <a:r>
                    <a:rPr lang="en-US" sz="1200" dirty="0">
                      <a:latin typeface="Zebra Sans" pitchFamily="2" charset="77"/>
                    </a:rPr>
                    <a:t>includes rotating hand strap </a:t>
                  </a:r>
                </a:p>
              </p:txBody>
            </p:sp>
            <p:pic>
              <p:nvPicPr>
                <p:cNvPr id="39" name="Picture 38" descr="A picture containing electronics&#10;&#10;Description automatically generated">
                  <a:extLst>
                    <a:ext uri="{FF2B5EF4-FFF2-40B4-BE49-F238E27FC236}">
                      <a16:creationId xmlns:a16="http://schemas.microsoft.com/office/drawing/2014/main" id="{40BAE486-5051-1C50-CFF2-2B832328F5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146271">
                  <a:off x="10356318" y="1681633"/>
                  <a:ext cx="1443438" cy="812125"/>
                </a:xfrm>
                <a:prstGeom prst="rect">
                  <a:avLst/>
                </a:prstGeom>
              </p:spPr>
            </p:pic>
          </p:grpSp>
          <p:grpSp>
            <p:nvGrpSpPr>
              <p:cNvPr id="72" name="Group 71">
                <a:extLst>
                  <a:ext uri="{FF2B5EF4-FFF2-40B4-BE49-F238E27FC236}">
                    <a16:creationId xmlns:a16="http://schemas.microsoft.com/office/drawing/2014/main" id="{3470491A-763D-3547-B43A-6A79D6E843B8}"/>
                  </a:ext>
                </a:extLst>
              </p:cNvPr>
              <p:cNvGrpSpPr/>
              <p:nvPr/>
            </p:nvGrpSpPr>
            <p:grpSpPr>
              <a:xfrm>
                <a:off x="2780373" y="1455666"/>
                <a:ext cx="2702343" cy="1646210"/>
                <a:chOff x="3019376" y="1455666"/>
                <a:chExt cx="2702343" cy="1646210"/>
              </a:xfrm>
            </p:grpSpPr>
            <p:sp>
              <p:nvSpPr>
                <p:cNvPr id="56" name="Rounded Rectangle 55">
                  <a:extLst>
                    <a:ext uri="{FF2B5EF4-FFF2-40B4-BE49-F238E27FC236}">
                      <a16:creationId xmlns:a16="http://schemas.microsoft.com/office/drawing/2014/main" id="{8D2EE97D-0DA2-5DA6-DF1D-0D4C03DDC8E5}"/>
                    </a:ext>
                  </a:extLst>
                </p:cNvPr>
                <p:cNvSpPr/>
                <p:nvPr/>
              </p:nvSpPr>
              <p:spPr>
                <a:xfrm>
                  <a:off x="3019376" y="1455666"/>
                  <a:ext cx="2648555" cy="1530045"/>
                </a:xfrm>
                <a:prstGeom prst="roundRect">
                  <a:avLst>
                    <a:gd name="adj" fmla="val 1007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3" name="TextBox 22">
                  <a:extLst>
                    <a:ext uri="{FF2B5EF4-FFF2-40B4-BE49-F238E27FC236}">
                      <a16:creationId xmlns:a16="http://schemas.microsoft.com/office/drawing/2014/main" id="{BA961472-A870-FC68-1946-C2399DCDE727}"/>
                    </a:ext>
                  </a:extLst>
                </p:cNvPr>
                <p:cNvSpPr txBox="1"/>
                <p:nvPr/>
              </p:nvSpPr>
              <p:spPr>
                <a:xfrm>
                  <a:off x="3107699" y="1577002"/>
                  <a:ext cx="2503333" cy="1198606"/>
                </a:xfrm>
                <a:prstGeom prst="rect">
                  <a:avLst/>
                </a:prstGeom>
                <a:ln>
                  <a:noFill/>
                </a:ln>
              </p:spPr>
              <p:txBody>
                <a:bodyPr vert="horz" wrap="square" lIns="91440" tIns="45720" rIns="91440" bIns="45720" rtlCol="0" anchor="t" anchorCtr="0">
                  <a:noAutofit/>
                </a:bodyPr>
                <a:lstStyle/>
                <a:p>
                  <a:pPr>
                    <a:lnSpc>
                      <a:spcPct val="90000"/>
                    </a:lnSpc>
                    <a:spcBef>
                      <a:spcPts val="1800"/>
                    </a:spcBef>
                    <a:spcAft>
                      <a:spcPts val="400"/>
                    </a:spcAft>
                  </a:pPr>
                  <a:r>
                    <a:rPr lang="en-US" sz="1300" dirty="0">
                      <a:solidFill>
                        <a:schemeClr val="accent3"/>
                      </a:solidFill>
                      <a:latin typeface="Zebra Sans" pitchFamily="2" charset="77"/>
                    </a:rPr>
                    <a:t>Workstation cradle*</a:t>
                  </a:r>
                </a:p>
                <a:p>
                  <a:pPr fontAlgn="auto">
                    <a:spcBef>
                      <a:spcPts val="0"/>
                    </a:spcBef>
                    <a:spcAft>
                      <a:spcPts val="400"/>
                    </a:spcAft>
                    <a:defRPr/>
                  </a:pPr>
                  <a:r>
                    <a:rPr lang="en-US" sz="1200" dirty="0">
                      <a:latin typeface="Zebra Sans" pitchFamily="2" charset="77"/>
                    </a:rPr>
                    <a:t>Creates an on-demand mobile-driven workstation; </a:t>
                  </a:r>
                  <a:br>
                    <a:rPr lang="en-US" sz="1200" dirty="0">
                      <a:latin typeface="Zebra Sans" pitchFamily="2" charset="77"/>
                    </a:rPr>
                  </a:br>
                  <a:r>
                    <a:rPr lang="en-US" sz="1200" dirty="0">
                      <a:latin typeface="Zebra Sans" pitchFamily="2" charset="77"/>
                      <a:sym typeface="Calibri"/>
                    </a:rPr>
                    <a:t>HDMI x 1, RJ45 x 1, </a:t>
                  </a:r>
                  <a:br>
                    <a:rPr lang="en-US" sz="1200" dirty="0">
                      <a:latin typeface="Zebra Sans" pitchFamily="2" charset="77"/>
                      <a:sym typeface="Calibri"/>
                    </a:rPr>
                  </a:br>
                  <a:r>
                    <a:rPr lang="en-US" sz="1200" dirty="0">
                      <a:latin typeface="Zebra Sans" pitchFamily="2" charset="77"/>
                      <a:sym typeface="Calibri"/>
                    </a:rPr>
                    <a:t>USB-A 5v x 4, </a:t>
                  </a:r>
                  <a:br>
                    <a:rPr lang="en-US" sz="1200" dirty="0">
                      <a:latin typeface="Zebra Sans" pitchFamily="2" charset="77"/>
                      <a:sym typeface="Calibri"/>
                    </a:rPr>
                  </a:br>
                  <a:r>
                    <a:rPr lang="en-US" sz="1200" dirty="0">
                      <a:latin typeface="Zebra Sans" pitchFamily="2" charset="77"/>
                      <a:sym typeface="Calibri"/>
                    </a:rPr>
                    <a:t>3.5mm audio</a:t>
                  </a:r>
                </a:p>
              </p:txBody>
            </p:sp>
            <p:pic>
              <p:nvPicPr>
                <p:cNvPr id="44" name="Picture 43">
                  <a:extLst>
                    <a:ext uri="{FF2B5EF4-FFF2-40B4-BE49-F238E27FC236}">
                      <a16:creationId xmlns:a16="http://schemas.microsoft.com/office/drawing/2014/main" id="{6E46A804-B8E5-81E6-B158-A814C5C83B1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91562" y="1871736"/>
                  <a:ext cx="1530157" cy="1230140"/>
                </a:xfrm>
                <a:prstGeom prst="rect">
                  <a:avLst/>
                </a:prstGeom>
              </p:spPr>
            </p:pic>
          </p:grpSp>
          <p:grpSp>
            <p:nvGrpSpPr>
              <p:cNvPr id="74" name="Group 73">
                <a:extLst>
                  <a:ext uri="{FF2B5EF4-FFF2-40B4-BE49-F238E27FC236}">
                    <a16:creationId xmlns:a16="http://schemas.microsoft.com/office/drawing/2014/main" id="{AE90DD5C-B5F4-FB28-2232-6326D68C5234}"/>
                  </a:ext>
                </a:extLst>
              </p:cNvPr>
              <p:cNvGrpSpPr/>
              <p:nvPr/>
            </p:nvGrpSpPr>
            <p:grpSpPr>
              <a:xfrm>
                <a:off x="5543506" y="1455666"/>
                <a:ext cx="3445954" cy="1530045"/>
                <a:chOff x="5915864" y="1455666"/>
                <a:chExt cx="3445954" cy="1530045"/>
              </a:xfrm>
            </p:grpSpPr>
            <p:sp>
              <p:nvSpPr>
                <p:cNvPr id="57" name="Rounded Rectangle 56">
                  <a:extLst>
                    <a:ext uri="{FF2B5EF4-FFF2-40B4-BE49-F238E27FC236}">
                      <a16:creationId xmlns:a16="http://schemas.microsoft.com/office/drawing/2014/main" id="{68C45C07-A44E-F68E-1ECE-4986FB8232B0}"/>
                    </a:ext>
                  </a:extLst>
                </p:cNvPr>
                <p:cNvSpPr/>
                <p:nvPr/>
              </p:nvSpPr>
              <p:spPr>
                <a:xfrm>
                  <a:off x="5915864" y="1455666"/>
                  <a:ext cx="3283524" cy="1530045"/>
                </a:xfrm>
                <a:prstGeom prst="roundRect">
                  <a:avLst>
                    <a:gd name="adj" fmla="val 1007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31" name="TextBox 30">
                  <a:extLst>
                    <a:ext uri="{FF2B5EF4-FFF2-40B4-BE49-F238E27FC236}">
                      <a16:creationId xmlns:a16="http://schemas.microsoft.com/office/drawing/2014/main" id="{B6852658-91D2-3977-B0CF-F7E31FF9F965}"/>
                    </a:ext>
                  </a:extLst>
                </p:cNvPr>
                <p:cNvSpPr txBox="1"/>
                <p:nvPr/>
              </p:nvSpPr>
              <p:spPr>
                <a:xfrm>
                  <a:off x="6000268" y="1577002"/>
                  <a:ext cx="2396729" cy="1089121"/>
                </a:xfrm>
                <a:prstGeom prst="rect">
                  <a:avLst/>
                </a:prstGeom>
                <a:ln>
                  <a:noFill/>
                </a:ln>
              </p:spPr>
              <p:txBody>
                <a:bodyPr vert="horz" wrap="square" lIns="91440" tIns="45720" rIns="91440" bIns="45720" rtlCol="0" anchor="t" anchorCtr="0">
                  <a:noAutofit/>
                </a:bodyPr>
                <a:lstStyle/>
                <a:p>
                  <a:pPr>
                    <a:lnSpc>
                      <a:spcPct val="90000"/>
                    </a:lnSpc>
                    <a:spcBef>
                      <a:spcPts val="1800"/>
                    </a:spcBef>
                    <a:spcAft>
                      <a:spcPts val="600"/>
                    </a:spcAft>
                  </a:pPr>
                  <a:r>
                    <a:rPr lang="en-US" sz="1300" dirty="0">
                      <a:solidFill>
                        <a:schemeClr val="accent3"/>
                      </a:solidFill>
                      <a:latin typeface="Zebra Sans" pitchFamily="2" charset="77"/>
                    </a:rPr>
                    <a:t>Fixed/hybrid Point of Sale</a:t>
                  </a:r>
                </a:p>
                <a:p>
                  <a:pPr>
                    <a:spcAft>
                      <a:spcPts val="400"/>
                    </a:spcAft>
                  </a:pPr>
                  <a:r>
                    <a:rPr lang="en-US" sz="1200" dirty="0">
                      <a:latin typeface="Zebra Sans" pitchFamily="2" charset="77"/>
                    </a:rPr>
                    <a:t>Connects POS peripherals such as scanner, payment terminal, printer, cash drawer for fixed/hybrid checkout </a:t>
                  </a:r>
                  <a:br>
                    <a:rPr lang="en-US" sz="1200" dirty="0">
                      <a:latin typeface="Zebra Sans" pitchFamily="2" charset="77"/>
                    </a:rPr>
                  </a:br>
                  <a:r>
                    <a:rPr lang="en-US" sz="1200" dirty="0">
                      <a:latin typeface="Zebra Sans" pitchFamily="2" charset="77"/>
                    </a:rPr>
                    <a:t>lane applications</a:t>
                  </a:r>
                </a:p>
              </p:txBody>
            </p:sp>
            <p:pic>
              <p:nvPicPr>
                <p:cNvPr id="45" name="Picture 44" descr="A picture containing black, dark&#10;&#10;Description automatically generated">
                  <a:extLst>
                    <a:ext uri="{FF2B5EF4-FFF2-40B4-BE49-F238E27FC236}">
                      <a16:creationId xmlns:a16="http://schemas.microsoft.com/office/drawing/2014/main" id="{447087A6-36CF-0203-D959-1CF204E720A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01402" y="1683421"/>
                  <a:ext cx="1560416" cy="1141872"/>
                </a:xfrm>
                <a:prstGeom prst="rect">
                  <a:avLst/>
                </a:prstGeom>
              </p:spPr>
            </p:pic>
          </p:grpSp>
          <p:grpSp>
            <p:nvGrpSpPr>
              <p:cNvPr id="73" name="Group 72">
                <a:extLst>
                  <a:ext uri="{FF2B5EF4-FFF2-40B4-BE49-F238E27FC236}">
                    <a16:creationId xmlns:a16="http://schemas.microsoft.com/office/drawing/2014/main" id="{297EEEA8-453A-5291-40B7-B5D625E46F48}"/>
                  </a:ext>
                </a:extLst>
              </p:cNvPr>
              <p:cNvGrpSpPr/>
              <p:nvPr/>
            </p:nvGrpSpPr>
            <p:grpSpPr>
              <a:xfrm>
                <a:off x="580545" y="1455666"/>
                <a:ext cx="2069568" cy="1530045"/>
                <a:chOff x="580545" y="1455666"/>
                <a:chExt cx="2069568" cy="1530045"/>
              </a:xfrm>
            </p:grpSpPr>
            <p:sp>
              <p:nvSpPr>
                <p:cNvPr id="54" name="Rounded Rectangle 53">
                  <a:extLst>
                    <a:ext uri="{FF2B5EF4-FFF2-40B4-BE49-F238E27FC236}">
                      <a16:creationId xmlns:a16="http://schemas.microsoft.com/office/drawing/2014/main" id="{724E355E-D86A-5B04-2B3F-48F7273FC597}"/>
                    </a:ext>
                  </a:extLst>
                </p:cNvPr>
                <p:cNvSpPr/>
                <p:nvPr/>
              </p:nvSpPr>
              <p:spPr>
                <a:xfrm>
                  <a:off x="580545" y="1455666"/>
                  <a:ext cx="2069568" cy="1530045"/>
                </a:xfrm>
                <a:prstGeom prst="roundRect">
                  <a:avLst>
                    <a:gd name="adj" fmla="val 1007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8" name="TextBox 27">
                  <a:extLst>
                    <a:ext uri="{FF2B5EF4-FFF2-40B4-BE49-F238E27FC236}">
                      <a16:creationId xmlns:a16="http://schemas.microsoft.com/office/drawing/2014/main" id="{DFF16855-B7F0-CD7F-5852-D2A347E7AAF1}"/>
                    </a:ext>
                  </a:extLst>
                </p:cNvPr>
                <p:cNvSpPr txBox="1"/>
                <p:nvPr/>
              </p:nvSpPr>
              <p:spPr>
                <a:xfrm>
                  <a:off x="680133" y="1577002"/>
                  <a:ext cx="1859868" cy="1093131"/>
                </a:xfrm>
                <a:prstGeom prst="rect">
                  <a:avLst/>
                </a:prstGeom>
                <a:ln>
                  <a:noFill/>
                </a:ln>
              </p:spPr>
              <p:txBody>
                <a:bodyPr vert="horz" wrap="square" lIns="91440" tIns="45720" rIns="91440" bIns="45720" rtlCol="0" anchor="t" anchorCtr="0">
                  <a:noAutofit/>
                </a:bodyPr>
                <a:lstStyle/>
                <a:p>
                  <a:pPr>
                    <a:spcAft>
                      <a:spcPts val="600"/>
                    </a:spcAft>
                  </a:pPr>
                  <a:r>
                    <a:rPr lang="en-US" sz="1300" dirty="0">
                      <a:solidFill>
                        <a:schemeClr val="accent3"/>
                      </a:solidFill>
                      <a:latin typeface="Zebra Sans" pitchFamily="2" charset="77"/>
                    </a:rPr>
                    <a:t>Single-slot </a:t>
                  </a:r>
                  <a:br>
                    <a:rPr lang="en-US" sz="1300" dirty="0">
                      <a:solidFill>
                        <a:schemeClr val="accent3"/>
                      </a:solidFill>
                      <a:latin typeface="Zebra Sans" pitchFamily="2" charset="77"/>
                    </a:rPr>
                  </a:br>
                  <a:r>
                    <a:rPr lang="en-US" sz="1300" spc="-10" dirty="0">
                      <a:solidFill>
                        <a:schemeClr val="accent3"/>
                      </a:solidFill>
                      <a:latin typeface="Zebra Sans" pitchFamily="2" charset="77"/>
                    </a:rPr>
                    <a:t>charging cradle</a:t>
                  </a:r>
                </a:p>
                <a:p>
                  <a:pPr>
                    <a:spcAft>
                      <a:spcPts val="400"/>
                    </a:spcAft>
                  </a:pPr>
                  <a:r>
                    <a:rPr lang="en-US" sz="1200" dirty="0">
                      <a:latin typeface="Zebra Sans" pitchFamily="2" charset="77"/>
                    </a:rPr>
                    <a:t>Charges one </a:t>
                  </a:r>
                  <a:br>
                    <a:rPr lang="en-US" sz="1200" dirty="0">
                      <a:latin typeface="Zebra Sans" pitchFamily="2" charset="77"/>
                    </a:rPr>
                  </a:br>
                  <a:r>
                    <a:rPr lang="en-US" sz="1200" dirty="0">
                      <a:latin typeface="Zebra Sans" pitchFamily="2" charset="77"/>
                    </a:rPr>
                    <a:t>tablet; new </a:t>
                  </a:r>
                  <a:br>
                    <a:rPr lang="en-US" sz="1200" dirty="0">
                      <a:latin typeface="Zebra Sans" pitchFamily="2" charset="77"/>
                    </a:rPr>
                  </a:br>
                  <a:r>
                    <a:rPr lang="en-US" sz="1200" dirty="0">
                      <a:latin typeface="Zebra Sans" pitchFamily="2" charset="77"/>
                    </a:rPr>
                    <a:t>ET401 </a:t>
                  </a:r>
                  <a:br>
                    <a:rPr lang="en-US" sz="1200" dirty="0">
                      <a:latin typeface="Zebra Sans" pitchFamily="2" charset="77"/>
                    </a:rPr>
                  </a:br>
                  <a:r>
                    <a:rPr lang="en-US" sz="1200" dirty="0">
                      <a:latin typeface="Zebra Sans" pitchFamily="2" charset="77"/>
                    </a:rPr>
                    <a:t>cradle available</a:t>
                  </a:r>
                </a:p>
              </p:txBody>
            </p:sp>
            <p:pic>
              <p:nvPicPr>
                <p:cNvPr id="47" name="Picture 46" descr="A black device with a black background&#10;&#10;AI-generated content may be incorrect.">
                  <a:extLst>
                    <a:ext uri="{FF2B5EF4-FFF2-40B4-BE49-F238E27FC236}">
                      <a16:creationId xmlns:a16="http://schemas.microsoft.com/office/drawing/2014/main" id="{9E9FA2C2-B11C-7281-F622-4E346BE2F98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17727136">
                  <a:off x="1821240" y="1711865"/>
                  <a:ext cx="882577" cy="742121"/>
                </a:xfrm>
                <a:prstGeom prst="rect">
                  <a:avLst/>
                </a:prstGeom>
              </p:spPr>
            </p:pic>
          </p:grpSp>
        </p:grpSp>
        <p:grpSp>
          <p:nvGrpSpPr>
            <p:cNvPr id="75" name="Group 74">
              <a:extLst>
                <a:ext uri="{FF2B5EF4-FFF2-40B4-BE49-F238E27FC236}">
                  <a16:creationId xmlns:a16="http://schemas.microsoft.com/office/drawing/2014/main" id="{487564C1-AB41-207C-FEA9-3567711A7F5D}"/>
                </a:ext>
              </a:extLst>
            </p:cNvPr>
            <p:cNvGrpSpPr/>
            <p:nvPr/>
          </p:nvGrpSpPr>
          <p:grpSpPr>
            <a:xfrm>
              <a:off x="7627751" y="4692766"/>
              <a:ext cx="4311831" cy="1660490"/>
              <a:chOff x="7627751" y="4692766"/>
              <a:chExt cx="4311831" cy="1660490"/>
            </a:xfrm>
          </p:grpSpPr>
          <p:sp>
            <p:nvSpPr>
              <p:cNvPr id="70" name="Rounded Rectangle 69">
                <a:extLst>
                  <a:ext uri="{FF2B5EF4-FFF2-40B4-BE49-F238E27FC236}">
                    <a16:creationId xmlns:a16="http://schemas.microsoft.com/office/drawing/2014/main" id="{D08E461E-AFAE-21AF-E809-68A67EBEA720}"/>
                  </a:ext>
                </a:extLst>
              </p:cNvPr>
              <p:cNvSpPr/>
              <p:nvPr/>
            </p:nvSpPr>
            <p:spPr>
              <a:xfrm>
                <a:off x="7627751" y="4823211"/>
                <a:ext cx="4107048" cy="1530045"/>
              </a:xfrm>
              <a:prstGeom prst="roundRect">
                <a:avLst>
                  <a:gd name="adj" fmla="val 1007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33" name="TextBox 32">
                <a:extLst>
                  <a:ext uri="{FF2B5EF4-FFF2-40B4-BE49-F238E27FC236}">
                    <a16:creationId xmlns:a16="http://schemas.microsoft.com/office/drawing/2014/main" id="{E431CBE9-96CE-5A9B-0138-1C6D98051170}"/>
                  </a:ext>
                </a:extLst>
              </p:cNvPr>
              <p:cNvSpPr txBox="1"/>
              <p:nvPr/>
            </p:nvSpPr>
            <p:spPr>
              <a:xfrm>
                <a:off x="7744109" y="4954975"/>
                <a:ext cx="2184017" cy="1284284"/>
              </a:xfrm>
              <a:prstGeom prst="rect">
                <a:avLst/>
              </a:prstGeom>
              <a:ln>
                <a:noFill/>
              </a:ln>
            </p:spPr>
            <p:txBody>
              <a:bodyPr vert="horz" wrap="square" lIns="91440" tIns="45720" rIns="91440" bIns="45720" rtlCol="0" anchor="t" anchorCtr="0">
                <a:noAutofit/>
              </a:bodyPr>
              <a:lstStyle/>
              <a:p>
                <a:pPr>
                  <a:lnSpc>
                    <a:spcPct val="90000"/>
                  </a:lnSpc>
                  <a:spcBef>
                    <a:spcPts val="1800"/>
                  </a:spcBef>
                  <a:spcAft>
                    <a:spcPts val="600"/>
                  </a:spcAft>
                </a:pPr>
                <a:r>
                  <a:rPr lang="en-US" sz="1300" dirty="0">
                    <a:solidFill>
                      <a:schemeClr val="accent3"/>
                    </a:solidFill>
                    <a:latin typeface="Zebra Sans" pitchFamily="2" charset="77"/>
                  </a:rPr>
                  <a:t>Multi-slot charge</a:t>
                </a:r>
                <a:br>
                  <a:rPr lang="en-US" sz="1300" dirty="0">
                    <a:solidFill>
                      <a:schemeClr val="accent3"/>
                    </a:solidFill>
                    <a:latin typeface="Zebra Sans" pitchFamily="2" charset="77"/>
                  </a:rPr>
                </a:br>
                <a:r>
                  <a:rPr lang="en-US" sz="1300" dirty="0">
                    <a:solidFill>
                      <a:schemeClr val="accent3"/>
                    </a:solidFill>
                    <a:latin typeface="Zebra Sans" pitchFamily="2" charset="77"/>
                  </a:rPr>
                  <a:t>only cradle</a:t>
                </a:r>
              </a:p>
              <a:p>
                <a:pPr>
                  <a:spcAft>
                    <a:spcPts val="400"/>
                  </a:spcAft>
                </a:pPr>
                <a:r>
                  <a:rPr lang="en-US" sz="1200" dirty="0">
                    <a:latin typeface="Zebra Sans" pitchFamily="2" charset="77"/>
                  </a:rPr>
                  <a:t>Charges up to four </a:t>
                </a:r>
                <a:br>
                  <a:rPr lang="en-US" sz="1200" dirty="0">
                    <a:latin typeface="Zebra Sans" pitchFamily="2" charset="77"/>
                  </a:rPr>
                </a:br>
                <a:r>
                  <a:rPr lang="en-US" sz="1200" dirty="0">
                    <a:latin typeface="Zebra Sans" pitchFamily="2" charset="77"/>
                  </a:rPr>
                  <a:t>ET401 tablets </a:t>
                </a:r>
                <a:br>
                  <a:rPr lang="en-US" sz="1200" dirty="0">
                    <a:latin typeface="Zebra Sans" pitchFamily="2" charset="77"/>
                  </a:rPr>
                </a:br>
                <a:r>
                  <a:rPr lang="en-US" sz="1200" dirty="0">
                    <a:latin typeface="Zebra Sans" pitchFamily="2" charset="77"/>
                  </a:rPr>
                  <a:t>simultaneously; available </a:t>
                </a:r>
                <a:br>
                  <a:rPr lang="en-US" sz="1200" dirty="0">
                    <a:latin typeface="Zebra Sans" pitchFamily="2" charset="77"/>
                  </a:rPr>
                </a:br>
                <a:r>
                  <a:rPr lang="en-US" sz="1200" dirty="0">
                    <a:latin typeface="Zebra Sans" pitchFamily="2" charset="77"/>
                  </a:rPr>
                  <a:t>for 8 inch and 10 inch </a:t>
                </a:r>
              </a:p>
            </p:txBody>
          </p:sp>
          <p:pic>
            <p:nvPicPr>
              <p:cNvPr id="49" name="Picture 48" descr="A black charger with multiple ports&#10;&#10;AI-generated content may be incorrect.">
                <a:extLst>
                  <a:ext uri="{FF2B5EF4-FFF2-40B4-BE49-F238E27FC236}">
                    <a16:creationId xmlns:a16="http://schemas.microsoft.com/office/drawing/2014/main" id="{82D484D7-E0C3-6172-FFCA-137C8F79E3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273056" y="4692766"/>
                <a:ext cx="1851713" cy="1153413"/>
              </a:xfrm>
              <a:prstGeom prst="rect">
                <a:avLst/>
              </a:prstGeom>
            </p:spPr>
          </p:pic>
          <p:pic>
            <p:nvPicPr>
              <p:cNvPr id="51" name="Picture 50" descr="A black and white charger&#10;&#10;AI-generated content may be incorrect.">
                <a:extLst>
                  <a:ext uri="{FF2B5EF4-FFF2-40B4-BE49-F238E27FC236}">
                    <a16:creationId xmlns:a16="http://schemas.microsoft.com/office/drawing/2014/main" id="{C1AE7DCC-E1E8-F415-4523-5D0A75544B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3741" y="5055562"/>
                <a:ext cx="2035841" cy="1268104"/>
              </a:xfrm>
              <a:prstGeom prst="rect">
                <a:avLst/>
              </a:prstGeom>
            </p:spPr>
          </p:pic>
        </p:grpSp>
        <p:grpSp>
          <p:nvGrpSpPr>
            <p:cNvPr id="76" name="Group 75">
              <a:extLst>
                <a:ext uri="{FF2B5EF4-FFF2-40B4-BE49-F238E27FC236}">
                  <a16:creationId xmlns:a16="http://schemas.microsoft.com/office/drawing/2014/main" id="{43CB2C6B-6DA1-2832-72C8-263FB72F6884}"/>
                </a:ext>
              </a:extLst>
            </p:cNvPr>
            <p:cNvGrpSpPr/>
            <p:nvPr/>
          </p:nvGrpSpPr>
          <p:grpSpPr>
            <a:xfrm>
              <a:off x="461031" y="4823211"/>
              <a:ext cx="2715768" cy="1530045"/>
              <a:chOff x="580544" y="4823211"/>
              <a:chExt cx="2715768" cy="1530045"/>
            </a:xfrm>
          </p:grpSpPr>
          <p:sp>
            <p:nvSpPr>
              <p:cNvPr id="68" name="Rounded Rectangle 67">
                <a:extLst>
                  <a:ext uri="{FF2B5EF4-FFF2-40B4-BE49-F238E27FC236}">
                    <a16:creationId xmlns:a16="http://schemas.microsoft.com/office/drawing/2014/main" id="{C9864408-FB50-9711-A955-00E6AEAF3A5F}"/>
                  </a:ext>
                </a:extLst>
              </p:cNvPr>
              <p:cNvSpPr/>
              <p:nvPr/>
            </p:nvSpPr>
            <p:spPr>
              <a:xfrm>
                <a:off x="580544" y="4823211"/>
                <a:ext cx="2715768" cy="1530045"/>
              </a:xfrm>
              <a:prstGeom prst="roundRect">
                <a:avLst>
                  <a:gd name="adj" fmla="val 1007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9" name="TextBox 28">
                <a:extLst>
                  <a:ext uri="{FF2B5EF4-FFF2-40B4-BE49-F238E27FC236}">
                    <a16:creationId xmlns:a16="http://schemas.microsoft.com/office/drawing/2014/main" id="{4749AA9A-A3E8-E889-3BD3-70ADAA6D8B57}"/>
                  </a:ext>
                </a:extLst>
              </p:cNvPr>
              <p:cNvSpPr txBox="1"/>
              <p:nvPr/>
            </p:nvSpPr>
            <p:spPr>
              <a:xfrm>
                <a:off x="680133" y="4928998"/>
                <a:ext cx="1360743" cy="1233299"/>
              </a:xfrm>
              <a:prstGeom prst="rect">
                <a:avLst/>
              </a:prstGeom>
              <a:ln>
                <a:noFill/>
              </a:ln>
            </p:spPr>
            <p:txBody>
              <a:bodyPr vert="horz" wrap="square" lIns="91440" tIns="45720" rIns="91440" bIns="45720" rtlCol="0" anchor="t" anchorCtr="0">
                <a:noAutofit/>
              </a:bodyPr>
              <a:lstStyle/>
              <a:p>
                <a:pPr>
                  <a:lnSpc>
                    <a:spcPct val="90000"/>
                  </a:lnSpc>
                  <a:spcBef>
                    <a:spcPts val="1800"/>
                  </a:spcBef>
                  <a:spcAft>
                    <a:spcPts val="600"/>
                  </a:spcAft>
                </a:pPr>
                <a:r>
                  <a:rPr lang="en-US" sz="1300" dirty="0">
                    <a:solidFill>
                      <a:schemeClr val="accent3"/>
                    </a:solidFill>
                    <a:latin typeface="Zebra Sans" pitchFamily="2" charset="77"/>
                  </a:rPr>
                  <a:t>Payment sled (PD20)*</a:t>
                </a:r>
              </a:p>
              <a:p>
                <a:pPr>
                  <a:spcAft>
                    <a:spcPts val="400"/>
                  </a:spcAft>
                </a:pPr>
                <a:r>
                  <a:rPr lang="en-US" altLang="en-US" sz="1200" dirty="0">
                    <a:latin typeface="Zebra Sans" pitchFamily="2" charset="77"/>
                  </a:rPr>
                  <a:t>Enable mobile payment with virtually any card</a:t>
                </a:r>
                <a:endParaRPr lang="en-US" sz="1200" dirty="0">
                  <a:latin typeface="Zebra Sans" pitchFamily="2" charset="77"/>
                </a:endParaRPr>
              </a:p>
              <a:p>
                <a:pPr>
                  <a:spcAft>
                    <a:spcPts val="600"/>
                  </a:spcAft>
                </a:pPr>
                <a:endParaRPr lang="en-US" sz="1200" dirty="0">
                  <a:latin typeface="Zebra Sans" pitchFamily="2" charset="77"/>
                  <a:cs typeface="Arial"/>
                </a:endParaRPr>
              </a:p>
            </p:txBody>
          </p:sp>
          <p:pic>
            <p:nvPicPr>
              <p:cNvPr id="53" name="Picture 52" descr="A device with a screen on it&#10;&#10;AI-generated content may be incorrect.">
                <a:extLst>
                  <a:ext uri="{FF2B5EF4-FFF2-40B4-BE49-F238E27FC236}">
                    <a16:creationId xmlns:a16="http://schemas.microsoft.com/office/drawing/2014/main" id="{478828C8-693D-9C21-99EF-81CADB56DE9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068271" y="5123872"/>
                <a:ext cx="1056877" cy="888945"/>
              </a:xfrm>
              <a:prstGeom prst="rect">
                <a:avLst/>
              </a:prstGeom>
            </p:spPr>
          </p:pic>
        </p:grpSp>
        <p:pic>
          <p:nvPicPr>
            <p:cNvPr id="60" name="Picture 59">
              <a:extLst>
                <a:ext uri="{FF2B5EF4-FFF2-40B4-BE49-F238E27FC236}">
                  <a16:creationId xmlns:a16="http://schemas.microsoft.com/office/drawing/2014/main" id="{836D7DFA-57A0-FF9C-F33F-45878A2328B5}"/>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5739854" y="3376633"/>
              <a:ext cx="1643869" cy="1030751"/>
            </a:xfrm>
            <a:prstGeom prst="rect">
              <a:avLst/>
            </a:prstGeom>
          </p:spPr>
        </p:pic>
        <p:grpSp>
          <p:nvGrpSpPr>
            <p:cNvPr id="77" name="Group 76">
              <a:extLst>
                <a:ext uri="{FF2B5EF4-FFF2-40B4-BE49-F238E27FC236}">
                  <a16:creationId xmlns:a16="http://schemas.microsoft.com/office/drawing/2014/main" id="{ABCADBA7-244B-BC12-35B2-9BE0758A50DF}"/>
                </a:ext>
              </a:extLst>
            </p:cNvPr>
            <p:cNvGrpSpPr/>
            <p:nvPr/>
          </p:nvGrpSpPr>
          <p:grpSpPr>
            <a:xfrm>
              <a:off x="3297028" y="4823211"/>
              <a:ext cx="4208806" cy="1530045"/>
              <a:chOff x="3297028" y="4823211"/>
              <a:chExt cx="4208806" cy="1530045"/>
            </a:xfrm>
          </p:grpSpPr>
          <p:sp>
            <p:nvSpPr>
              <p:cNvPr id="69" name="Rounded Rectangle 68">
                <a:extLst>
                  <a:ext uri="{FF2B5EF4-FFF2-40B4-BE49-F238E27FC236}">
                    <a16:creationId xmlns:a16="http://schemas.microsoft.com/office/drawing/2014/main" id="{FDFC5A41-57B6-D5B0-B9E5-487ECCB83775}"/>
                  </a:ext>
                </a:extLst>
              </p:cNvPr>
              <p:cNvSpPr/>
              <p:nvPr/>
            </p:nvSpPr>
            <p:spPr>
              <a:xfrm>
                <a:off x="3297028" y="4823211"/>
                <a:ext cx="4208806" cy="1530045"/>
              </a:xfrm>
              <a:prstGeom prst="roundRect">
                <a:avLst>
                  <a:gd name="adj" fmla="val 10077"/>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pic>
            <p:nvPicPr>
              <p:cNvPr id="40" name="Picture 39">
                <a:extLst>
                  <a:ext uri="{FF2B5EF4-FFF2-40B4-BE49-F238E27FC236}">
                    <a16:creationId xmlns:a16="http://schemas.microsoft.com/office/drawing/2014/main" id="{83647711-017F-9A45-06DC-D3ED00205BB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67549" y="4885381"/>
                <a:ext cx="1438285" cy="1438285"/>
              </a:xfrm>
              <a:prstGeom prst="rect">
                <a:avLst/>
              </a:prstGeom>
            </p:spPr>
          </p:pic>
          <p:sp>
            <p:nvSpPr>
              <p:cNvPr id="61" name="TextBox 60">
                <a:extLst>
                  <a:ext uri="{FF2B5EF4-FFF2-40B4-BE49-F238E27FC236}">
                    <a16:creationId xmlns:a16="http://schemas.microsoft.com/office/drawing/2014/main" id="{4D335775-EE17-7E4D-481A-F582BAC46435}"/>
                  </a:ext>
                </a:extLst>
              </p:cNvPr>
              <p:cNvSpPr txBox="1"/>
              <p:nvPr/>
            </p:nvSpPr>
            <p:spPr>
              <a:xfrm>
                <a:off x="3519330" y="4936336"/>
                <a:ext cx="2301747" cy="1284284"/>
              </a:xfrm>
              <a:prstGeom prst="rect">
                <a:avLst/>
              </a:prstGeom>
              <a:ln>
                <a:noFill/>
              </a:ln>
            </p:spPr>
            <p:txBody>
              <a:bodyPr vert="horz" wrap="square" lIns="91440" tIns="45720" rIns="91440" bIns="45720" rtlCol="0" anchor="t" anchorCtr="0">
                <a:noAutofit/>
              </a:bodyPr>
              <a:lstStyle/>
              <a:p>
                <a:pPr>
                  <a:lnSpc>
                    <a:spcPct val="90000"/>
                  </a:lnSpc>
                  <a:spcBef>
                    <a:spcPts val="1800"/>
                  </a:spcBef>
                  <a:spcAft>
                    <a:spcPts val="600"/>
                  </a:spcAft>
                </a:pPr>
                <a:r>
                  <a:rPr lang="en-US" sz="1300" dirty="0">
                    <a:solidFill>
                      <a:schemeClr val="accent3"/>
                    </a:solidFill>
                    <a:latin typeface="Zebra Sans" pitchFamily="2" charset="77"/>
                  </a:rPr>
                  <a:t>VESA mount adapter</a:t>
                </a:r>
              </a:p>
              <a:p>
                <a:pPr>
                  <a:spcAft>
                    <a:spcPts val="400"/>
                  </a:spcAft>
                </a:pPr>
                <a:r>
                  <a:rPr lang="en-US" altLang="en-US" sz="1200" dirty="0">
                    <a:latin typeface="Zebra Sans" pitchFamily="2" charset="77"/>
                  </a:rPr>
                  <a:t>USB data and power connectivity; for use with </a:t>
                </a:r>
                <a:br>
                  <a:rPr lang="en-US" altLang="en-US" sz="1200" dirty="0">
                    <a:latin typeface="Zebra Sans" pitchFamily="2" charset="77"/>
                  </a:rPr>
                </a:br>
                <a:r>
                  <a:rPr lang="en-US" altLang="en-US" sz="1200" dirty="0">
                    <a:latin typeface="Zebra Sans" pitchFamily="2" charset="77"/>
                  </a:rPr>
                  <a:t>third-party VESA accessories: wall, desk and vehicle mounts; available for 10 inch  </a:t>
                </a:r>
                <a:endParaRPr lang="en-US" sz="1200" dirty="0">
                  <a:latin typeface="Zebra Sans" pitchFamily="2" charset="77"/>
                </a:endParaRPr>
              </a:p>
            </p:txBody>
          </p:sp>
        </p:grpSp>
        <p:sp>
          <p:nvSpPr>
            <p:cNvPr id="5" name="TextBox 4">
              <a:extLst>
                <a:ext uri="{FF2B5EF4-FFF2-40B4-BE49-F238E27FC236}">
                  <a16:creationId xmlns:a16="http://schemas.microsoft.com/office/drawing/2014/main" id="{48000E93-15F4-6173-39FE-4298E1039C56}"/>
                </a:ext>
              </a:extLst>
            </p:cNvPr>
            <p:cNvSpPr txBox="1"/>
            <p:nvPr/>
          </p:nvSpPr>
          <p:spPr>
            <a:xfrm>
              <a:off x="7732820" y="3264587"/>
              <a:ext cx="2466091" cy="1296701"/>
            </a:xfrm>
            <a:prstGeom prst="rect">
              <a:avLst/>
            </a:prstGeom>
            <a:ln>
              <a:noFill/>
            </a:ln>
          </p:spPr>
          <p:txBody>
            <a:bodyPr vert="horz" wrap="square" lIns="91440" tIns="45720" rIns="91440" bIns="45720" rtlCol="0" anchor="t" anchorCtr="0">
              <a:noAutofit/>
            </a:bodyPr>
            <a:lstStyle/>
            <a:p>
              <a:pPr>
                <a:lnSpc>
                  <a:spcPct val="90000"/>
                </a:lnSpc>
                <a:spcBef>
                  <a:spcPts val="1800"/>
                </a:spcBef>
                <a:spcAft>
                  <a:spcPts val="600"/>
                </a:spcAft>
              </a:pPr>
              <a:r>
                <a:rPr lang="en-US" sz="1300" dirty="0">
                  <a:solidFill>
                    <a:schemeClr val="accent3"/>
                  </a:solidFill>
                  <a:latin typeface="Zebra Sans" pitchFamily="2" charset="77"/>
                </a:rPr>
                <a:t>ET5x adapter rugged </a:t>
              </a:r>
              <a:br>
                <a:rPr lang="en-US" sz="1300" dirty="0">
                  <a:solidFill>
                    <a:schemeClr val="accent3"/>
                  </a:solidFill>
                  <a:latin typeface="Zebra Sans" pitchFamily="2" charset="77"/>
                </a:rPr>
              </a:br>
              <a:r>
                <a:rPr lang="en-US" sz="1300" dirty="0">
                  <a:solidFill>
                    <a:schemeClr val="accent3"/>
                  </a:solidFill>
                  <a:latin typeface="Zebra Sans" pitchFamily="2" charset="77"/>
                </a:rPr>
                <a:t>boot (8 inch only)</a:t>
              </a:r>
            </a:p>
            <a:p>
              <a:pPr>
                <a:spcAft>
                  <a:spcPts val="400"/>
                </a:spcAft>
              </a:pPr>
              <a:r>
                <a:rPr lang="en-US" altLang="en-US" sz="1200" dirty="0">
                  <a:latin typeface="Zebra Sans" pitchFamily="2" charset="77"/>
                </a:rPr>
                <a:t>Increases rugged specifications and enables ET401 to be a </a:t>
              </a:r>
              <a:br>
                <a:rPr lang="en-US" altLang="en-US" sz="1200" dirty="0">
                  <a:latin typeface="Zebra Sans" pitchFamily="2" charset="77"/>
                </a:rPr>
              </a:br>
              <a:r>
                <a:rPr lang="en-US" altLang="en-US" sz="1200" dirty="0">
                  <a:latin typeface="Zebra Sans" pitchFamily="2" charset="77"/>
                </a:rPr>
                <a:t>drop-in replacement for ET51/ET56 in vehicle docks  </a:t>
              </a:r>
              <a:endParaRPr lang="en-US" sz="1200" dirty="0">
                <a:latin typeface="Zebra Sans" pitchFamily="2" charset="77"/>
              </a:endParaRPr>
            </a:p>
          </p:txBody>
        </p:sp>
      </p:grpSp>
      <p:sp>
        <p:nvSpPr>
          <p:cNvPr id="82" name="Slide Number Placeholder 1">
            <a:extLst>
              <a:ext uri="{FF2B5EF4-FFF2-40B4-BE49-F238E27FC236}">
                <a16:creationId xmlns:a16="http://schemas.microsoft.com/office/drawing/2014/main" id="{D5BFDE34-9B18-38BD-E274-347AECB1CBAC}"/>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36</a:t>
            </a:fld>
            <a:endParaRPr lang="en-US" dirty="0">
              <a:latin typeface="Zebra Sans" pitchFamily="2" charset="77"/>
            </a:endParaRPr>
          </a:p>
        </p:txBody>
      </p:sp>
      <p:sp>
        <p:nvSpPr>
          <p:cNvPr id="87" name="TextBox 86">
            <a:extLst>
              <a:ext uri="{FF2B5EF4-FFF2-40B4-BE49-F238E27FC236}">
                <a16:creationId xmlns:a16="http://schemas.microsoft.com/office/drawing/2014/main" id="{D4ACE04B-8B4A-140D-76FB-E3221A8A8C8E}"/>
              </a:ext>
            </a:extLst>
          </p:cNvPr>
          <p:cNvSpPr txBox="1"/>
          <p:nvPr/>
        </p:nvSpPr>
        <p:spPr>
          <a:xfrm>
            <a:off x="174171" y="6580558"/>
            <a:ext cx="1426029" cy="17792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pic>
        <p:nvPicPr>
          <p:cNvPr id="3" name="Picture 31" descr="A picture containing white, dark&#10;&#10;Description automatically generated">
            <a:extLst>
              <a:ext uri="{FF2B5EF4-FFF2-40B4-BE49-F238E27FC236}">
                <a16:creationId xmlns:a16="http://schemas.microsoft.com/office/drawing/2014/main" id="{09C1D341-5855-1329-FDB8-40E55E922A9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155966" y="3467655"/>
            <a:ext cx="1096485" cy="1173024"/>
          </a:xfrm>
          <a:prstGeom prst="rect">
            <a:avLst/>
          </a:prstGeom>
        </p:spPr>
      </p:pic>
      <p:pic>
        <p:nvPicPr>
          <p:cNvPr id="7" name="Picture 6" descr="A black device with a green light&#10;&#10;Description automatically generated">
            <a:extLst>
              <a:ext uri="{FF2B5EF4-FFF2-40B4-BE49-F238E27FC236}">
                <a16:creationId xmlns:a16="http://schemas.microsoft.com/office/drawing/2014/main" id="{C7EB961E-CDA6-C74D-BBC1-155FC2E41DA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21449843">
            <a:off x="1461169" y="2274415"/>
            <a:ext cx="994104" cy="558576"/>
          </a:xfrm>
          <a:prstGeom prst="rect">
            <a:avLst/>
          </a:prstGeom>
        </p:spPr>
      </p:pic>
      <p:pic>
        <p:nvPicPr>
          <p:cNvPr id="8" name="Picture 7" descr="A black tablet with a black case&#10;&#10;Description automatically generated">
            <a:extLst>
              <a:ext uri="{FF2B5EF4-FFF2-40B4-BE49-F238E27FC236}">
                <a16:creationId xmlns:a16="http://schemas.microsoft.com/office/drawing/2014/main" id="{1CE76F47-F2FC-5F4C-BE6E-99CEF386C19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105228" y="3488145"/>
            <a:ext cx="1445701" cy="959283"/>
          </a:xfrm>
          <a:prstGeom prst="rect">
            <a:avLst/>
          </a:prstGeom>
        </p:spPr>
      </p:pic>
    </p:spTree>
    <p:extLst>
      <p:ext uri="{BB962C8B-B14F-4D97-AF65-F5344CB8AC3E}">
        <p14:creationId xmlns:p14="http://schemas.microsoft.com/office/powerpoint/2010/main" val="561851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a:extLst>
            <a:ext uri="{FF2B5EF4-FFF2-40B4-BE49-F238E27FC236}">
              <a16:creationId xmlns:a16="http://schemas.microsoft.com/office/drawing/2014/main" id="{3BC25A03-D173-2630-2F31-7DCE0197F8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024AB6-0EE0-3EBE-8A04-041CF7F51AAD}"/>
              </a:ext>
            </a:extLst>
          </p:cNvPr>
          <p:cNvSpPr>
            <a:spLocks noGrp="1"/>
          </p:cNvSpPr>
          <p:nvPr>
            <p:ph type="title"/>
          </p:nvPr>
        </p:nvSpPr>
        <p:spPr/>
        <p:txBody>
          <a:bodyPr/>
          <a:lstStyle/>
          <a:p>
            <a:r>
              <a:rPr lang="en-US" dirty="0"/>
              <a:t>Create a Point-of-Sale (POS) wherever you need it</a:t>
            </a:r>
          </a:p>
        </p:txBody>
      </p:sp>
      <p:sp>
        <p:nvSpPr>
          <p:cNvPr id="4" name="Text Placeholder 3">
            <a:extLst>
              <a:ext uri="{FF2B5EF4-FFF2-40B4-BE49-F238E27FC236}">
                <a16:creationId xmlns:a16="http://schemas.microsoft.com/office/drawing/2014/main" id="{EBF4D53E-08D9-4D29-636C-8A9C0F5F7AA5}"/>
              </a:ext>
            </a:extLst>
          </p:cNvPr>
          <p:cNvSpPr>
            <a:spLocks noGrp="1"/>
          </p:cNvSpPr>
          <p:nvPr>
            <p:ph type="body" sz="quarter" idx="15"/>
          </p:nvPr>
        </p:nvSpPr>
        <p:spPr/>
        <p:txBody>
          <a:bodyPr/>
          <a:lstStyle/>
          <a:p>
            <a:r>
              <a:rPr lang="en-US" sz="1600" cap="none" dirty="0">
                <a:latin typeface="Zebra Sans" pitchFamily="2" charset="77"/>
              </a:rPr>
              <a:t>Mobile and on-demand POS options let you take payment wherever your customers want to pay</a:t>
            </a:r>
          </a:p>
        </p:txBody>
      </p:sp>
      <p:sp>
        <p:nvSpPr>
          <p:cNvPr id="15" name="Rounded Rectangle 14">
            <a:extLst>
              <a:ext uri="{FF2B5EF4-FFF2-40B4-BE49-F238E27FC236}">
                <a16:creationId xmlns:a16="http://schemas.microsoft.com/office/drawing/2014/main" id="{AEECAD6F-F03B-0BF0-DED2-8612977127D7}"/>
              </a:ext>
            </a:extLst>
          </p:cNvPr>
          <p:cNvSpPr/>
          <p:nvPr/>
        </p:nvSpPr>
        <p:spPr>
          <a:xfrm>
            <a:off x="5835997" y="4574938"/>
            <a:ext cx="4994002" cy="1917719"/>
          </a:xfrm>
          <a:prstGeom prst="roundRect">
            <a:avLst>
              <a:gd name="adj" fmla="val 10077"/>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nvGrpSpPr>
          <p:cNvPr id="5" name="Group 4">
            <a:extLst>
              <a:ext uri="{FF2B5EF4-FFF2-40B4-BE49-F238E27FC236}">
                <a16:creationId xmlns:a16="http://schemas.microsoft.com/office/drawing/2014/main" id="{13B8F120-27CE-07FF-1A61-F43E5E7C55DC}"/>
              </a:ext>
            </a:extLst>
          </p:cNvPr>
          <p:cNvGrpSpPr/>
          <p:nvPr/>
        </p:nvGrpSpPr>
        <p:grpSpPr>
          <a:xfrm>
            <a:off x="6019779" y="4709921"/>
            <a:ext cx="4818955" cy="1435960"/>
            <a:chOff x="7749268" y="5322868"/>
            <a:chExt cx="5626464" cy="1567835"/>
          </a:xfrm>
        </p:grpSpPr>
        <p:sp>
          <p:nvSpPr>
            <p:cNvPr id="13" name="TextBox 12">
              <a:extLst>
                <a:ext uri="{FF2B5EF4-FFF2-40B4-BE49-F238E27FC236}">
                  <a16:creationId xmlns:a16="http://schemas.microsoft.com/office/drawing/2014/main" id="{D1990B26-6C95-328D-0510-17F8041A64E0}"/>
                </a:ext>
              </a:extLst>
            </p:cNvPr>
            <p:cNvSpPr txBox="1"/>
            <p:nvPr/>
          </p:nvSpPr>
          <p:spPr>
            <a:xfrm>
              <a:off x="7749268" y="5322868"/>
              <a:ext cx="3774942" cy="463738"/>
            </a:xfrm>
            <a:prstGeom prst="rect">
              <a:avLst/>
            </a:prstGeom>
            <a:noFill/>
            <a:ln>
              <a:noFill/>
            </a:ln>
          </p:spPr>
          <p:txBody>
            <a:bodyPr wrap="square" rtlCol="0">
              <a:spAutoFit/>
            </a:bodyPr>
            <a:lstStyle/>
            <a:p>
              <a:pPr marL="15875">
                <a:lnSpc>
                  <a:spcPct val="90000"/>
                </a:lnSpc>
                <a:spcBef>
                  <a:spcPct val="0"/>
                </a:spcBef>
                <a:spcAft>
                  <a:spcPts val="400"/>
                </a:spcAft>
                <a:buClr>
                  <a:srgbClr val="0073E6"/>
                </a:buClr>
              </a:pPr>
              <a:r>
                <a:rPr lang="en-US" sz="2400" spc="60" dirty="0">
                  <a:solidFill>
                    <a:schemeClr val="accent3"/>
                  </a:solidFill>
                  <a:latin typeface="Zebra Sans Cnd ExtraBold" pitchFamily="2" charset="77"/>
                  <a:ea typeface="+mj-ea"/>
                  <a:cs typeface="+mj-cs"/>
                </a:rPr>
                <a:t>On-demand hybrid POS</a:t>
              </a:r>
            </a:p>
          </p:txBody>
        </p:sp>
        <p:sp>
          <p:nvSpPr>
            <p:cNvPr id="14" name="TextBox 13">
              <a:extLst>
                <a:ext uri="{FF2B5EF4-FFF2-40B4-BE49-F238E27FC236}">
                  <a16:creationId xmlns:a16="http://schemas.microsoft.com/office/drawing/2014/main" id="{D83855B0-3F91-E308-92BF-64758C2CFE0E}"/>
                </a:ext>
              </a:extLst>
            </p:cNvPr>
            <p:cNvSpPr txBox="1"/>
            <p:nvPr/>
          </p:nvSpPr>
          <p:spPr>
            <a:xfrm>
              <a:off x="7749268" y="5792966"/>
              <a:ext cx="5626464" cy="1097737"/>
            </a:xfrm>
            <a:prstGeom prst="rect">
              <a:avLst/>
            </a:prstGeom>
            <a:noFill/>
            <a:ln>
              <a:noFill/>
            </a:ln>
          </p:spPr>
          <p:txBody>
            <a:bodyPr wrap="square" rtlCol="0">
              <a:spAutoFit/>
            </a:bodyPr>
            <a:lstStyle/>
            <a:p>
              <a:pPr marL="185738" indent="-169863">
                <a:spcAft>
                  <a:spcPts val="400"/>
                </a:spcAft>
                <a:buClr>
                  <a:schemeClr val="tx1"/>
                </a:buClr>
                <a:buFont typeface="Arial" panose="020B0604020202020204" pitchFamily="34" charset="0"/>
                <a:buChar char="•"/>
              </a:pPr>
              <a:r>
                <a:rPr lang="en-US" sz="1400" dirty="0">
                  <a:latin typeface="Zebra Sans" pitchFamily="2" charset="77"/>
                </a:rPr>
                <a:t>Instantly create an on-demand complete POS anywhere in your store</a:t>
              </a:r>
            </a:p>
            <a:p>
              <a:pPr marL="185738" indent="-169863">
                <a:spcAft>
                  <a:spcPts val="400"/>
                </a:spcAft>
                <a:buClr>
                  <a:schemeClr val="tx1"/>
                </a:buClr>
                <a:buFont typeface="Arial" panose="020B0604020202020204" pitchFamily="34" charset="0"/>
                <a:buChar char="•"/>
              </a:pPr>
              <a:r>
                <a:rPr lang="en-US" sz="1400" dirty="0">
                  <a:latin typeface="Zebra Sans" pitchFamily="2" charset="77"/>
                </a:rPr>
                <a:t>Adjustable presentation stand enables ET401 tablets to be used for POS or kiosk applications</a:t>
              </a:r>
            </a:p>
          </p:txBody>
        </p:sp>
      </p:grpSp>
      <p:pic>
        <p:nvPicPr>
          <p:cNvPr id="7" name="Picture 6">
            <a:extLst>
              <a:ext uri="{FF2B5EF4-FFF2-40B4-BE49-F238E27FC236}">
                <a16:creationId xmlns:a16="http://schemas.microsoft.com/office/drawing/2014/main" id="{E218E7BE-006D-1D12-D64A-8867C5C7C8D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35997" y="1641285"/>
            <a:ext cx="5002742" cy="2641955"/>
          </a:xfrm>
          <a:prstGeom prst="roundRect">
            <a:avLst>
              <a:gd name="adj" fmla="val 8497"/>
            </a:avLst>
          </a:prstGeom>
          <a:ln>
            <a:noFill/>
          </a:ln>
        </p:spPr>
      </p:pic>
      <p:sp>
        <p:nvSpPr>
          <p:cNvPr id="8" name="Rounded Rectangle 7">
            <a:extLst>
              <a:ext uri="{FF2B5EF4-FFF2-40B4-BE49-F238E27FC236}">
                <a16:creationId xmlns:a16="http://schemas.microsoft.com/office/drawing/2014/main" id="{1E993584-5F53-3C38-70FE-1EBC314EC161}"/>
              </a:ext>
            </a:extLst>
          </p:cNvPr>
          <p:cNvSpPr/>
          <p:nvPr/>
        </p:nvSpPr>
        <p:spPr>
          <a:xfrm>
            <a:off x="424670" y="4562239"/>
            <a:ext cx="5109860" cy="1917720"/>
          </a:xfrm>
          <a:prstGeom prst="roundRect">
            <a:avLst>
              <a:gd name="adj" fmla="val 10077"/>
            </a:avLst>
          </a:prstGeom>
          <a:solidFill>
            <a:schemeClr val="bg1"/>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pic>
        <p:nvPicPr>
          <p:cNvPr id="10" name="Picture 9">
            <a:extLst>
              <a:ext uri="{FF2B5EF4-FFF2-40B4-BE49-F238E27FC236}">
                <a16:creationId xmlns:a16="http://schemas.microsoft.com/office/drawing/2014/main" id="{A05997FC-FDA8-D087-6FF1-B22382C318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3472" y="1620627"/>
            <a:ext cx="5039798" cy="2662613"/>
          </a:xfrm>
          <a:prstGeom prst="roundRect">
            <a:avLst>
              <a:gd name="adj" fmla="val 7816"/>
            </a:avLst>
          </a:prstGeom>
          <a:ln>
            <a:noFill/>
          </a:ln>
        </p:spPr>
      </p:pic>
      <p:grpSp>
        <p:nvGrpSpPr>
          <p:cNvPr id="6" name="Group 5">
            <a:extLst>
              <a:ext uri="{FF2B5EF4-FFF2-40B4-BE49-F238E27FC236}">
                <a16:creationId xmlns:a16="http://schemas.microsoft.com/office/drawing/2014/main" id="{BDFB1EFF-0DB0-7ABF-8605-FB550A4627B8}"/>
              </a:ext>
            </a:extLst>
          </p:cNvPr>
          <p:cNvGrpSpPr/>
          <p:nvPr/>
        </p:nvGrpSpPr>
        <p:grpSpPr>
          <a:xfrm>
            <a:off x="654308" y="4705034"/>
            <a:ext cx="4716732" cy="1722422"/>
            <a:chOff x="301586" y="1967448"/>
            <a:chExt cx="5149904" cy="1880604"/>
          </a:xfrm>
        </p:grpSpPr>
        <p:sp>
          <p:nvSpPr>
            <p:cNvPr id="9" name="TextBox 8">
              <a:extLst>
                <a:ext uri="{FF2B5EF4-FFF2-40B4-BE49-F238E27FC236}">
                  <a16:creationId xmlns:a16="http://schemas.microsoft.com/office/drawing/2014/main" id="{88B6D0C4-1483-33B0-668C-E60028F10A86}"/>
                </a:ext>
              </a:extLst>
            </p:cNvPr>
            <p:cNvSpPr txBox="1"/>
            <p:nvPr/>
          </p:nvSpPr>
          <p:spPr>
            <a:xfrm>
              <a:off x="315880" y="1967448"/>
              <a:ext cx="2088344" cy="463742"/>
            </a:xfrm>
            <a:prstGeom prst="rect">
              <a:avLst/>
            </a:prstGeom>
            <a:noFill/>
            <a:ln>
              <a:noFill/>
            </a:ln>
          </p:spPr>
          <p:txBody>
            <a:bodyPr wrap="square" rtlCol="0">
              <a:spAutoFit/>
            </a:bodyPr>
            <a:lstStyle/>
            <a:p>
              <a:pPr marL="15875">
                <a:lnSpc>
                  <a:spcPct val="90000"/>
                </a:lnSpc>
                <a:spcBef>
                  <a:spcPct val="0"/>
                </a:spcBef>
                <a:spcAft>
                  <a:spcPts val="400"/>
                </a:spcAft>
                <a:buClr>
                  <a:srgbClr val="0073E6"/>
                </a:buClr>
              </a:pPr>
              <a:r>
                <a:rPr lang="en-US" sz="2400" spc="60" dirty="0">
                  <a:solidFill>
                    <a:schemeClr val="accent3"/>
                  </a:solidFill>
                  <a:latin typeface="Zebra Sans Cnd ExtraBold" pitchFamily="2" charset="77"/>
                  <a:ea typeface="+mj-ea"/>
                  <a:cs typeface="+mj-cs"/>
                </a:rPr>
                <a:t>Mobile POS</a:t>
              </a:r>
            </a:p>
          </p:txBody>
        </p:sp>
        <p:sp>
          <p:nvSpPr>
            <p:cNvPr id="11" name="TextBox 10">
              <a:extLst>
                <a:ext uri="{FF2B5EF4-FFF2-40B4-BE49-F238E27FC236}">
                  <a16:creationId xmlns:a16="http://schemas.microsoft.com/office/drawing/2014/main" id="{92C04857-2949-4FF8-D2B0-A7EA3C5732C6}"/>
                </a:ext>
              </a:extLst>
            </p:cNvPr>
            <p:cNvSpPr txBox="1"/>
            <p:nvPr/>
          </p:nvSpPr>
          <p:spPr>
            <a:xfrm>
              <a:off x="301586" y="2447878"/>
              <a:ext cx="5149904" cy="1400174"/>
            </a:xfrm>
            <a:prstGeom prst="rect">
              <a:avLst/>
            </a:prstGeom>
            <a:noFill/>
            <a:ln>
              <a:noFill/>
            </a:ln>
          </p:spPr>
          <p:txBody>
            <a:bodyPr wrap="square" rtlCol="0">
              <a:spAutoFit/>
            </a:bodyPr>
            <a:lstStyle/>
            <a:p>
              <a:pPr marL="185738" indent="-169863">
                <a:spcAft>
                  <a:spcPts val="400"/>
                </a:spcAft>
                <a:buClr>
                  <a:schemeClr val="tx1"/>
                </a:buClr>
                <a:buFont typeface="Arial" panose="020B0604020202020204" pitchFamily="34" charset="0"/>
                <a:buChar char="•"/>
              </a:pPr>
              <a:r>
                <a:rPr lang="en-US" sz="1400" dirty="0">
                  <a:latin typeface="Zebra Sans" pitchFamily="2" charset="77"/>
                </a:rPr>
                <a:t>Ergonomic expansion backs support the Zebra PD20 payment card reader and third-party readers</a:t>
              </a:r>
            </a:p>
            <a:p>
              <a:pPr marL="185738" indent="-169863">
                <a:spcAft>
                  <a:spcPts val="400"/>
                </a:spcAft>
                <a:buClr>
                  <a:schemeClr val="tx1"/>
                </a:buClr>
                <a:buFont typeface="Arial" panose="020B0604020202020204" pitchFamily="34" charset="0"/>
                <a:buChar char="•"/>
              </a:pPr>
              <a:r>
                <a:rPr lang="en-US" sz="1400" dirty="0">
                  <a:latin typeface="Zebra Sans" pitchFamily="2" charset="77"/>
                </a:rPr>
                <a:t>Take payment anywhere</a:t>
              </a:r>
              <a:r>
                <a:rPr lang="en-US" dirty="0">
                  <a:latin typeface="Zebra Sans" pitchFamily="2" charset="77"/>
                </a:rPr>
                <a:t>—</a:t>
              </a:r>
              <a:r>
                <a:rPr lang="en-US" sz="1400" dirty="0">
                  <a:latin typeface="Zebra Sans" pitchFamily="2" charset="77"/>
                </a:rPr>
                <a:t>from the aisles and the curbside to the doorsteps of homes and businesses </a:t>
              </a:r>
              <a:br>
                <a:rPr lang="en-US" sz="1400" dirty="0">
                  <a:latin typeface="Zebra Sans" pitchFamily="2" charset="77"/>
                </a:rPr>
              </a:br>
              <a:r>
                <a:rPr lang="en-US" sz="1400" dirty="0">
                  <a:latin typeface="Zebra Sans" pitchFamily="2" charset="77"/>
                </a:rPr>
                <a:t>to entertainment events</a:t>
              </a:r>
            </a:p>
          </p:txBody>
        </p:sp>
      </p:grpSp>
      <p:sp>
        <p:nvSpPr>
          <p:cNvPr id="21" name="Slide Number Placeholder 1">
            <a:extLst>
              <a:ext uri="{FF2B5EF4-FFF2-40B4-BE49-F238E27FC236}">
                <a16:creationId xmlns:a16="http://schemas.microsoft.com/office/drawing/2014/main" id="{145821C7-A9BC-4C04-E24E-3D30FBD7A667}"/>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37</a:t>
            </a:fld>
            <a:endParaRPr lang="en-US" dirty="0">
              <a:latin typeface="Zebra Sans" pitchFamily="2" charset="77"/>
            </a:endParaRPr>
          </a:p>
        </p:txBody>
      </p:sp>
      <p:sp>
        <p:nvSpPr>
          <p:cNvPr id="25" name="TextBox 24">
            <a:extLst>
              <a:ext uri="{FF2B5EF4-FFF2-40B4-BE49-F238E27FC236}">
                <a16:creationId xmlns:a16="http://schemas.microsoft.com/office/drawing/2014/main" id="{EBB9B67C-CADC-6557-1C01-E9CAF80FCB14}"/>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cxnSp>
        <p:nvCxnSpPr>
          <p:cNvPr id="22" name="Straight Connector 21">
            <a:extLst>
              <a:ext uri="{FF2B5EF4-FFF2-40B4-BE49-F238E27FC236}">
                <a16:creationId xmlns:a16="http://schemas.microsoft.com/office/drawing/2014/main" id="{9231BE69-BEE3-BB47-9587-0FD98F716FAF}"/>
              </a:ext>
            </a:extLst>
          </p:cNvPr>
          <p:cNvCxnSpPr>
            <a:cxnSpLocks/>
          </p:cNvCxnSpPr>
          <p:nvPr/>
        </p:nvCxnSpPr>
        <p:spPr>
          <a:xfrm>
            <a:off x="511629" y="7571844"/>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7603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692AFC9-54E6-478A-BA58-94A2689E7104}"/>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46E1C8B-A343-19C7-ED58-BC4DC01C6FAF}"/>
              </a:ext>
            </a:extLst>
          </p:cNvPr>
          <p:cNvSpPr/>
          <p:nvPr/>
        </p:nvSpPr>
        <p:spPr>
          <a:xfrm rot="5400000">
            <a:off x="4381500" y="-952500"/>
            <a:ext cx="3429000" cy="12192000"/>
          </a:xfrm>
          <a:prstGeom prst="rect">
            <a:avLst/>
          </a:prstGeom>
          <a:gradFill>
            <a:gsLst>
              <a:gs pos="28000">
                <a:schemeClr val="bg1">
                  <a:alpha val="0"/>
                </a:schemeClr>
              </a:gs>
              <a:gs pos="99000">
                <a:schemeClr val="tx1">
                  <a:lumMod val="85000"/>
                  <a:lumOff val="15000"/>
                  <a:alpha val="65307"/>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11" name="Slide Number Placeholder 1">
            <a:extLst>
              <a:ext uri="{FF2B5EF4-FFF2-40B4-BE49-F238E27FC236}">
                <a16:creationId xmlns:a16="http://schemas.microsoft.com/office/drawing/2014/main" id="{ED7428E7-25EA-4A18-AC2A-E2D52C29AFD1}"/>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75000"/>
                  </a:schemeClr>
                </a:solidFill>
                <a:latin typeface="Zebra Sans" pitchFamily="2" charset="77"/>
              </a:rPr>
              <a:pPr algn="r"/>
              <a:t>38</a:t>
            </a:fld>
            <a:endParaRPr lang="en-US" sz="800" dirty="0">
              <a:solidFill>
                <a:schemeClr val="bg1">
                  <a:lumMod val="75000"/>
                </a:schemeClr>
              </a:solidFill>
              <a:latin typeface="Zebra Sans" pitchFamily="2" charset="77"/>
            </a:endParaRPr>
          </a:p>
        </p:txBody>
      </p:sp>
      <p:sp>
        <p:nvSpPr>
          <p:cNvPr id="15" name="TextBox 14">
            <a:extLst>
              <a:ext uri="{FF2B5EF4-FFF2-40B4-BE49-F238E27FC236}">
                <a16:creationId xmlns:a16="http://schemas.microsoft.com/office/drawing/2014/main" id="{6F9AB729-85FF-5421-A593-696157B3CD48}"/>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lumMod val="75000"/>
                  </a:schemeClr>
                </a:solidFill>
                <a:latin typeface="Zebra Sans" pitchFamily="2" charset="77"/>
              </a:rPr>
              <a:t>ZEBRA TECHNOLOGIES</a:t>
            </a:r>
          </a:p>
        </p:txBody>
      </p:sp>
      <p:sp>
        <p:nvSpPr>
          <p:cNvPr id="16" name="TextBox 15">
            <a:extLst>
              <a:ext uri="{FF2B5EF4-FFF2-40B4-BE49-F238E27FC236}">
                <a16:creationId xmlns:a16="http://schemas.microsoft.com/office/drawing/2014/main" id="{6964BC6D-F3CC-584F-06B1-019F358ED3AD}"/>
              </a:ext>
            </a:extLst>
          </p:cNvPr>
          <p:cNvSpPr txBox="1"/>
          <p:nvPr/>
        </p:nvSpPr>
        <p:spPr>
          <a:xfrm>
            <a:off x="14253882" y="255494"/>
            <a:ext cx="0" cy="0"/>
          </a:xfrm>
          <a:prstGeom prst="rect">
            <a:avLst/>
          </a:prstGeom>
          <a:noFill/>
        </p:spPr>
        <p:txBody>
          <a:bodyPr wrap="none" lIns="0" tIns="0" rIns="0" bIns="0" rtlCol="0">
            <a:noAutofit/>
          </a:bodyPr>
          <a:lstStyle/>
          <a:p>
            <a:pPr algn="l">
              <a:spcBef>
                <a:spcPts val="300"/>
              </a:spcBef>
            </a:pPr>
            <a:endParaRPr lang="en-US" dirty="0" err="1">
              <a:latin typeface="Zebra Sans" pitchFamily="2" charset="77"/>
            </a:endParaRPr>
          </a:p>
        </p:txBody>
      </p:sp>
      <p:grpSp>
        <p:nvGrpSpPr>
          <p:cNvPr id="3" name="Group 2">
            <a:extLst>
              <a:ext uri="{FF2B5EF4-FFF2-40B4-BE49-F238E27FC236}">
                <a16:creationId xmlns:a16="http://schemas.microsoft.com/office/drawing/2014/main" id="{B48586D9-96DC-13E2-C24C-FC5C04014320}"/>
              </a:ext>
            </a:extLst>
          </p:cNvPr>
          <p:cNvGrpSpPr/>
          <p:nvPr/>
        </p:nvGrpSpPr>
        <p:grpSpPr>
          <a:xfrm>
            <a:off x="549694" y="4919742"/>
            <a:ext cx="7409710" cy="1084818"/>
            <a:chOff x="549694" y="4919742"/>
            <a:chExt cx="7409710" cy="1084818"/>
          </a:xfrm>
        </p:grpSpPr>
        <p:sp>
          <p:nvSpPr>
            <p:cNvPr id="4" name="Title 6">
              <a:extLst>
                <a:ext uri="{FF2B5EF4-FFF2-40B4-BE49-F238E27FC236}">
                  <a16:creationId xmlns:a16="http://schemas.microsoft.com/office/drawing/2014/main" id="{6ADDB458-8CA8-03A0-D587-DAC106F875BC}"/>
                </a:ext>
              </a:extLst>
            </p:cNvPr>
            <p:cNvSpPr txBox="1">
              <a:spLocks/>
            </p:cNvSpPr>
            <p:nvPr/>
          </p:nvSpPr>
          <p:spPr>
            <a:xfrm>
              <a:off x="549694" y="4919742"/>
              <a:ext cx="7409710" cy="689269"/>
            </a:xfrm>
            <a:prstGeom prst="rect">
              <a:avLst/>
            </a:prstGeom>
          </p:spPr>
          <p:txBody>
            <a:bodyPr anchor="b"/>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sz="4400" dirty="0">
                  <a:solidFill>
                    <a:schemeClr val="bg1"/>
                  </a:solidFill>
                </a:rPr>
                <a:t>Zebra DNA</a:t>
              </a:r>
            </a:p>
          </p:txBody>
        </p:sp>
        <p:sp>
          <p:nvSpPr>
            <p:cNvPr id="5" name="Subtitle 3">
              <a:extLst>
                <a:ext uri="{FF2B5EF4-FFF2-40B4-BE49-F238E27FC236}">
                  <a16:creationId xmlns:a16="http://schemas.microsoft.com/office/drawing/2014/main" id="{8C89F51D-24E1-BBF2-5908-26544CA55724}"/>
                </a:ext>
              </a:extLst>
            </p:cNvPr>
            <p:cNvSpPr txBox="1">
              <a:spLocks/>
            </p:cNvSpPr>
            <p:nvPr/>
          </p:nvSpPr>
          <p:spPr>
            <a:xfrm>
              <a:off x="549694" y="5540234"/>
              <a:ext cx="6110186" cy="464326"/>
            </a:xfrm>
            <a:prstGeom prst="rect">
              <a:avLst/>
            </a:prstGeom>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bg1"/>
                  </a:solidFill>
                </a:rPr>
                <a:t>Set Up. Secure. Manage. Optimize.</a:t>
              </a:r>
            </a:p>
          </p:txBody>
        </p:sp>
      </p:grpSp>
    </p:spTree>
    <p:extLst>
      <p:ext uri="{BB962C8B-B14F-4D97-AF65-F5344CB8AC3E}">
        <p14:creationId xmlns:p14="http://schemas.microsoft.com/office/powerpoint/2010/main" val="1655164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C1E39B-8387-479D-4D1A-432D7339F4D9}"/>
              </a:ext>
            </a:extLst>
          </p:cNvPr>
          <p:cNvSpPr txBox="1"/>
          <p:nvPr/>
        </p:nvSpPr>
        <p:spPr>
          <a:xfrm>
            <a:off x="481013" y="1846730"/>
            <a:ext cx="7443788" cy="2366684"/>
          </a:xfrm>
          <a:prstGeom prst="rect">
            <a:avLst/>
          </a:prstGeom>
          <a:noFill/>
        </p:spPr>
        <p:txBody>
          <a:bodyPr wrap="square" lIns="0" tIns="0" rIns="0" bIns="0" rtlCol="0" anchor="b">
            <a:noAutofit/>
          </a:bodyPr>
          <a:lstStyle/>
          <a:p>
            <a:pPr>
              <a:lnSpc>
                <a:spcPct val="85000"/>
              </a:lnSpc>
              <a:spcBef>
                <a:spcPct val="0"/>
              </a:spcBef>
            </a:pPr>
            <a:r>
              <a:rPr lang="en-US" sz="4800" dirty="0">
                <a:solidFill>
                  <a:schemeClr val="bg1"/>
                </a:solidFill>
                <a:latin typeface="Zebra Sans Cnd ExtraBold" pitchFamily="2" charset="77"/>
                <a:ea typeface="+mj-ea"/>
                <a:cs typeface="+mj-cs"/>
              </a:rPr>
              <a:t>Empower your workforce. </a:t>
            </a:r>
            <a:br>
              <a:rPr lang="en-US" sz="4800" dirty="0">
                <a:solidFill>
                  <a:schemeClr val="bg1"/>
                </a:solidFill>
                <a:latin typeface="Zebra Sans Cnd ExtraBold" pitchFamily="2" charset="77"/>
                <a:ea typeface="+mj-ea"/>
                <a:cs typeface="+mj-cs"/>
              </a:rPr>
            </a:br>
            <a:r>
              <a:rPr lang="en-US" sz="4800" dirty="0">
                <a:solidFill>
                  <a:schemeClr val="bg1"/>
                </a:solidFill>
                <a:latin typeface="Zebra Sans Cnd ExtraBold" pitchFamily="2" charset="77"/>
                <a:ea typeface="+mj-ea"/>
                <a:cs typeface="+mj-cs"/>
              </a:rPr>
              <a:t>Drive results. </a:t>
            </a:r>
          </a:p>
          <a:p>
            <a:pPr>
              <a:lnSpc>
                <a:spcPct val="85000"/>
              </a:lnSpc>
              <a:spcBef>
                <a:spcPct val="0"/>
              </a:spcBef>
              <a:tabLst>
                <a:tab pos="1028700" algn="l"/>
              </a:tabLst>
            </a:pPr>
            <a:r>
              <a:rPr lang="en-US" sz="4800" dirty="0">
                <a:solidFill>
                  <a:schemeClr val="accent2"/>
                </a:solidFill>
                <a:latin typeface="Zebra Sans Cnd ExtraBold" pitchFamily="2" charset="77"/>
                <a:ea typeface="+mj-ea"/>
                <a:cs typeface="+mj-cs"/>
              </a:rPr>
              <a:t>Intelligence made simple </a:t>
            </a:r>
            <a:br>
              <a:rPr lang="en-US" sz="4800" dirty="0">
                <a:solidFill>
                  <a:schemeClr val="accent2"/>
                </a:solidFill>
                <a:latin typeface="Zebra Sans Cnd ExtraBold" pitchFamily="2" charset="77"/>
                <a:ea typeface="+mj-ea"/>
                <a:cs typeface="+mj-cs"/>
              </a:rPr>
            </a:br>
            <a:r>
              <a:rPr lang="en-US" sz="4800" dirty="0">
                <a:solidFill>
                  <a:schemeClr val="accent2"/>
                </a:solidFill>
                <a:latin typeface="Zebra Sans Cnd ExtraBold" pitchFamily="2" charset="77"/>
                <a:ea typeface="+mj-ea"/>
                <a:cs typeface="+mj-cs"/>
              </a:rPr>
              <a:t>in every Zebra device. </a:t>
            </a:r>
          </a:p>
          <a:p>
            <a:pPr>
              <a:lnSpc>
                <a:spcPct val="85000"/>
              </a:lnSpc>
              <a:spcBef>
                <a:spcPct val="0"/>
              </a:spcBef>
            </a:pPr>
            <a:endParaRPr lang="en-US" sz="4800" dirty="0" err="1">
              <a:solidFill>
                <a:schemeClr val="bg1"/>
              </a:solidFill>
              <a:latin typeface="Zebra Sans Cnd ExtraBold" pitchFamily="2" charset="77"/>
              <a:ea typeface="+mj-ea"/>
              <a:cs typeface="+mj-cs"/>
            </a:endParaRPr>
          </a:p>
        </p:txBody>
      </p:sp>
      <p:sp>
        <p:nvSpPr>
          <p:cNvPr id="5" name="Slide Number Placeholder 1">
            <a:extLst>
              <a:ext uri="{FF2B5EF4-FFF2-40B4-BE49-F238E27FC236}">
                <a16:creationId xmlns:a16="http://schemas.microsoft.com/office/drawing/2014/main" id="{AFA3C200-9BBF-6DEA-8C04-F4798E0F2334}"/>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75000"/>
                  </a:schemeClr>
                </a:solidFill>
                <a:latin typeface="Zebra Sans" pitchFamily="2" charset="77"/>
              </a:rPr>
              <a:pPr algn="r"/>
              <a:t>39</a:t>
            </a:fld>
            <a:endParaRPr lang="en-US" sz="800" dirty="0">
              <a:solidFill>
                <a:schemeClr val="bg1">
                  <a:lumMod val="75000"/>
                </a:schemeClr>
              </a:solidFill>
              <a:latin typeface="Zebra Sans" pitchFamily="2" charset="77"/>
            </a:endParaRPr>
          </a:p>
        </p:txBody>
      </p:sp>
      <p:sp>
        <p:nvSpPr>
          <p:cNvPr id="9" name="TextBox 8">
            <a:extLst>
              <a:ext uri="{FF2B5EF4-FFF2-40B4-BE49-F238E27FC236}">
                <a16:creationId xmlns:a16="http://schemas.microsoft.com/office/drawing/2014/main" id="{7DFF0419-2B4F-61BF-8383-B07B7A6C787D}"/>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lumMod val="50000"/>
                  </a:schemeClr>
                </a:solidFill>
                <a:latin typeface="Zebra Sans" pitchFamily="2" charset="77"/>
              </a:rPr>
              <a:t>ZEBRA TECHNOLOGIES</a:t>
            </a:r>
          </a:p>
        </p:txBody>
      </p:sp>
      <p:sp>
        <p:nvSpPr>
          <p:cNvPr id="6" name="TextBox 5">
            <a:extLst>
              <a:ext uri="{FF2B5EF4-FFF2-40B4-BE49-F238E27FC236}">
                <a16:creationId xmlns:a16="http://schemas.microsoft.com/office/drawing/2014/main" id="{2ECE10A6-85EB-7C49-AC78-C0DB2BF6FDE8}"/>
              </a:ext>
            </a:extLst>
          </p:cNvPr>
          <p:cNvSpPr txBox="1"/>
          <p:nvPr/>
        </p:nvSpPr>
        <p:spPr>
          <a:xfrm>
            <a:off x="481013" y="3952832"/>
            <a:ext cx="8761461" cy="1831271"/>
          </a:xfrm>
          <a:prstGeom prst="rect">
            <a:avLst/>
          </a:prstGeom>
          <a:noFill/>
        </p:spPr>
        <p:txBody>
          <a:bodyPr wrap="square" lIns="0" rtlCol="0">
            <a:spAutoFit/>
          </a:bodyPr>
          <a:lstStyle/>
          <a:p>
            <a:pPr>
              <a:spcAft>
                <a:spcPts val="600"/>
              </a:spcAft>
            </a:pPr>
            <a:r>
              <a:rPr lang="en-US" sz="2400" dirty="0">
                <a:solidFill>
                  <a:schemeClr val="bg1"/>
                </a:solidFill>
                <a:latin typeface="Zebra Sans" pitchFamily="2" charset="77"/>
              </a:rPr>
              <a:t>Zebra DNA spans every stage of your hardware’s lifecycle—from app development to integration, from security to device management and performance optimization.</a:t>
            </a:r>
          </a:p>
          <a:p>
            <a:r>
              <a:rPr lang="en-US" sz="1100" dirty="0">
                <a:latin typeface="Zebra Sans" pitchFamily="2" charset="77"/>
              </a:rPr>
              <a:t>Note: Many Zebra DNA tools are included at no cost. Depending on configuration, some tools require an additional Zebra DNA for Mobile Computers Enterprise license. </a:t>
            </a:r>
          </a:p>
          <a:p>
            <a:endParaRPr lang="en-US" sz="1400" dirty="0">
              <a:latin typeface="Zebra Sans" pitchFamily="2" charset="77"/>
              <a:cs typeface="Arial" panose="020B0604020202020204" pitchFamily="34" charset="0"/>
            </a:endParaRPr>
          </a:p>
        </p:txBody>
      </p:sp>
    </p:spTree>
    <p:extLst>
      <p:ext uri="{BB962C8B-B14F-4D97-AF65-F5344CB8AC3E}">
        <p14:creationId xmlns:p14="http://schemas.microsoft.com/office/powerpoint/2010/main" val="197079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20BAED-4F6D-4985-2362-293094AE62E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8BEEDA0-9BB0-3F77-DE4F-81C9CD77FBAF}"/>
              </a:ext>
            </a:extLst>
          </p:cNvPr>
          <p:cNvSpPr txBox="1"/>
          <p:nvPr/>
        </p:nvSpPr>
        <p:spPr>
          <a:xfrm>
            <a:off x="457200" y="590763"/>
            <a:ext cx="9069572" cy="535531"/>
          </a:xfrm>
          <a:prstGeom prst="rect">
            <a:avLst/>
          </a:prstGeom>
          <a:noFill/>
        </p:spPr>
        <p:txBody>
          <a:bodyPr wrap="square">
            <a:spAutoFit/>
          </a:bodyPr>
          <a:lstStyle/>
          <a:p>
            <a:pPr>
              <a:lnSpc>
                <a:spcPct val="90000"/>
              </a:lnSpc>
              <a:spcBef>
                <a:spcPct val="0"/>
              </a:spcBef>
            </a:pPr>
            <a:r>
              <a:rPr lang="en-US" sz="3200" dirty="0">
                <a:latin typeface="Zebra Sans Cnd ExtraBold" pitchFamily="2" charset="77"/>
                <a:ea typeface="+mj-ea"/>
                <a:cs typeface="+mj-cs"/>
              </a:rPr>
              <a:t>The hidden cost of consumer tablets in the enterprise</a:t>
            </a:r>
          </a:p>
        </p:txBody>
      </p:sp>
      <p:pic>
        <p:nvPicPr>
          <p:cNvPr id="14" name="Picture 13">
            <a:extLst>
              <a:ext uri="{FF2B5EF4-FFF2-40B4-BE49-F238E27FC236}">
                <a16:creationId xmlns:a16="http://schemas.microsoft.com/office/drawing/2014/main" id="{950B04AB-B41F-2F55-2AB2-4A1BA6D76C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7179" y="3551872"/>
            <a:ext cx="11217642" cy="2819899"/>
          </a:xfrm>
          <a:prstGeom prst="roundRect">
            <a:avLst>
              <a:gd name="adj" fmla="val 4385"/>
            </a:avLst>
          </a:prstGeom>
        </p:spPr>
      </p:pic>
      <p:grpSp>
        <p:nvGrpSpPr>
          <p:cNvPr id="12" name="Group 11">
            <a:extLst>
              <a:ext uri="{FF2B5EF4-FFF2-40B4-BE49-F238E27FC236}">
                <a16:creationId xmlns:a16="http://schemas.microsoft.com/office/drawing/2014/main" id="{91645808-15A4-86DB-34E0-E49E73669F2A}"/>
              </a:ext>
            </a:extLst>
          </p:cNvPr>
          <p:cNvGrpSpPr/>
          <p:nvPr/>
        </p:nvGrpSpPr>
        <p:grpSpPr>
          <a:xfrm>
            <a:off x="487179" y="1331343"/>
            <a:ext cx="11234715" cy="2086306"/>
            <a:chOff x="457200" y="1655099"/>
            <a:chExt cx="8967788" cy="2695733"/>
          </a:xfrm>
        </p:grpSpPr>
        <p:sp>
          <p:nvSpPr>
            <p:cNvPr id="2" name="Rounded Rectangle 1">
              <a:extLst>
                <a:ext uri="{FF2B5EF4-FFF2-40B4-BE49-F238E27FC236}">
                  <a16:creationId xmlns:a16="http://schemas.microsoft.com/office/drawing/2014/main" id="{8E299822-4921-A2FB-3C53-C8E99A275E6D}"/>
                </a:ext>
              </a:extLst>
            </p:cNvPr>
            <p:cNvSpPr/>
            <p:nvPr/>
          </p:nvSpPr>
          <p:spPr>
            <a:xfrm>
              <a:off x="457200" y="1655099"/>
              <a:ext cx="2132246" cy="2690055"/>
            </a:xfrm>
            <a:prstGeom prst="roundRect">
              <a:avLst>
                <a:gd name="adj" fmla="val 692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rtlCol="0" anchor="t"/>
            <a:lstStyle/>
            <a:p>
              <a:pPr>
                <a:spcBef>
                  <a:spcPts val="300"/>
                </a:spcBef>
                <a:spcAft>
                  <a:spcPts val="600"/>
                </a:spcAft>
              </a:pPr>
              <a:r>
                <a:rPr lang="en-US" sz="2000" b="1" dirty="0">
                  <a:solidFill>
                    <a:schemeClr val="tx1"/>
                  </a:solidFill>
                  <a:latin typeface="Zebra Sans Cnd ExtraBold" pitchFamily="2" charset="77"/>
                </a:rPr>
                <a:t>The temptation</a:t>
              </a:r>
              <a:endParaRPr lang="en-US" b="1" dirty="0">
                <a:solidFill>
                  <a:schemeClr val="tx1"/>
                </a:solidFill>
                <a:latin typeface="Zebra Sans Cnd ExtraBold" pitchFamily="2" charset="77"/>
              </a:endParaRPr>
            </a:p>
            <a:p>
              <a:pPr>
                <a:spcBef>
                  <a:spcPts val="300"/>
                </a:spcBef>
                <a:spcAft>
                  <a:spcPts val="600"/>
                </a:spcAft>
              </a:pPr>
              <a:r>
                <a:rPr lang="en-US" sz="1400" dirty="0">
                  <a:solidFill>
                    <a:schemeClr val="tx1"/>
                  </a:solidFill>
                  <a:latin typeface="Zebra Sans" pitchFamily="2" charset="77"/>
                </a:rPr>
                <a:t>Low price. Sleek design. Features that seem “good enough”.</a:t>
              </a:r>
            </a:p>
          </p:txBody>
        </p:sp>
        <p:sp>
          <p:nvSpPr>
            <p:cNvPr id="4" name="Rounded Rectangle 3">
              <a:extLst>
                <a:ext uri="{FF2B5EF4-FFF2-40B4-BE49-F238E27FC236}">
                  <a16:creationId xmlns:a16="http://schemas.microsoft.com/office/drawing/2014/main" id="{2973AD7A-F85F-8925-5896-CBBABD168E52}"/>
                </a:ext>
              </a:extLst>
            </p:cNvPr>
            <p:cNvSpPr/>
            <p:nvPr/>
          </p:nvSpPr>
          <p:spPr>
            <a:xfrm>
              <a:off x="2735714" y="1655099"/>
              <a:ext cx="2132246" cy="2690057"/>
            </a:xfrm>
            <a:prstGeom prst="roundRect">
              <a:avLst>
                <a:gd name="adj" fmla="val 692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rtlCol="0" anchor="t"/>
            <a:lstStyle/>
            <a:p>
              <a:pPr>
                <a:spcBef>
                  <a:spcPts val="300"/>
                </a:spcBef>
                <a:spcAft>
                  <a:spcPts val="600"/>
                </a:spcAft>
              </a:pPr>
              <a:r>
                <a:rPr lang="en-US" sz="2000" b="1" dirty="0">
                  <a:solidFill>
                    <a:schemeClr val="tx1"/>
                  </a:solidFill>
                  <a:latin typeface="Zebra Sans Cnd ExtraBold" pitchFamily="2" charset="77"/>
                </a:rPr>
                <a:t>The reality</a:t>
              </a:r>
            </a:p>
            <a:p>
              <a:pPr>
                <a:spcBef>
                  <a:spcPts val="300"/>
                </a:spcBef>
                <a:spcAft>
                  <a:spcPts val="600"/>
                </a:spcAft>
              </a:pPr>
              <a:r>
                <a:rPr lang="en-US" sz="1400" dirty="0">
                  <a:solidFill>
                    <a:schemeClr val="tx1"/>
                  </a:solidFill>
                  <a:latin typeface="Zebra Sans" pitchFamily="2" charset="77"/>
                </a:rPr>
                <a:t>They’re not built for your world—lacking durability, productivity tools, and enterprise-grade support.</a:t>
              </a:r>
            </a:p>
          </p:txBody>
        </p:sp>
        <p:sp>
          <p:nvSpPr>
            <p:cNvPr id="5" name="Rounded Rectangle 4">
              <a:extLst>
                <a:ext uri="{FF2B5EF4-FFF2-40B4-BE49-F238E27FC236}">
                  <a16:creationId xmlns:a16="http://schemas.microsoft.com/office/drawing/2014/main" id="{9AD79A9C-18BC-9A0C-66E4-90E4A4074497}"/>
                </a:ext>
              </a:extLst>
            </p:cNvPr>
            <p:cNvSpPr/>
            <p:nvPr/>
          </p:nvSpPr>
          <p:spPr>
            <a:xfrm>
              <a:off x="5014228" y="1655100"/>
              <a:ext cx="2132246" cy="2690058"/>
            </a:xfrm>
            <a:prstGeom prst="roundRect">
              <a:avLst>
                <a:gd name="adj" fmla="val 692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rtlCol="0" anchor="t"/>
            <a:lstStyle/>
            <a:p>
              <a:pPr>
                <a:spcBef>
                  <a:spcPts val="300"/>
                </a:spcBef>
              </a:pPr>
              <a:r>
                <a:rPr lang="en-US" sz="2000" b="1" dirty="0">
                  <a:solidFill>
                    <a:schemeClr val="tx1"/>
                  </a:solidFill>
                  <a:latin typeface="Zebra Sans Cnd ExtraBold" pitchFamily="2" charset="77"/>
                </a:rPr>
                <a:t>The vicious cycle</a:t>
              </a:r>
              <a:endParaRPr lang="en-US" b="1" dirty="0">
                <a:solidFill>
                  <a:schemeClr val="tx1"/>
                </a:solidFill>
                <a:latin typeface="Zebra Sans Cnd ExtraBold" pitchFamily="2" charset="77"/>
              </a:endParaRPr>
            </a:p>
            <a:p>
              <a:pPr>
                <a:spcBef>
                  <a:spcPts val="300"/>
                </a:spcBef>
              </a:pPr>
              <a:r>
                <a:rPr lang="en-US" sz="1400" dirty="0">
                  <a:solidFill>
                    <a:schemeClr val="tx1"/>
                  </a:solidFill>
                  <a:latin typeface="Zebra Sans" pitchFamily="2" charset="77"/>
                </a:rPr>
                <a:t>Device breakage → Downtime → Lost productivity → Costly replacements… with multiple models that lead to complex mixed deployments.</a:t>
              </a:r>
            </a:p>
          </p:txBody>
        </p:sp>
        <p:sp>
          <p:nvSpPr>
            <p:cNvPr id="6" name="Rounded Rectangle 5">
              <a:extLst>
                <a:ext uri="{FF2B5EF4-FFF2-40B4-BE49-F238E27FC236}">
                  <a16:creationId xmlns:a16="http://schemas.microsoft.com/office/drawing/2014/main" id="{34385D37-3C25-9643-E656-9CF4EA6F3794}"/>
                </a:ext>
              </a:extLst>
            </p:cNvPr>
            <p:cNvSpPr/>
            <p:nvPr/>
          </p:nvSpPr>
          <p:spPr>
            <a:xfrm>
              <a:off x="7292742" y="1660775"/>
              <a:ext cx="2132246" cy="2690057"/>
            </a:xfrm>
            <a:prstGeom prst="roundRect">
              <a:avLst>
                <a:gd name="adj" fmla="val 6925"/>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91440" rtlCol="0" anchor="t"/>
            <a:lstStyle/>
            <a:p>
              <a:pPr>
                <a:spcBef>
                  <a:spcPts val="300"/>
                </a:spcBef>
                <a:spcAft>
                  <a:spcPts val="600"/>
                </a:spcAft>
              </a:pPr>
              <a:r>
                <a:rPr lang="en-US" sz="2000" b="1" dirty="0">
                  <a:solidFill>
                    <a:schemeClr val="tx1"/>
                  </a:solidFill>
                  <a:latin typeface="Zebra Sans Cnd ExtraBold" pitchFamily="2" charset="77"/>
                </a:rPr>
                <a:t>The real cost</a:t>
              </a:r>
            </a:p>
            <a:p>
              <a:pPr>
                <a:spcBef>
                  <a:spcPts val="300"/>
                </a:spcBef>
              </a:pPr>
              <a:r>
                <a:rPr lang="en-US" sz="1400" dirty="0">
                  <a:solidFill>
                    <a:schemeClr val="tx1"/>
                  </a:solidFill>
                  <a:latin typeface="Zebra Sans" pitchFamily="2" charset="77"/>
                </a:rPr>
                <a:t>What looked affordable at first ends up costing far more over time.</a:t>
              </a:r>
            </a:p>
          </p:txBody>
        </p:sp>
      </p:grpSp>
      <p:sp>
        <p:nvSpPr>
          <p:cNvPr id="25" name="Slide Number Placeholder 1">
            <a:extLst>
              <a:ext uri="{FF2B5EF4-FFF2-40B4-BE49-F238E27FC236}">
                <a16:creationId xmlns:a16="http://schemas.microsoft.com/office/drawing/2014/main" id="{A958E20E-9DEA-65FA-4242-D32D09D5321D}"/>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4</a:t>
            </a:fld>
            <a:endParaRPr lang="en-US" dirty="0">
              <a:latin typeface="Zebra Sans" pitchFamily="2" charset="77"/>
            </a:endParaRPr>
          </a:p>
        </p:txBody>
      </p:sp>
      <p:sp>
        <p:nvSpPr>
          <p:cNvPr id="3" name="TextBox 2">
            <a:extLst>
              <a:ext uri="{FF2B5EF4-FFF2-40B4-BE49-F238E27FC236}">
                <a16:creationId xmlns:a16="http://schemas.microsoft.com/office/drawing/2014/main" id="{8632F0B7-D857-4BDF-16E7-058867D478D0}"/>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cxnSp>
        <p:nvCxnSpPr>
          <p:cNvPr id="26" name="Straight Connector 25">
            <a:extLst>
              <a:ext uri="{FF2B5EF4-FFF2-40B4-BE49-F238E27FC236}">
                <a16:creationId xmlns:a16="http://schemas.microsoft.com/office/drawing/2014/main" id="{81219F6A-2EFF-8046-B984-5E946659BA5A}"/>
              </a:ext>
            </a:extLst>
          </p:cNvPr>
          <p:cNvCxnSpPr>
            <a:cxnSpLocks/>
          </p:cNvCxnSpPr>
          <p:nvPr/>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1916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ED0FE4C3-6CD7-C845-AD55-45F891AEC3A3}"/>
              </a:ext>
            </a:extLst>
          </p:cNvPr>
          <p:cNvSpPr/>
          <p:nvPr/>
        </p:nvSpPr>
        <p:spPr>
          <a:xfrm>
            <a:off x="513794" y="975343"/>
            <a:ext cx="5351571" cy="762000"/>
          </a:xfrm>
          <a:prstGeom prst="rect">
            <a:avLst/>
          </a:prstGeom>
          <a:noFill/>
        </p:spPr>
        <p:txBody>
          <a:bodyPr wrap="square" anchor="ctr">
            <a:noAutofit/>
          </a:bodyPr>
          <a:lstStyle/>
          <a:p>
            <a:pPr algn="ctr"/>
            <a:r>
              <a:rPr lang="en-US" sz="1600" dirty="0">
                <a:latin typeface="Zebra Sans" pitchFamily="2" charset="77"/>
              </a:rPr>
              <a:t>Complimentary no-cost tools installed on the ET401</a:t>
            </a:r>
          </a:p>
        </p:txBody>
      </p:sp>
      <p:sp>
        <p:nvSpPr>
          <p:cNvPr id="93" name="Rectangle 92">
            <a:extLst>
              <a:ext uri="{FF2B5EF4-FFF2-40B4-BE49-F238E27FC236}">
                <a16:creationId xmlns:a16="http://schemas.microsoft.com/office/drawing/2014/main" id="{2B8A6B37-47A4-EB44-B17B-0FF1593BE7A9}"/>
              </a:ext>
            </a:extLst>
          </p:cNvPr>
          <p:cNvSpPr/>
          <p:nvPr/>
        </p:nvSpPr>
        <p:spPr>
          <a:xfrm>
            <a:off x="6286051" y="975343"/>
            <a:ext cx="5466272" cy="762000"/>
          </a:xfrm>
          <a:prstGeom prst="rect">
            <a:avLst/>
          </a:prstGeom>
          <a:noFill/>
        </p:spPr>
        <p:txBody>
          <a:bodyPr wrap="square" anchor="ctr">
            <a:noAutofit/>
          </a:bodyPr>
          <a:lstStyle/>
          <a:p>
            <a:pPr algn="ctr"/>
            <a:r>
              <a:rPr lang="en-US" sz="1600" dirty="0">
                <a:latin typeface="Zebra Sans" pitchFamily="2" charset="77"/>
              </a:rPr>
              <a:t>Additional advanced tools in the Enterprise License</a:t>
            </a:r>
          </a:p>
        </p:txBody>
      </p:sp>
      <p:sp>
        <p:nvSpPr>
          <p:cNvPr id="59" name="Rounded Rectangle 58">
            <a:extLst>
              <a:ext uri="{FF2B5EF4-FFF2-40B4-BE49-F238E27FC236}">
                <a16:creationId xmlns:a16="http://schemas.microsoft.com/office/drawing/2014/main" id="{62A555A6-DC38-0B44-B255-779B078FB67A}"/>
              </a:ext>
            </a:extLst>
          </p:cNvPr>
          <p:cNvSpPr/>
          <p:nvPr/>
        </p:nvSpPr>
        <p:spPr>
          <a:xfrm>
            <a:off x="513794" y="372236"/>
            <a:ext cx="5351571" cy="715104"/>
          </a:xfrm>
          <a:prstGeom prst="roundRect">
            <a:avLst>
              <a:gd name="adj" fmla="val 1971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rtlCol="0" anchor="t"/>
          <a:lstStyle/>
          <a:p>
            <a:pPr algn="ctr"/>
            <a:r>
              <a:rPr lang="en-US" sz="3000" dirty="0">
                <a:latin typeface="Zebra Sans" pitchFamily="2" charset="77"/>
              </a:rPr>
              <a:t>Zebra DNA Professional</a:t>
            </a:r>
          </a:p>
        </p:txBody>
      </p:sp>
      <p:sp>
        <p:nvSpPr>
          <p:cNvPr id="61" name="Rounded Rectangle 60">
            <a:extLst>
              <a:ext uri="{FF2B5EF4-FFF2-40B4-BE49-F238E27FC236}">
                <a16:creationId xmlns:a16="http://schemas.microsoft.com/office/drawing/2014/main" id="{FF763777-49CC-4B49-BA70-077AA3C889E8}"/>
              </a:ext>
            </a:extLst>
          </p:cNvPr>
          <p:cNvSpPr/>
          <p:nvPr/>
        </p:nvSpPr>
        <p:spPr>
          <a:xfrm>
            <a:off x="6286051" y="372236"/>
            <a:ext cx="5466272" cy="715104"/>
          </a:xfrm>
          <a:prstGeom prst="roundRect">
            <a:avLst>
              <a:gd name="adj" fmla="val 1971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rtlCol="0" anchor="t"/>
          <a:lstStyle/>
          <a:p>
            <a:pPr algn="ctr"/>
            <a:r>
              <a:rPr lang="en-US" sz="3000" dirty="0">
                <a:latin typeface="Zebra Sans" pitchFamily="2" charset="77"/>
              </a:rPr>
              <a:t>Zebra DNA Enterprise</a:t>
            </a:r>
          </a:p>
        </p:txBody>
      </p:sp>
      <p:grpSp>
        <p:nvGrpSpPr>
          <p:cNvPr id="4" name="Group 3">
            <a:extLst>
              <a:ext uri="{FF2B5EF4-FFF2-40B4-BE49-F238E27FC236}">
                <a16:creationId xmlns:a16="http://schemas.microsoft.com/office/drawing/2014/main" id="{96F6ABC8-52F2-B647-B83E-9D058CA99CB5}"/>
              </a:ext>
            </a:extLst>
          </p:cNvPr>
          <p:cNvGrpSpPr/>
          <p:nvPr/>
        </p:nvGrpSpPr>
        <p:grpSpPr>
          <a:xfrm>
            <a:off x="555998" y="1795244"/>
            <a:ext cx="2645076" cy="4971883"/>
            <a:chOff x="513794" y="1795244"/>
            <a:chExt cx="2645076" cy="4971883"/>
          </a:xfrm>
        </p:grpSpPr>
        <p:sp>
          <p:nvSpPr>
            <p:cNvPr id="6" name="Text Placeholder 42">
              <a:extLst>
                <a:ext uri="{FF2B5EF4-FFF2-40B4-BE49-F238E27FC236}">
                  <a16:creationId xmlns:a16="http://schemas.microsoft.com/office/drawing/2014/main" id="{AA388DED-4FCD-6444-8741-CDBA8976460F}"/>
                </a:ext>
              </a:extLst>
            </p:cNvPr>
            <p:cNvSpPr txBox="1">
              <a:spLocks/>
            </p:cNvSpPr>
            <p:nvPr/>
          </p:nvSpPr>
          <p:spPr>
            <a:xfrm>
              <a:off x="513794" y="2545390"/>
              <a:ext cx="2266572" cy="1361322"/>
            </a:xfrm>
            <a:prstGeom prst="rect">
              <a:avLst/>
            </a:prstGeom>
          </p:spPr>
          <p:txBody>
            <a:bodyPr lIns="0" rIns="0"/>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marR="0" lvl="1" indent="0" algn="l" defTabSz="914126" rtl="0" eaLnBrk="1" fontAlgn="auto" latinLnBrk="0" hangingPunct="1">
                <a:lnSpc>
                  <a:spcPct val="100000"/>
                </a:lnSpc>
                <a:spcBef>
                  <a:spcPts val="800"/>
                </a:spcBef>
                <a:spcAft>
                  <a:spcPts val="0"/>
                </a:spcAft>
                <a:buClr>
                  <a:srgbClr val="00A7FF"/>
                </a:buClr>
                <a:buSzTx/>
                <a:buFont typeface="Arial" panose="020B0604020202020204" pitchFamily="34" charset="0"/>
                <a:buNone/>
                <a:tabLst/>
                <a:defRPr/>
              </a:pPr>
              <a:r>
                <a:rPr kumimoji="0" lang="en-US" sz="1400" b="1" u="none" strike="noStrike" kern="1200" cap="none" spc="0" normalizeH="0" baseline="0" noProof="0" dirty="0">
                  <a:ln>
                    <a:noFill/>
                  </a:ln>
                  <a:solidFill>
                    <a:schemeClr val="accent3"/>
                  </a:solidFill>
                  <a:effectLst/>
                  <a:uLnTx/>
                  <a:uFillTx/>
                  <a:latin typeface="Zebra Sans Bold" pitchFamily="2" charset="77"/>
                </a:rPr>
                <a:t>EMDK</a:t>
              </a:r>
            </a:p>
            <a:p>
              <a:pPr marL="12700" marR="0" lvl="1" indent="0" algn="l" defTabSz="914126" rtl="0" eaLnBrk="1" fontAlgn="auto" latinLnBrk="0" hangingPunct="1">
                <a:lnSpc>
                  <a:spcPct val="100000"/>
                </a:lnSpc>
                <a:spcBef>
                  <a:spcPts val="0"/>
                </a:spcBef>
                <a:spcAft>
                  <a:spcPts val="0"/>
                </a:spcAft>
                <a:buClr>
                  <a:srgbClr val="00A7FF"/>
                </a:buClr>
                <a:buSzTx/>
                <a:buFont typeface="Arial" panose="020B0604020202020204" pitchFamily="34" charset="0"/>
                <a:buNone/>
                <a:tabLst/>
                <a:defRPr/>
              </a:pPr>
              <a:r>
                <a:rPr kumimoji="0" lang="en-US" sz="1200" u="none" strike="noStrike" kern="1200" cap="none" spc="0" normalizeH="0" baseline="0" noProof="0" dirty="0">
                  <a:ln>
                    <a:noFill/>
                  </a:ln>
                  <a:solidFill>
                    <a:srgbClr val="000000"/>
                  </a:solidFill>
                  <a:effectLst/>
                  <a:uLnTx/>
                  <a:uFillTx/>
                  <a:latin typeface="Zebra Sans" pitchFamily="2" charset="77"/>
                </a:rPr>
                <a:t>Everything you need to fully leverage all Zebra device capabilities in your applications, with less time and effort</a:t>
              </a:r>
            </a:p>
          </p:txBody>
        </p:sp>
        <p:sp>
          <p:nvSpPr>
            <p:cNvPr id="8" name="Text Placeholder 42">
              <a:extLst>
                <a:ext uri="{FF2B5EF4-FFF2-40B4-BE49-F238E27FC236}">
                  <a16:creationId xmlns:a16="http://schemas.microsoft.com/office/drawing/2014/main" id="{74381410-780B-9B41-BF0F-9C381DA0E3D4}"/>
                </a:ext>
              </a:extLst>
            </p:cNvPr>
            <p:cNvSpPr txBox="1">
              <a:spLocks/>
            </p:cNvSpPr>
            <p:nvPr/>
          </p:nvSpPr>
          <p:spPr>
            <a:xfrm>
              <a:off x="513794" y="1795244"/>
              <a:ext cx="2388807" cy="742171"/>
            </a:xfrm>
            <a:prstGeom prst="rect">
              <a:avLst/>
            </a:prstGeom>
          </p:spPr>
          <p:txBody>
            <a:bodyPr lIns="0" rIns="0"/>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marR="0" lvl="1" indent="0" algn="l" defTabSz="914126" rtl="0" eaLnBrk="1" fontAlgn="auto" latinLnBrk="0" hangingPunct="1">
                <a:lnSpc>
                  <a:spcPct val="100000"/>
                </a:lnSpc>
                <a:spcBef>
                  <a:spcPts val="800"/>
                </a:spcBef>
                <a:spcAft>
                  <a:spcPts val="0"/>
                </a:spcAft>
                <a:buClr>
                  <a:srgbClr val="00A7FF"/>
                </a:buClr>
                <a:buSzTx/>
                <a:buFont typeface="Arial" panose="020B0604020202020204" pitchFamily="34" charset="0"/>
                <a:buNone/>
                <a:tabLst/>
                <a:defRPr/>
              </a:pPr>
              <a:r>
                <a:rPr kumimoji="0" lang="en-US" sz="1400" b="1" u="none" strike="noStrike" kern="1200" cap="none" spc="0" normalizeH="0" baseline="0" noProof="0" dirty="0">
                  <a:ln>
                    <a:noFill/>
                  </a:ln>
                  <a:solidFill>
                    <a:schemeClr val="accent3"/>
                  </a:solidFill>
                  <a:effectLst/>
                  <a:uLnTx/>
                  <a:uFillTx/>
                  <a:latin typeface="Zebra Sans Bold" pitchFamily="2" charset="77"/>
                </a:rPr>
                <a:t>DataWedge</a:t>
              </a:r>
            </a:p>
            <a:p>
              <a:pPr marL="12700" marR="0" lvl="1" indent="0" algn="l" defTabSz="914126" rtl="0" eaLnBrk="1" fontAlgn="auto" latinLnBrk="0" hangingPunct="1">
                <a:lnSpc>
                  <a:spcPct val="100000"/>
                </a:lnSpc>
                <a:spcBef>
                  <a:spcPts val="0"/>
                </a:spcBef>
                <a:spcAft>
                  <a:spcPts val="0"/>
                </a:spcAft>
                <a:buClr>
                  <a:srgbClr val="00A7FF"/>
                </a:buClr>
                <a:buSzTx/>
                <a:buFont typeface="Arial" panose="020B0604020202020204" pitchFamily="34" charset="0"/>
                <a:buNone/>
                <a:tabLst/>
                <a:defRPr/>
              </a:pPr>
              <a:r>
                <a:rPr kumimoji="0" lang="en-US" sz="1200" u="none" strike="noStrike" kern="1200" cap="none" spc="0" normalizeH="0" baseline="0" noProof="0" dirty="0">
                  <a:ln>
                    <a:noFill/>
                  </a:ln>
                  <a:solidFill>
                    <a:srgbClr val="000000"/>
                  </a:solidFill>
                  <a:effectLst/>
                  <a:uLnTx/>
                  <a:uFillTx/>
                  <a:latin typeface="Zebra Sans" pitchFamily="2" charset="77"/>
                </a:rPr>
                <a:t>Send barcode data into your apps —no programming required </a:t>
              </a:r>
            </a:p>
          </p:txBody>
        </p:sp>
        <p:sp>
          <p:nvSpPr>
            <p:cNvPr id="21" name="Text Placeholder 42">
              <a:extLst>
                <a:ext uri="{FF2B5EF4-FFF2-40B4-BE49-F238E27FC236}">
                  <a16:creationId xmlns:a16="http://schemas.microsoft.com/office/drawing/2014/main" id="{408461A3-02ED-EA4B-8A6E-26B17CC2EE4D}"/>
                </a:ext>
              </a:extLst>
            </p:cNvPr>
            <p:cNvSpPr txBox="1">
              <a:spLocks/>
            </p:cNvSpPr>
            <p:nvPr/>
          </p:nvSpPr>
          <p:spPr>
            <a:xfrm>
              <a:off x="513794" y="3650809"/>
              <a:ext cx="2488124" cy="2139957"/>
            </a:xfrm>
            <a:prstGeom prst="rect">
              <a:avLst/>
            </a:prstGeom>
          </p:spPr>
          <p:txBody>
            <a:bodyPr lIns="0" rIns="0"/>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marR="0" lvl="1" indent="0" algn="l" defTabSz="914126" rtl="0" eaLnBrk="1" fontAlgn="auto" latinLnBrk="0" hangingPunct="1">
                <a:lnSpc>
                  <a:spcPct val="100000"/>
                </a:lnSpc>
                <a:spcBef>
                  <a:spcPts val="800"/>
                </a:spcBef>
                <a:spcAft>
                  <a:spcPts val="0"/>
                </a:spcAft>
                <a:buClr>
                  <a:srgbClr val="00A7FF"/>
                </a:buClr>
                <a:buSzTx/>
                <a:buFont typeface="Arial" panose="020B0604020202020204" pitchFamily="34" charset="0"/>
                <a:buNone/>
                <a:tabLst/>
                <a:defRPr/>
              </a:pPr>
              <a:r>
                <a:rPr kumimoji="0" lang="en-US" sz="1400" b="1" u="none" strike="noStrike" kern="1200" cap="none" spc="0" normalizeH="0" baseline="0" noProof="0" dirty="0">
                  <a:ln>
                    <a:noFill/>
                  </a:ln>
                  <a:solidFill>
                    <a:schemeClr val="accent3"/>
                  </a:solidFill>
                  <a:effectLst/>
                  <a:uLnTx/>
                  <a:uFillTx/>
                  <a:latin typeface="Zebra Sans Bold" pitchFamily="2" charset="77"/>
                </a:rPr>
                <a:t>Mobility Extensions (Mx)</a:t>
              </a:r>
            </a:p>
            <a:p>
              <a:pPr marL="12700" marR="0" lvl="1" indent="0" algn="l" defTabSz="914126" rtl="0" eaLnBrk="1" fontAlgn="auto" latinLnBrk="0" hangingPunct="1">
                <a:lnSpc>
                  <a:spcPct val="100000"/>
                </a:lnSpc>
                <a:spcBef>
                  <a:spcPts val="0"/>
                </a:spcBef>
                <a:spcAft>
                  <a:spcPts val="400"/>
                </a:spcAft>
                <a:buClr>
                  <a:srgbClr val="00A7FF"/>
                </a:buClr>
                <a:buSzTx/>
                <a:buFont typeface="Arial" panose="020B0604020202020204" pitchFamily="34" charset="0"/>
                <a:buNone/>
                <a:tabLst/>
                <a:defRPr/>
              </a:pPr>
              <a:r>
                <a:rPr kumimoji="0" lang="en-US" sz="1200" u="none" strike="noStrike" kern="1200" cap="none" spc="0" normalizeH="0" baseline="0" noProof="0" dirty="0">
                  <a:ln>
                    <a:noFill/>
                  </a:ln>
                  <a:solidFill>
                    <a:srgbClr val="000000"/>
                  </a:solidFill>
                  <a:effectLst/>
                  <a:uLnTx/>
                  <a:uFillTx/>
                  <a:latin typeface="Zebra Sans" pitchFamily="2" charset="77"/>
                </a:rPr>
                <a:t>Choose from over a hundred features to improve the security, manageability and more of the standard Android OS</a:t>
              </a:r>
            </a:p>
            <a:p>
              <a:pPr marL="12700" marR="0" lvl="1" indent="0" algn="l" defTabSz="914126" rtl="0" eaLnBrk="1" fontAlgn="auto" latinLnBrk="0" hangingPunct="1">
                <a:lnSpc>
                  <a:spcPct val="100000"/>
                </a:lnSpc>
                <a:spcBef>
                  <a:spcPts val="900"/>
                </a:spcBef>
                <a:spcAft>
                  <a:spcPts val="0"/>
                </a:spcAft>
                <a:buClr>
                  <a:srgbClr val="00A7FF"/>
                </a:buClr>
                <a:buSzTx/>
                <a:buFont typeface="Arial" panose="020B0604020202020204" pitchFamily="34" charset="0"/>
                <a:buNone/>
                <a:tabLst/>
                <a:defRPr/>
              </a:pPr>
              <a:r>
                <a:rPr lang="en-US" sz="1400" b="1" dirty="0">
                  <a:solidFill>
                    <a:schemeClr val="accent3"/>
                  </a:solidFill>
                  <a:latin typeface="Zebra Sans Bold" pitchFamily="2" charset="77"/>
                </a:rPr>
                <a:t>OEMConfig </a:t>
              </a:r>
              <a:r>
                <a:rPr lang="en-US" sz="1400" b="1" spc="-20" dirty="0">
                  <a:solidFill>
                    <a:schemeClr val="accent3"/>
                  </a:solidFill>
                  <a:latin typeface="Zebra Sans Bold" pitchFamily="2" charset="77"/>
                </a:rPr>
                <a:t>(Powered by Mx)</a:t>
              </a:r>
            </a:p>
            <a:p>
              <a:pPr marL="12700" lvl="1" indent="0">
                <a:spcBef>
                  <a:spcPts val="0"/>
                </a:spcBef>
                <a:spcAft>
                  <a:spcPts val="400"/>
                </a:spcAft>
                <a:buClr>
                  <a:srgbClr val="00A7FF"/>
                </a:buClr>
                <a:buNone/>
                <a:defRPr/>
              </a:pPr>
              <a:r>
                <a:rPr lang="en-US" sz="1200" dirty="0">
                  <a:solidFill>
                    <a:srgbClr val="000000"/>
                  </a:solidFill>
                  <a:latin typeface="Zebra Sans" pitchFamily="2" charset="77"/>
                </a:rPr>
                <a:t>Allows you to manage all Zebra device features through your EMM, regardless of whether they are supported by your EMM</a:t>
              </a:r>
              <a:endParaRPr lang="en-US" dirty="0">
                <a:latin typeface="Zebra Sans" pitchFamily="2" charset="77"/>
              </a:endParaRPr>
            </a:p>
            <a:p>
              <a:pPr marL="12700" marR="0" lvl="1" indent="0" algn="l" defTabSz="914126" rtl="0" eaLnBrk="1" fontAlgn="auto" latinLnBrk="0" hangingPunct="1">
                <a:lnSpc>
                  <a:spcPct val="100000"/>
                </a:lnSpc>
                <a:spcBef>
                  <a:spcPts val="0"/>
                </a:spcBef>
                <a:spcAft>
                  <a:spcPts val="400"/>
                </a:spcAft>
                <a:buClr>
                  <a:srgbClr val="00A7FF"/>
                </a:buClr>
                <a:buSzTx/>
                <a:buFont typeface="Arial" panose="020B0604020202020204" pitchFamily="34" charset="0"/>
                <a:buNone/>
                <a:tabLst/>
                <a:defRPr/>
              </a:pPr>
              <a:endParaRPr kumimoji="0" lang="en-US" sz="1200" u="none" strike="noStrike" kern="1200" cap="none" spc="0" normalizeH="0" baseline="0" noProof="0" dirty="0">
                <a:ln>
                  <a:noFill/>
                </a:ln>
                <a:solidFill>
                  <a:srgbClr val="000000"/>
                </a:solidFill>
                <a:effectLst/>
                <a:uLnTx/>
                <a:uFillTx/>
                <a:latin typeface="Zebra Sans" pitchFamily="2" charset="77"/>
              </a:endParaRPr>
            </a:p>
          </p:txBody>
        </p:sp>
        <p:sp>
          <p:nvSpPr>
            <p:cNvPr id="22" name="Text Placeholder 42">
              <a:extLst>
                <a:ext uri="{FF2B5EF4-FFF2-40B4-BE49-F238E27FC236}">
                  <a16:creationId xmlns:a16="http://schemas.microsoft.com/office/drawing/2014/main" id="{142653C3-C4B9-AA4A-A105-89FD28F0C412}"/>
                </a:ext>
              </a:extLst>
            </p:cNvPr>
            <p:cNvSpPr txBox="1">
              <a:spLocks/>
            </p:cNvSpPr>
            <p:nvPr/>
          </p:nvSpPr>
          <p:spPr>
            <a:xfrm>
              <a:off x="513794" y="5852850"/>
              <a:ext cx="2645076" cy="914277"/>
            </a:xfrm>
            <a:prstGeom prst="rect">
              <a:avLst/>
            </a:prstGeom>
          </p:spPr>
          <p:txBody>
            <a:bodyPr lIns="0" rIns="0"/>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marR="0" lvl="1" indent="0" algn="l" defTabSz="914126" rtl="0" eaLnBrk="1" fontAlgn="auto" latinLnBrk="0" hangingPunct="1">
                <a:lnSpc>
                  <a:spcPct val="100000"/>
                </a:lnSpc>
                <a:spcBef>
                  <a:spcPts val="900"/>
                </a:spcBef>
                <a:spcAft>
                  <a:spcPts val="0"/>
                </a:spcAft>
                <a:buClr>
                  <a:srgbClr val="00A7FF"/>
                </a:buClr>
                <a:buSzTx/>
                <a:buFont typeface="Arial" panose="020B0604020202020204" pitchFamily="34" charset="0"/>
                <a:buNone/>
                <a:tabLst/>
                <a:defRPr/>
              </a:pPr>
              <a:r>
                <a:rPr kumimoji="0" lang="en-US" sz="1400" b="1" u="none" strike="noStrike" kern="1200" cap="none" spc="0" normalizeH="0" baseline="0" noProof="0" dirty="0">
                  <a:ln>
                    <a:noFill/>
                  </a:ln>
                  <a:solidFill>
                    <a:schemeClr val="accent3"/>
                  </a:solidFill>
                  <a:effectLst/>
                  <a:uLnTx/>
                  <a:uFillTx/>
                  <a:latin typeface="Zebra Sans Bold" pitchFamily="2" charset="77"/>
                </a:rPr>
                <a:t>Enterprise Home Screen</a:t>
              </a:r>
            </a:p>
            <a:p>
              <a:pPr marL="12700" marR="0" lvl="1" indent="0" algn="l" defTabSz="914126" rtl="0" eaLnBrk="1" fontAlgn="auto" latinLnBrk="0" hangingPunct="1">
                <a:lnSpc>
                  <a:spcPct val="100000"/>
                </a:lnSpc>
                <a:spcBef>
                  <a:spcPts val="0"/>
                </a:spcBef>
                <a:spcAft>
                  <a:spcPts val="400"/>
                </a:spcAft>
                <a:buClr>
                  <a:srgbClr val="00A7FF"/>
                </a:buClr>
                <a:buSzTx/>
                <a:buFont typeface="Arial" panose="020B0604020202020204" pitchFamily="34" charset="0"/>
                <a:buNone/>
                <a:tabLst/>
                <a:defRPr/>
              </a:pPr>
              <a:r>
                <a:rPr kumimoji="0" lang="en-US" sz="1200" u="none" strike="noStrike" kern="1200" cap="none" spc="0" normalizeH="0" baseline="0" noProof="0" dirty="0">
                  <a:ln>
                    <a:noFill/>
                  </a:ln>
                  <a:solidFill>
                    <a:srgbClr val="000000"/>
                  </a:solidFill>
                  <a:effectLst/>
                  <a:uLnTx/>
                  <a:uFillTx/>
                  <a:latin typeface="Zebra Sans" pitchFamily="2" charset="77"/>
                </a:rPr>
                <a:t>Easily control the applications and device features workers can access </a:t>
              </a:r>
            </a:p>
          </p:txBody>
        </p:sp>
      </p:grpSp>
      <p:grpSp>
        <p:nvGrpSpPr>
          <p:cNvPr id="7" name="Group 6">
            <a:extLst>
              <a:ext uri="{FF2B5EF4-FFF2-40B4-BE49-F238E27FC236}">
                <a16:creationId xmlns:a16="http://schemas.microsoft.com/office/drawing/2014/main" id="{F124842A-65A5-A14C-9BC3-FE8449C18141}"/>
              </a:ext>
            </a:extLst>
          </p:cNvPr>
          <p:cNvGrpSpPr/>
          <p:nvPr/>
        </p:nvGrpSpPr>
        <p:grpSpPr>
          <a:xfrm>
            <a:off x="3341237" y="1799624"/>
            <a:ext cx="2638218" cy="4497695"/>
            <a:chOff x="3270897" y="1799624"/>
            <a:chExt cx="2638218" cy="4497695"/>
          </a:xfrm>
        </p:grpSpPr>
        <p:sp>
          <p:nvSpPr>
            <p:cNvPr id="23" name="Text Placeholder 42">
              <a:extLst>
                <a:ext uri="{FF2B5EF4-FFF2-40B4-BE49-F238E27FC236}">
                  <a16:creationId xmlns:a16="http://schemas.microsoft.com/office/drawing/2014/main" id="{86E47FC0-6971-464C-8C07-7759DF3D0343}"/>
                </a:ext>
              </a:extLst>
            </p:cNvPr>
            <p:cNvSpPr txBox="1">
              <a:spLocks/>
            </p:cNvSpPr>
            <p:nvPr/>
          </p:nvSpPr>
          <p:spPr>
            <a:xfrm>
              <a:off x="3270898" y="1799624"/>
              <a:ext cx="2266572" cy="914277"/>
            </a:xfrm>
            <a:prstGeom prst="rect">
              <a:avLst/>
            </a:prstGeom>
          </p:spPr>
          <p:txBody>
            <a:bodyPr lIns="0" rIns="0"/>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marR="0" lvl="1" indent="0" algn="l" defTabSz="914126" rtl="0" eaLnBrk="1" fontAlgn="auto" latinLnBrk="0" hangingPunct="1">
                <a:lnSpc>
                  <a:spcPct val="100000"/>
                </a:lnSpc>
                <a:spcBef>
                  <a:spcPts val="800"/>
                </a:spcBef>
                <a:spcAft>
                  <a:spcPts val="0"/>
                </a:spcAft>
                <a:buClr>
                  <a:srgbClr val="00A7FF"/>
                </a:buClr>
                <a:buSzTx/>
                <a:buFont typeface="Arial" panose="020B0604020202020204" pitchFamily="34" charset="0"/>
                <a:buNone/>
                <a:tabLst/>
                <a:defRPr/>
              </a:pPr>
              <a:r>
                <a:rPr kumimoji="0" lang="en-US" sz="1400" b="1" u="none" strike="noStrike" kern="1200" cap="none" spc="0" normalizeH="0" baseline="0" noProof="0" dirty="0">
                  <a:ln>
                    <a:noFill/>
                  </a:ln>
                  <a:solidFill>
                    <a:schemeClr val="accent3"/>
                  </a:solidFill>
                  <a:effectLst/>
                  <a:uLnTx/>
                  <a:uFillTx/>
                  <a:latin typeface="Zebra Sans Bold" pitchFamily="2" charset="77"/>
                </a:rPr>
                <a:t>GMS Restricted</a:t>
              </a:r>
            </a:p>
            <a:p>
              <a:pPr marL="12700" marR="0" lvl="1" indent="0" algn="l" defTabSz="914126" rtl="0" eaLnBrk="1" fontAlgn="auto" latinLnBrk="0" hangingPunct="1">
                <a:lnSpc>
                  <a:spcPct val="100000"/>
                </a:lnSpc>
                <a:spcBef>
                  <a:spcPts val="0"/>
                </a:spcBef>
                <a:spcAft>
                  <a:spcPts val="0"/>
                </a:spcAft>
                <a:buClr>
                  <a:srgbClr val="00A7FF"/>
                </a:buClr>
                <a:buSzTx/>
                <a:buFont typeface="Arial" panose="020B0604020202020204" pitchFamily="34" charset="0"/>
                <a:buNone/>
                <a:tabLst/>
                <a:defRPr/>
              </a:pPr>
              <a:r>
                <a:rPr kumimoji="0" lang="en-US" sz="1200" u="none" strike="noStrike" kern="1200" cap="none" spc="0" normalizeH="0" baseline="0" noProof="0" dirty="0">
                  <a:ln>
                    <a:noFill/>
                  </a:ln>
                  <a:solidFill>
                    <a:srgbClr val="000000"/>
                  </a:solidFill>
                  <a:effectLst/>
                  <a:uLnTx/>
                  <a:uFillTx/>
                  <a:latin typeface="Zebra Sans" pitchFamily="2" charset="77"/>
                </a:rPr>
                <a:t>Turn off Google Mobile Services you don’t want, such as Gmail, YouTube, and Chrome	</a:t>
              </a:r>
            </a:p>
          </p:txBody>
        </p:sp>
        <p:sp>
          <p:nvSpPr>
            <p:cNvPr id="24" name="Text Placeholder 42">
              <a:extLst>
                <a:ext uri="{FF2B5EF4-FFF2-40B4-BE49-F238E27FC236}">
                  <a16:creationId xmlns:a16="http://schemas.microsoft.com/office/drawing/2014/main" id="{008EAD84-B917-A84B-9B98-04FEDD3B9B72}"/>
                </a:ext>
              </a:extLst>
            </p:cNvPr>
            <p:cNvSpPr txBox="1">
              <a:spLocks/>
            </p:cNvSpPr>
            <p:nvPr/>
          </p:nvSpPr>
          <p:spPr>
            <a:xfrm>
              <a:off x="3270897" y="2709337"/>
              <a:ext cx="2465507" cy="1361322"/>
            </a:xfrm>
            <a:prstGeom prst="rect">
              <a:avLst/>
            </a:prstGeom>
          </p:spPr>
          <p:txBody>
            <a:bodyPr lIns="0" rIns="0"/>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marR="0" lvl="1" indent="0" algn="l" defTabSz="914126" rtl="0" eaLnBrk="1" fontAlgn="auto" latinLnBrk="0" hangingPunct="1">
                <a:lnSpc>
                  <a:spcPct val="100000"/>
                </a:lnSpc>
                <a:spcBef>
                  <a:spcPts val="800"/>
                </a:spcBef>
                <a:spcAft>
                  <a:spcPts val="0"/>
                </a:spcAft>
                <a:buClr>
                  <a:srgbClr val="00A7FF"/>
                </a:buClr>
                <a:buSzTx/>
                <a:buFont typeface="Arial" panose="020B0604020202020204" pitchFamily="34" charset="0"/>
                <a:buNone/>
                <a:tabLst/>
                <a:defRPr/>
              </a:pPr>
              <a:r>
                <a:rPr kumimoji="0" lang="en-US" sz="1400" b="1" u="none" strike="noStrike" kern="1200" cap="none" spc="0" normalizeH="0" baseline="0" noProof="0" dirty="0">
                  <a:ln>
                    <a:noFill/>
                  </a:ln>
                  <a:solidFill>
                    <a:schemeClr val="accent3"/>
                  </a:solidFill>
                  <a:effectLst/>
                  <a:uLnTx/>
                  <a:uFillTx/>
                  <a:latin typeface="Zebra Sans Bold" pitchFamily="2" charset="77"/>
                </a:rPr>
                <a:t>StageNow</a:t>
              </a:r>
            </a:p>
            <a:p>
              <a:pPr marL="12700" marR="0" lvl="1" indent="0" algn="l" defTabSz="914126" rtl="0" eaLnBrk="1" fontAlgn="auto" latinLnBrk="0" hangingPunct="1">
                <a:lnSpc>
                  <a:spcPct val="100000"/>
                </a:lnSpc>
                <a:spcBef>
                  <a:spcPts val="0"/>
                </a:spcBef>
                <a:spcAft>
                  <a:spcPts val="0"/>
                </a:spcAft>
                <a:buClr>
                  <a:srgbClr val="00A7FF"/>
                </a:buClr>
                <a:buSzTx/>
                <a:buFont typeface="Arial" panose="020B0604020202020204" pitchFamily="34" charset="0"/>
                <a:buNone/>
                <a:tabLst/>
                <a:defRPr/>
              </a:pPr>
              <a:r>
                <a:rPr kumimoji="0" lang="en-US" sz="1200" u="none" strike="noStrike" kern="1200" cap="none" spc="0" normalizeH="0" baseline="0" noProof="0" dirty="0">
                  <a:ln>
                    <a:noFill/>
                  </a:ln>
                  <a:solidFill>
                    <a:srgbClr val="000000"/>
                  </a:solidFill>
                  <a:effectLst/>
                  <a:uLnTx/>
                  <a:uFillTx/>
                  <a:latin typeface="Zebra Sans" pitchFamily="2" charset="77"/>
                </a:rPr>
                <a:t>Easily stage a handful or thousands of Android devices with a quick scan of a barcode or tap on an NFC tag</a:t>
              </a:r>
            </a:p>
          </p:txBody>
        </p:sp>
        <p:sp>
          <p:nvSpPr>
            <p:cNvPr id="25" name="Text Placeholder 42">
              <a:extLst>
                <a:ext uri="{FF2B5EF4-FFF2-40B4-BE49-F238E27FC236}">
                  <a16:creationId xmlns:a16="http://schemas.microsoft.com/office/drawing/2014/main" id="{3BA55059-B4A3-B04B-AA8B-E5F52096BD36}"/>
                </a:ext>
              </a:extLst>
            </p:cNvPr>
            <p:cNvSpPr txBox="1">
              <a:spLocks/>
            </p:cNvSpPr>
            <p:nvPr/>
          </p:nvSpPr>
          <p:spPr>
            <a:xfrm>
              <a:off x="3270898" y="3814758"/>
              <a:ext cx="2638217" cy="1065441"/>
            </a:xfrm>
            <a:prstGeom prst="rect">
              <a:avLst/>
            </a:prstGeom>
          </p:spPr>
          <p:txBody>
            <a:bodyPr lIns="0" rIns="0"/>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marR="0" lvl="1" indent="0" algn="l" defTabSz="914126" rtl="0" eaLnBrk="1" fontAlgn="auto" latinLnBrk="0" hangingPunct="1">
                <a:lnSpc>
                  <a:spcPct val="100000"/>
                </a:lnSpc>
                <a:spcBef>
                  <a:spcPts val="800"/>
                </a:spcBef>
                <a:spcAft>
                  <a:spcPts val="0"/>
                </a:spcAft>
                <a:buClr>
                  <a:srgbClr val="00A7FF"/>
                </a:buClr>
                <a:buSzTx/>
                <a:buFont typeface="Arial" panose="020B0604020202020204" pitchFamily="34" charset="0"/>
                <a:buNone/>
                <a:tabLst/>
                <a:defRPr/>
              </a:pPr>
              <a:r>
                <a:rPr kumimoji="0" lang="en-US" sz="1400" b="1" u="none" strike="noStrike" kern="1200" cap="none" spc="0" normalizeH="0" baseline="0" noProof="0" dirty="0">
                  <a:ln>
                    <a:noFill/>
                  </a:ln>
                  <a:solidFill>
                    <a:schemeClr val="accent3"/>
                  </a:solidFill>
                  <a:effectLst/>
                  <a:uLnTx/>
                  <a:uFillTx/>
                  <a:latin typeface="Zebra Sans Bold" pitchFamily="2" charset="77"/>
                </a:rPr>
                <a:t>RxLogger</a:t>
              </a:r>
            </a:p>
            <a:p>
              <a:pPr marL="12700" marR="0" lvl="1" indent="0" algn="l" defTabSz="914126" rtl="0" eaLnBrk="1" fontAlgn="auto" latinLnBrk="0" hangingPunct="1">
                <a:lnSpc>
                  <a:spcPct val="100000"/>
                </a:lnSpc>
                <a:spcBef>
                  <a:spcPts val="0"/>
                </a:spcBef>
                <a:spcAft>
                  <a:spcPts val="0"/>
                </a:spcAft>
                <a:buClr>
                  <a:srgbClr val="00A7FF"/>
                </a:buClr>
                <a:buSzTx/>
                <a:buFont typeface="Arial" panose="020B0604020202020204" pitchFamily="34" charset="0"/>
                <a:buNone/>
                <a:tabLst/>
                <a:defRPr/>
              </a:pPr>
              <a:r>
                <a:rPr kumimoji="0" lang="en-US" sz="1200" u="none" strike="noStrike" kern="1200" cap="none" spc="0" normalizeH="0" baseline="0" noProof="0" dirty="0">
                  <a:ln>
                    <a:noFill/>
                  </a:ln>
                  <a:solidFill>
                    <a:srgbClr val="000000"/>
                  </a:solidFill>
                  <a:effectLst/>
                  <a:uLnTx/>
                  <a:uFillTx/>
                  <a:latin typeface="Zebra Sans" pitchFamily="2" charset="77"/>
                </a:rPr>
                <a:t>Capture system and application</a:t>
              </a:r>
              <a:br>
                <a:rPr kumimoji="0" lang="en-US" sz="1200" u="none" strike="noStrike" kern="1200" cap="none" spc="0" normalizeH="0" baseline="0" noProof="0" dirty="0">
                  <a:ln>
                    <a:noFill/>
                  </a:ln>
                  <a:solidFill>
                    <a:srgbClr val="000000"/>
                  </a:solidFill>
                  <a:effectLst/>
                  <a:uLnTx/>
                  <a:uFillTx/>
                  <a:latin typeface="Zebra Sans" pitchFamily="2" charset="77"/>
                </a:rPr>
              </a:br>
              <a:r>
                <a:rPr kumimoji="0" lang="en-US" sz="1200" u="none" strike="noStrike" kern="1200" cap="none" spc="0" normalizeH="0" baseline="0" noProof="0" dirty="0">
                  <a:ln>
                    <a:noFill/>
                  </a:ln>
                  <a:solidFill>
                    <a:srgbClr val="000000"/>
                  </a:solidFill>
                  <a:effectLst/>
                  <a:uLnTx/>
                  <a:uFillTx/>
                  <a:latin typeface="Zebra Sans" pitchFamily="2" charset="77"/>
                </a:rPr>
                <a:t>logs to identify problems and </a:t>
              </a:r>
              <a:br>
                <a:rPr kumimoji="0" lang="en-US" sz="1200" u="none" strike="noStrike" kern="1200" cap="none" spc="0" normalizeH="0" baseline="0" noProof="0" dirty="0">
                  <a:ln>
                    <a:noFill/>
                  </a:ln>
                  <a:solidFill>
                    <a:srgbClr val="000000"/>
                  </a:solidFill>
                  <a:effectLst/>
                  <a:uLnTx/>
                  <a:uFillTx/>
                  <a:latin typeface="Zebra Sans" pitchFamily="2" charset="77"/>
                </a:rPr>
              </a:br>
              <a:r>
                <a:rPr kumimoji="0" lang="en-US" sz="1200" u="none" strike="noStrike" kern="1200" cap="none" spc="0" normalizeH="0" baseline="0" noProof="0" dirty="0">
                  <a:ln>
                    <a:noFill/>
                  </a:ln>
                  <a:solidFill>
                    <a:srgbClr val="000000"/>
                  </a:solidFill>
                  <a:effectLst/>
                  <a:uLnTx/>
                  <a:uFillTx/>
                  <a:latin typeface="Zebra Sans" pitchFamily="2" charset="77"/>
                </a:rPr>
                <a:t>avoid sending no-trouble-found (NTF) devices to the repair depot</a:t>
              </a:r>
            </a:p>
          </p:txBody>
        </p:sp>
        <p:sp>
          <p:nvSpPr>
            <p:cNvPr id="26" name="Text Placeholder 42">
              <a:extLst>
                <a:ext uri="{FF2B5EF4-FFF2-40B4-BE49-F238E27FC236}">
                  <a16:creationId xmlns:a16="http://schemas.microsoft.com/office/drawing/2014/main" id="{07374822-A782-F445-BD79-81C9FC079CEA}"/>
                </a:ext>
              </a:extLst>
            </p:cNvPr>
            <p:cNvSpPr txBox="1">
              <a:spLocks/>
            </p:cNvSpPr>
            <p:nvPr/>
          </p:nvSpPr>
          <p:spPr>
            <a:xfrm>
              <a:off x="3270898" y="4935997"/>
              <a:ext cx="2388807" cy="1361322"/>
            </a:xfrm>
            <a:prstGeom prst="rect">
              <a:avLst/>
            </a:prstGeom>
          </p:spPr>
          <p:txBody>
            <a:bodyPr lIns="0" rIns="0"/>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marR="0" lvl="1" indent="0" algn="l" defTabSz="914126" rtl="0" eaLnBrk="1" fontAlgn="auto" latinLnBrk="0" hangingPunct="1">
                <a:lnSpc>
                  <a:spcPct val="100000"/>
                </a:lnSpc>
                <a:spcBef>
                  <a:spcPts val="800"/>
                </a:spcBef>
                <a:spcAft>
                  <a:spcPts val="0"/>
                </a:spcAft>
                <a:buClr>
                  <a:srgbClr val="00A7FF"/>
                </a:buClr>
                <a:buSzTx/>
                <a:buFont typeface="Arial" panose="020B0604020202020204" pitchFamily="34" charset="0"/>
                <a:buNone/>
                <a:tabLst/>
                <a:defRPr/>
              </a:pPr>
              <a:r>
                <a:rPr kumimoji="0" lang="en-US" sz="1400" b="1" u="none" strike="noStrike" kern="1200" cap="none" spc="0" normalizeH="0" baseline="0" noProof="0" dirty="0">
                  <a:ln>
                    <a:noFill/>
                  </a:ln>
                  <a:solidFill>
                    <a:schemeClr val="accent3"/>
                  </a:solidFill>
                  <a:effectLst/>
                  <a:uLnTx/>
                  <a:uFillTx/>
                  <a:latin typeface="Zebra Sans Bold" pitchFamily="2" charset="77"/>
                </a:rPr>
                <a:t>Device Diagnostics</a:t>
              </a:r>
            </a:p>
            <a:p>
              <a:pPr marL="12700" marR="0" lvl="1" indent="0" algn="l" defTabSz="914126" rtl="0" eaLnBrk="1" fontAlgn="auto" latinLnBrk="0" hangingPunct="1">
                <a:lnSpc>
                  <a:spcPct val="100000"/>
                </a:lnSpc>
                <a:spcBef>
                  <a:spcPts val="0"/>
                </a:spcBef>
                <a:spcAft>
                  <a:spcPts val="0"/>
                </a:spcAft>
                <a:buClr>
                  <a:srgbClr val="00A7FF"/>
                </a:buClr>
                <a:buSzTx/>
                <a:buFont typeface="Arial" panose="020B0604020202020204" pitchFamily="34" charset="0"/>
                <a:buNone/>
                <a:tabLst/>
                <a:defRPr/>
              </a:pPr>
              <a:r>
                <a:rPr kumimoji="0" lang="en-US" sz="1200" u="none" strike="noStrike" kern="1200" cap="none" spc="0" normalizeH="0" baseline="0" noProof="0" dirty="0">
                  <a:ln>
                    <a:noFill/>
                  </a:ln>
                  <a:solidFill>
                    <a:srgbClr val="000000"/>
                  </a:solidFill>
                  <a:effectLst/>
                  <a:uLnTx/>
                  <a:uFillTx/>
                  <a:latin typeface="Zebra Sans" pitchFamily="2" charset="77"/>
                </a:rPr>
                <a:t>Get targeted diagnostics to enable faster and easier troubleshooting, diagnosis and resolution of Zebra device issues</a:t>
              </a:r>
            </a:p>
          </p:txBody>
        </p:sp>
      </p:grpSp>
      <p:cxnSp>
        <p:nvCxnSpPr>
          <p:cNvPr id="5" name="Straight Connector 4">
            <a:extLst>
              <a:ext uri="{FF2B5EF4-FFF2-40B4-BE49-F238E27FC236}">
                <a16:creationId xmlns:a16="http://schemas.microsoft.com/office/drawing/2014/main" id="{0A07640C-977F-C940-A1F6-AB455D1368E3}"/>
              </a:ext>
            </a:extLst>
          </p:cNvPr>
          <p:cNvCxnSpPr>
            <a:cxnSpLocks/>
          </p:cNvCxnSpPr>
          <p:nvPr/>
        </p:nvCxnSpPr>
        <p:spPr>
          <a:xfrm>
            <a:off x="513794" y="1598230"/>
            <a:ext cx="5316725"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
        <p:nvSpPr>
          <p:cNvPr id="31" name="Slide Number Placeholder 4">
            <a:extLst>
              <a:ext uri="{FF2B5EF4-FFF2-40B4-BE49-F238E27FC236}">
                <a16:creationId xmlns:a16="http://schemas.microsoft.com/office/drawing/2014/main" id="{B140F201-2837-4E3B-DF77-DACED5F534D0}"/>
              </a:ext>
            </a:extLst>
          </p:cNvPr>
          <p:cNvSpPr txBox="1">
            <a:spLocks/>
          </p:cNvSpPr>
          <p:nvPr/>
        </p:nvSpPr>
        <p:spPr bwMode="auto">
          <a:xfrm>
            <a:off x="11680021" y="6596921"/>
            <a:ext cx="352333"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chemeClr val="bg1">
                    <a:alpha val="50302"/>
                  </a:schemeClr>
                </a:solidFill>
                <a:latin typeface="Zebra Sans" pitchFamily="2" charset="77"/>
                <a:ea typeface="Avenir" charset="0"/>
                <a:cs typeface="Avenir" charset="0"/>
              </a:rPr>
              <a:pPr algn="ctr" eaLnBrk="1" hangingPunct="1"/>
              <a:t>40</a:t>
            </a:fld>
            <a:endParaRPr lang="en-US" altLang="en-US" sz="800" dirty="0">
              <a:solidFill>
                <a:schemeClr val="bg1">
                  <a:alpha val="50302"/>
                </a:schemeClr>
              </a:solidFill>
              <a:latin typeface="Zebra Sans" pitchFamily="2" charset="77"/>
              <a:ea typeface="Avenir" charset="0"/>
              <a:cs typeface="Avenir" charset="0"/>
            </a:endParaRPr>
          </a:p>
        </p:txBody>
      </p:sp>
      <p:grpSp>
        <p:nvGrpSpPr>
          <p:cNvPr id="16" name="Group 15">
            <a:extLst>
              <a:ext uri="{FF2B5EF4-FFF2-40B4-BE49-F238E27FC236}">
                <a16:creationId xmlns:a16="http://schemas.microsoft.com/office/drawing/2014/main" id="{29B56978-DBD1-5444-94D1-CB73D84B97A2}"/>
              </a:ext>
            </a:extLst>
          </p:cNvPr>
          <p:cNvGrpSpPr/>
          <p:nvPr/>
        </p:nvGrpSpPr>
        <p:grpSpPr>
          <a:xfrm>
            <a:off x="6178389" y="2721601"/>
            <a:ext cx="5677798" cy="2818403"/>
            <a:chOff x="6178389" y="2721601"/>
            <a:chExt cx="5677798" cy="2818403"/>
          </a:xfrm>
        </p:grpSpPr>
        <p:sp>
          <p:nvSpPr>
            <p:cNvPr id="69" name="Text Placeholder 42">
              <a:extLst>
                <a:ext uri="{FF2B5EF4-FFF2-40B4-BE49-F238E27FC236}">
                  <a16:creationId xmlns:a16="http://schemas.microsoft.com/office/drawing/2014/main" id="{D69907D1-B434-E44A-AAC6-97A859DCBDF9}"/>
                </a:ext>
              </a:extLst>
            </p:cNvPr>
            <p:cNvSpPr txBox="1">
              <a:spLocks/>
            </p:cNvSpPr>
            <p:nvPr/>
          </p:nvSpPr>
          <p:spPr>
            <a:xfrm>
              <a:off x="6178389" y="4387240"/>
              <a:ext cx="3156051" cy="859475"/>
            </a:xfrm>
            <a:prstGeom prst="rect">
              <a:avLst/>
            </a:prstGeom>
          </p:spPr>
          <p:txBody>
            <a:bodyPr/>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buClr>
                  <a:schemeClr val="accent1"/>
                </a:buClr>
                <a:buNone/>
              </a:pPr>
              <a:r>
                <a:rPr lang="en-US" sz="1400" b="1" dirty="0">
                  <a:solidFill>
                    <a:schemeClr val="accent3"/>
                  </a:solidFill>
                  <a:latin typeface="Zebra Sans Bold" pitchFamily="2" charset="77"/>
                </a:rPr>
                <a:t>Enterprise Keyboard</a:t>
              </a:r>
            </a:p>
            <a:p>
              <a:pPr marL="12700" lvl="1" indent="0">
                <a:spcBef>
                  <a:spcPts val="0"/>
                </a:spcBef>
                <a:buClr>
                  <a:schemeClr val="accent1"/>
                </a:buClr>
                <a:buNone/>
              </a:pPr>
              <a:r>
                <a:rPr lang="en-US" sz="1200" dirty="0">
                  <a:latin typeface="Zebra Sans" pitchFamily="2" charset="77"/>
                </a:rPr>
                <a:t>Enable faster and easier data entry</a:t>
              </a:r>
              <a:br>
                <a:rPr lang="en-US" sz="1200" dirty="0">
                  <a:latin typeface="Zebra Sans" pitchFamily="2" charset="77"/>
                </a:rPr>
              </a:br>
              <a:r>
                <a:rPr lang="en-US" sz="1200" dirty="0">
                  <a:latin typeface="Zebra Sans" pitchFamily="2" charset="77"/>
                </a:rPr>
                <a:t>with the optional soft keyboard of </a:t>
              </a:r>
              <a:br>
                <a:rPr lang="en-US" sz="1200" dirty="0">
                  <a:latin typeface="Zebra Sans" pitchFamily="2" charset="77"/>
                </a:rPr>
              </a:br>
              <a:r>
                <a:rPr lang="en-US" sz="1200" dirty="0">
                  <a:latin typeface="Zebra Sans" pitchFamily="2" charset="77"/>
                </a:rPr>
                <a:t>your choice </a:t>
              </a:r>
            </a:p>
          </p:txBody>
        </p:sp>
        <p:sp>
          <p:nvSpPr>
            <p:cNvPr id="70" name="Text Placeholder 42">
              <a:extLst>
                <a:ext uri="{FF2B5EF4-FFF2-40B4-BE49-F238E27FC236}">
                  <a16:creationId xmlns:a16="http://schemas.microsoft.com/office/drawing/2014/main" id="{C419B647-E8AD-F54D-AFE5-C05F0859EA12}"/>
                </a:ext>
              </a:extLst>
            </p:cNvPr>
            <p:cNvSpPr txBox="1">
              <a:spLocks/>
            </p:cNvSpPr>
            <p:nvPr/>
          </p:nvSpPr>
          <p:spPr>
            <a:xfrm>
              <a:off x="9211111" y="4625727"/>
              <a:ext cx="2645076" cy="914277"/>
            </a:xfrm>
            <a:prstGeom prst="rect">
              <a:avLst/>
            </a:prstGeom>
          </p:spPr>
          <p:txBody>
            <a:bodyPr/>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buClr>
                  <a:schemeClr val="accent1"/>
                </a:buClr>
                <a:buNone/>
              </a:pPr>
              <a:r>
                <a:rPr lang="en-US" sz="1400" b="1" dirty="0">
                  <a:solidFill>
                    <a:schemeClr val="accent3"/>
                  </a:solidFill>
                  <a:latin typeface="Zebra Sans Bold" pitchFamily="2" charset="77"/>
                </a:rPr>
                <a:t>NG SimulScan</a:t>
              </a:r>
            </a:p>
            <a:p>
              <a:pPr marL="12700" lvl="1" indent="0">
                <a:spcBef>
                  <a:spcPts val="0"/>
                </a:spcBef>
                <a:buClr>
                  <a:schemeClr val="accent1"/>
                </a:buClr>
                <a:buNone/>
              </a:pPr>
              <a:r>
                <a:rPr lang="en-US" sz="1200" dirty="0">
                  <a:latin typeface="Zebra Sans" pitchFamily="2" charset="77"/>
                </a:rPr>
                <a:t>Effortlessly capture up to 100 barcodes in a single scan</a:t>
              </a:r>
            </a:p>
          </p:txBody>
        </p:sp>
        <p:sp>
          <p:nvSpPr>
            <p:cNvPr id="72" name="Text Placeholder 42">
              <a:extLst>
                <a:ext uri="{FF2B5EF4-FFF2-40B4-BE49-F238E27FC236}">
                  <a16:creationId xmlns:a16="http://schemas.microsoft.com/office/drawing/2014/main" id="{CAD8AA8A-9A5B-D044-B2F1-2FA4F1724C79}"/>
                </a:ext>
              </a:extLst>
            </p:cNvPr>
            <p:cNvSpPr txBox="1">
              <a:spLocks/>
            </p:cNvSpPr>
            <p:nvPr/>
          </p:nvSpPr>
          <p:spPr>
            <a:xfrm>
              <a:off x="6178390" y="3469724"/>
              <a:ext cx="2887839" cy="859475"/>
            </a:xfrm>
            <a:prstGeom prst="rect">
              <a:avLst/>
            </a:prstGeom>
          </p:spPr>
          <p:txBody>
            <a:bodyPr/>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buClr>
                  <a:schemeClr val="accent1"/>
                </a:buClr>
                <a:buNone/>
              </a:pPr>
              <a:r>
                <a:rPr lang="en-US" sz="1400" b="1" dirty="0">
                  <a:solidFill>
                    <a:schemeClr val="accent3"/>
                  </a:solidFill>
                  <a:latin typeface="Zebra Sans Bold" pitchFamily="2" charset="77"/>
                </a:rPr>
                <a:t>Device Central</a:t>
              </a:r>
            </a:p>
            <a:p>
              <a:pPr marL="12700" lvl="1" indent="0">
                <a:spcBef>
                  <a:spcPts val="0"/>
                </a:spcBef>
                <a:buClr>
                  <a:schemeClr val="accent1"/>
                </a:buClr>
                <a:buNone/>
              </a:pPr>
              <a:r>
                <a:rPr lang="en-US" sz="1200" dirty="0">
                  <a:latin typeface="Zebra Sans" pitchFamily="2" charset="77"/>
                </a:rPr>
                <a:t>Enables workers to manage </a:t>
              </a:r>
              <a:br>
                <a:rPr lang="en-US" sz="1200" dirty="0">
                  <a:latin typeface="Zebra Sans" pitchFamily="2" charset="77"/>
                </a:rPr>
              </a:br>
              <a:r>
                <a:rPr lang="en-US" sz="1200" dirty="0">
                  <a:latin typeface="Zebra Sans" pitchFamily="2" charset="77"/>
                </a:rPr>
                <a:t>peripherals while the device is locked down or in kiosk mode</a:t>
              </a:r>
            </a:p>
          </p:txBody>
        </p:sp>
        <p:sp>
          <p:nvSpPr>
            <p:cNvPr id="56" name="TextBox 55">
              <a:extLst>
                <a:ext uri="{FF2B5EF4-FFF2-40B4-BE49-F238E27FC236}">
                  <a16:creationId xmlns:a16="http://schemas.microsoft.com/office/drawing/2014/main" id="{A6A4BDFD-D169-AD4B-88DE-9DA55FE929CF}"/>
                </a:ext>
              </a:extLst>
            </p:cNvPr>
            <p:cNvSpPr txBox="1"/>
            <p:nvPr/>
          </p:nvSpPr>
          <p:spPr>
            <a:xfrm>
              <a:off x="6178390" y="2721601"/>
              <a:ext cx="3001638" cy="677108"/>
            </a:xfrm>
            <a:prstGeom prst="rect">
              <a:avLst/>
            </a:prstGeom>
            <a:noFill/>
          </p:spPr>
          <p:txBody>
            <a:bodyPr wrap="square">
              <a:spAutoFit/>
            </a:bodyPr>
            <a:lstStyle/>
            <a:p>
              <a:pPr marL="12700" lvl="1" indent="0">
                <a:spcBef>
                  <a:spcPts val="800"/>
                </a:spcBef>
                <a:buClr>
                  <a:schemeClr val="accent1"/>
                </a:buClr>
                <a:buNone/>
              </a:pPr>
              <a:r>
                <a:rPr lang="en-US" sz="1400" b="1" dirty="0">
                  <a:solidFill>
                    <a:schemeClr val="accent3"/>
                  </a:solidFill>
                  <a:latin typeface="Zebra Sans Bold" pitchFamily="2" charset="77"/>
                </a:rPr>
                <a:t>Wireless Analyzer</a:t>
              </a:r>
            </a:p>
            <a:p>
              <a:pPr marL="12700" lvl="1">
                <a:buClr>
                  <a:schemeClr val="accent1"/>
                </a:buClr>
              </a:pPr>
              <a:r>
                <a:rPr lang="en-US" sz="1200" dirty="0">
                  <a:latin typeface="Zebra Sans" pitchFamily="2" charset="77"/>
                </a:rPr>
                <a:t>Troubleshoot and resolve Wi-Fi issues before worker productivity is impacted  </a:t>
              </a:r>
            </a:p>
          </p:txBody>
        </p:sp>
      </p:grpSp>
      <p:grpSp>
        <p:nvGrpSpPr>
          <p:cNvPr id="15" name="Group 14">
            <a:extLst>
              <a:ext uri="{FF2B5EF4-FFF2-40B4-BE49-F238E27FC236}">
                <a16:creationId xmlns:a16="http://schemas.microsoft.com/office/drawing/2014/main" id="{3242B61F-8820-8C44-A786-47C6643ACE1D}"/>
              </a:ext>
            </a:extLst>
          </p:cNvPr>
          <p:cNvGrpSpPr/>
          <p:nvPr/>
        </p:nvGrpSpPr>
        <p:grpSpPr>
          <a:xfrm>
            <a:off x="6178389" y="1787291"/>
            <a:ext cx="5666849" cy="2572714"/>
            <a:chOff x="6136185" y="1787291"/>
            <a:chExt cx="5666849" cy="2572714"/>
          </a:xfrm>
        </p:grpSpPr>
        <p:sp>
          <p:nvSpPr>
            <p:cNvPr id="71" name="Text Placeholder 42">
              <a:extLst>
                <a:ext uri="{FF2B5EF4-FFF2-40B4-BE49-F238E27FC236}">
                  <a16:creationId xmlns:a16="http://schemas.microsoft.com/office/drawing/2014/main" id="{E1F0EBF4-D5AF-084D-BFFF-8AF925E888B5}"/>
                </a:ext>
              </a:extLst>
            </p:cNvPr>
            <p:cNvSpPr txBox="1">
              <a:spLocks/>
            </p:cNvSpPr>
            <p:nvPr/>
          </p:nvSpPr>
          <p:spPr>
            <a:xfrm>
              <a:off x="6136185" y="1787291"/>
              <a:ext cx="2717612" cy="1083804"/>
            </a:xfrm>
            <a:prstGeom prst="rect">
              <a:avLst/>
            </a:prstGeom>
          </p:spPr>
          <p:txBody>
            <a:bodyPr/>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buClr>
                  <a:schemeClr val="accent1"/>
                </a:buClr>
                <a:buNone/>
              </a:pPr>
              <a:r>
                <a:rPr lang="en-US" sz="1400" b="1" dirty="0">
                  <a:solidFill>
                    <a:schemeClr val="accent3"/>
                  </a:solidFill>
                  <a:latin typeface="Zebra Sans Bold" pitchFamily="2" charset="77"/>
                </a:rPr>
                <a:t>Wireless Fusion</a:t>
              </a:r>
            </a:p>
            <a:p>
              <a:pPr marL="12700" lvl="1" indent="0">
                <a:spcBef>
                  <a:spcPts val="0"/>
                </a:spcBef>
                <a:buClr>
                  <a:schemeClr val="accent1"/>
                </a:buClr>
                <a:buNone/>
              </a:pPr>
              <a:r>
                <a:rPr lang="en-US" sz="1200" dirty="0">
                  <a:latin typeface="Zebra Sans" pitchFamily="2" charset="77"/>
                </a:rPr>
                <a:t>Delivers unsurpassed Wi-Fi guaranteed with advanced Zebra VoWiFi proprietary features</a:t>
              </a:r>
            </a:p>
          </p:txBody>
        </p:sp>
        <p:sp>
          <p:nvSpPr>
            <p:cNvPr id="73" name="Text Placeholder 42">
              <a:extLst>
                <a:ext uri="{FF2B5EF4-FFF2-40B4-BE49-F238E27FC236}">
                  <a16:creationId xmlns:a16="http://schemas.microsoft.com/office/drawing/2014/main" id="{4BABF5C7-836B-C148-88ED-F6C0C12B2410}"/>
                </a:ext>
              </a:extLst>
            </p:cNvPr>
            <p:cNvSpPr txBox="1">
              <a:spLocks/>
            </p:cNvSpPr>
            <p:nvPr/>
          </p:nvSpPr>
          <p:spPr>
            <a:xfrm>
              <a:off x="9157958" y="2934173"/>
              <a:ext cx="2443766" cy="979908"/>
            </a:xfrm>
            <a:prstGeom prst="rect">
              <a:avLst/>
            </a:prstGeom>
          </p:spPr>
          <p:txBody>
            <a:bodyPr/>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buClr>
                  <a:schemeClr val="accent1"/>
                </a:buClr>
                <a:buNone/>
              </a:pPr>
              <a:r>
                <a:rPr lang="en-US" sz="1400" b="1" dirty="0">
                  <a:solidFill>
                    <a:schemeClr val="accent3"/>
                  </a:solidFill>
                  <a:latin typeface="Zebra Sans Bold" pitchFamily="2" charset="77"/>
                </a:rPr>
                <a:t>Picklist OCR</a:t>
              </a:r>
            </a:p>
            <a:p>
              <a:pPr marL="12700" lvl="1" indent="0">
                <a:spcBef>
                  <a:spcPts val="0"/>
                </a:spcBef>
                <a:buClr>
                  <a:schemeClr val="accent1"/>
                </a:buClr>
                <a:buNone/>
              </a:pPr>
              <a:r>
                <a:rPr lang="en-US" sz="1200" dirty="0">
                  <a:latin typeface="Zebra Sans" pitchFamily="2" charset="77"/>
                </a:rPr>
                <a:t>Capture a single word or a single line of text or barcode on virtually any label or document </a:t>
              </a:r>
            </a:p>
            <a:p>
              <a:pPr marL="12700" lvl="1" indent="0">
                <a:spcBef>
                  <a:spcPts val="300"/>
                </a:spcBef>
                <a:buClr>
                  <a:schemeClr val="accent1"/>
                </a:buClr>
                <a:buNone/>
              </a:pPr>
              <a:endParaRPr lang="en-US" sz="1200" dirty="0">
                <a:latin typeface="Zebra Sans" pitchFamily="2" charset="77"/>
              </a:endParaRPr>
            </a:p>
          </p:txBody>
        </p:sp>
        <p:sp>
          <p:nvSpPr>
            <p:cNvPr id="75" name="Text Placeholder 42">
              <a:extLst>
                <a:ext uri="{FF2B5EF4-FFF2-40B4-BE49-F238E27FC236}">
                  <a16:creationId xmlns:a16="http://schemas.microsoft.com/office/drawing/2014/main" id="{25448EB7-6049-874F-8B23-2DE3C0DDD5FF}"/>
                </a:ext>
              </a:extLst>
            </p:cNvPr>
            <p:cNvSpPr txBox="1">
              <a:spLocks/>
            </p:cNvSpPr>
            <p:nvPr/>
          </p:nvSpPr>
          <p:spPr>
            <a:xfrm>
              <a:off x="9157958" y="1810437"/>
              <a:ext cx="2645076" cy="1361322"/>
            </a:xfrm>
            <a:prstGeom prst="rect">
              <a:avLst/>
            </a:prstGeom>
          </p:spPr>
          <p:txBody>
            <a:bodyPr/>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buClr>
                  <a:schemeClr val="accent1"/>
                </a:buClr>
                <a:buNone/>
              </a:pPr>
              <a:r>
                <a:rPr lang="en-US" sz="1400" b="1" dirty="0">
                  <a:solidFill>
                    <a:schemeClr val="accent3"/>
                  </a:solidFill>
                  <a:latin typeface="Zebra Sans Bold" pitchFamily="2" charset="77"/>
                </a:rPr>
                <a:t>Workstation Connect</a:t>
              </a:r>
            </a:p>
            <a:p>
              <a:pPr marL="12700" lvl="1" indent="0">
                <a:spcBef>
                  <a:spcPts val="0"/>
                </a:spcBef>
                <a:buClr>
                  <a:schemeClr val="accent1"/>
                </a:buClr>
                <a:buNone/>
              </a:pPr>
              <a:r>
                <a:rPr lang="en-US" sz="1200" dirty="0">
                  <a:latin typeface="Zebra Sans" pitchFamily="2" charset="77"/>
                </a:rPr>
                <a:t>Software solution to transform ET401 tablets into fully-featured workstations; requires Connect Cradle accessory</a:t>
              </a:r>
            </a:p>
          </p:txBody>
        </p:sp>
        <p:sp>
          <p:nvSpPr>
            <p:cNvPr id="58" name="Text Placeholder 42">
              <a:extLst>
                <a:ext uri="{FF2B5EF4-FFF2-40B4-BE49-F238E27FC236}">
                  <a16:creationId xmlns:a16="http://schemas.microsoft.com/office/drawing/2014/main" id="{A9D41B87-A93D-B34E-B3E1-80D9CC392B6E}"/>
                </a:ext>
              </a:extLst>
            </p:cNvPr>
            <p:cNvSpPr txBox="1">
              <a:spLocks/>
            </p:cNvSpPr>
            <p:nvPr/>
          </p:nvSpPr>
          <p:spPr>
            <a:xfrm>
              <a:off x="9157958" y="3883405"/>
              <a:ext cx="2645076" cy="476600"/>
            </a:xfrm>
            <a:prstGeom prst="rect">
              <a:avLst/>
            </a:prstGeom>
          </p:spPr>
          <p:txBody>
            <a:bodyPr/>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buClr>
                  <a:schemeClr val="accent1"/>
                </a:buClr>
                <a:buNone/>
              </a:pPr>
              <a:r>
                <a:rPr lang="en-US" sz="1400" b="1" dirty="0">
                  <a:solidFill>
                    <a:schemeClr val="accent3"/>
                  </a:solidFill>
                  <a:latin typeface="Zebra Sans Bold" pitchFamily="2" charset="77"/>
                </a:rPr>
                <a:t>Free-form OCR</a:t>
              </a:r>
            </a:p>
            <a:p>
              <a:pPr marL="12700" lvl="1" indent="0">
                <a:spcBef>
                  <a:spcPts val="0"/>
                </a:spcBef>
                <a:buClr>
                  <a:schemeClr val="accent1"/>
                </a:buClr>
                <a:buNone/>
              </a:pPr>
              <a:r>
                <a:rPr lang="en-US" sz="1200" dirty="0">
                  <a:latin typeface="Zebra Sans" pitchFamily="2" charset="77"/>
                </a:rPr>
                <a:t>Capture multiple lines of text on virtually any label or document </a:t>
              </a:r>
            </a:p>
            <a:p>
              <a:pPr marL="12700" lvl="1" indent="0">
                <a:spcBef>
                  <a:spcPts val="300"/>
                </a:spcBef>
                <a:buClr>
                  <a:schemeClr val="accent1"/>
                </a:buClr>
                <a:buNone/>
              </a:pPr>
              <a:endParaRPr lang="en-US" sz="1200" dirty="0">
                <a:latin typeface="Zebra Sans" pitchFamily="2" charset="77"/>
              </a:endParaRPr>
            </a:p>
          </p:txBody>
        </p:sp>
      </p:grpSp>
      <p:sp>
        <p:nvSpPr>
          <p:cNvPr id="2" name="TextBox 1">
            <a:extLst>
              <a:ext uri="{FF2B5EF4-FFF2-40B4-BE49-F238E27FC236}">
                <a16:creationId xmlns:a16="http://schemas.microsoft.com/office/drawing/2014/main" id="{C16BD498-7D81-6A47-9E32-C5ECF4B12B5C}"/>
              </a:ext>
            </a:extLst>
          </p:cNvPr>
          <p:cNvSpPr txBox="1"/>
          <p:nvPr/>
        </p:nvSpPr>
        <p:spPr>
          <a:xfrm>
            <a:off x="10578905" y="-1772529"/>
            <a:ext cx="0" cy="0"/>
          </a:xfrm>
          <a:prstGeom prst="rect">
            <a:avLst/>
          </a:prstGeom>
          <a:noFill/>
        </p:spPr>
        <p:txBody>
          <a:bodyPr wrap="none" lIns="0" tIns="0" rIns="0" bIns="0" rtlCol="0">
            <a:noAutofit/>
          </a:bodyPr>
          <a:lstStyle/>
          <a:p>
            <a:pPr algn="l">
              <a:spcBef>
                <a:spcPts val="300"/>
              </a:spcBef>
            </a:pPr>
            <a:endParaRPr lang="en-US" b="0" i="0" dirty="0" err="1">
              <a:latin typeface="Zebra Sans" pitchFamily="2" charset="77"/>
            </a:endParaRPr>
          </a:p>
        </p:txBody>
      </p:sp>
      <p:cxnSp>
        <p:nvCxnSpPr>
          <p:cNvPr id="39" name="Straight Connector 38">
            <a:extLst>
              <a:ext uri="{FF2B5EF4-FFF2-40B4-BE49-F238E27FC236}">
                <a16:creationId xmlns:a16="http://schemas.microsoft.com/office/drawing/2014/main" id="{BCD6E5F2-4128-324B-86EE-D105279C55B6}"/>
              </a:ext>
            </a:extLst>
          </p:cNvPr>
          <p:cNvCxnSpPr>
            <a:cxnSpLocks/>
          </p:cNvCxnSpPr>
          <p:nvPr/>
        </p:nvCxnSpPr>
        <p:spPr>
          <a:xfrm>
            <a:off x="6286051" y="1598230"/>
            <a:ext cx="5466271" cy="0"/>
          </a:xfrm>
          <a:prstGeom prst="line">
            <a:avLst/>
          </a:prstGeom>
          <a:ln w="9525">
            <a:solidFill>
              <a:schemeClr val="accent1"/>
            </a:solidFill>
          </a:ln>
        </p:spPr>
        <p:style>
          <a:lnRef idx="2">
            <a:schemeClr val="accent1"/>
          </a:lnRef>
          <a:fillRef idx="0">
            <a:schemeClr val="accent1"/>
          </a:fillRef>
          <a:effectRef idx="1">
            <a:schemeClr val="accent1"/>
          </a:effectRef>
          <a:fontRef idx="minor">
            <a:schemeClr val="tx1"/>
          </a:fontRef>
        </p:style>
      </p:cxnSp>
      <p:sp>
        <p:nvSpPr>
          <p:cNvPr id="49" name="Slide Number Placeholder 1">
            <a:extLst>
              <a:ext uri="{FF2B5EF4-FFF2-40B4-BE49-F238E27FC236}">
                <a16:creationId xmlns:a16="http://schemas.microsoft.com/office/drawing/2014/main" id="{9107A1E4-9629-E54A-8D84-9005B1ADA6D7}"/>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75000"/>
                  </a:schemeClr>
                </a:solidFill>
                <a:latin typeface="Zebra Sans" pitchFamily="2" charset="77"/>
              </a:rPr>
              <a:pPr algn="r"/>
              <a:t>40</a:t>
            </a:fld>
            <a:endParaRPr lang="en-US" sz="800" dirty="0">
              <a:solidFill>
                <a:schemeClr val="bg1">
                  <a:lumMod val="75000"/>
                </a:schemeClr>
              </a:solidFill>
              <a:latin typeface="Zebra Sans" pitchFamily="2" charset="77"/>
            </a:endParaRPr>
          </a:p>
        </p:txBody>
      </p:sp>
      <p:sp>
        <p:nvSpPr>
          <p:cNvPr id="50" name="TextBox 49">
            <a:extLst>
              <a:ext uri="{FF2B5EF4-FFF2-40B4-BE49-F238E27FC236}">
                <a16:creationId xmlns:a16="http://schemas.microsoft.com/office/drawing/2014/main" id="{236372C0-0367-C349-89F5-3520AD49C44D}"/>
              </a:ext>
            </a:extLst>
          </p:cNvPr>
          <p:cNvSpPr txBox="1"/>
          <p:nvPr/>
        </p:nvSpPr>
        <p:spPr>
          <a:xfrm>
            <a:off x="174172" y="6580558"/>
            <a:ext cx="1546702" cy="18288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sp>
        <p:nvSpPr>
          <p:cNvPr id="9" name="Rounded Rectangle 8">
            <a:extLst>
              <a:ext uri="{FF2B5EF4-FFF2-40B4-BE49-F238E27FC236}">
                <a16:creationId xmlns:a16="http://schemas.microsoft.com/office/drawing/2014/main" id="{2091DDE0-EA95-5647-AD82-EC50173BA166}"/>
              </a:ext>
            </a:extLst>
          </p:cNvPr>
          <p:cNvSpPr/>
          <p:nvPr/>
        </p:nvSpPr>
        <p:spPr>
          <a:xfrm>
            <a:off x="6286050" y="5708682"/>
            <a:ext cx="5334275" cy="818430"/>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b="0" i="0" dirty="0" err="1">
              <a:solidFill>
                <a:schemeClr val="tx1"/>
              </a:solidFill>
              <a:latin typeface="Zebra Sans" pitchFamily="2" charset="77"/>
            </a:endParaRPr>
          </a:p>
        </p:txBody>
      </p:sp>
      <p:sp>
        <p:nvSpPr>
          <p:cNvPr id="10" name="TextBox 9">
            <a:extLst>
              <a:ext uri="{FF2B5EF4-FFF2-40B4-BE49-F238E27FC236}">
                <a16:creationId xmlns:a16="http://schemas.microsoft.com/office/drawing/2014/main" id="{535C9105-87D7-C64C-BED0-9E81C9F32EEB}"/>
              </a:ext>
            </a:extLst>
          </p:cNvPr>
          <p:cNvSpPr txBox="1"/>
          <p:nvPr/>
        </p:nvSpPr>
        <p:spPr>
          <a:xfrm>
            <a:off x="6515100" y="5911841"/>
            <a:ext cx="5050054" cy="683705"/>
          </a:xfrm>
          <a:prstGeom prst="rect">
            <a:avLst/>
          </a:prstGeom>
          <a:noFill/>
        </p:spPr>
        <p:txBody>
          <a:bodyPr wrap="square" lIns="0" tIns="0" rIns="0" bIns="0" rtlCol="0">
            <a:noAutofit/>
          </a:bodyPr>
          <a:lstStyle/>
          <a:p>
            <a:pPr algn="l">
              <a:spcBef>
                <a:spcPts val="300"/>
              </a:spcBef>
            </a:pPr>
            <a:r>
              <a:rPr lang="en-US" sz="1400" b="0" i="0" dirty="0">
                <a:latin typeface="Zebra Sans" pitchFamily="2" charset="77"/>
              </a:rPr>
              <a:t>To learn more about Zebra DNA licensing details, click here: </a:t>
            </a:r>
            <a:r>
              <a:rPr lang="en-US" sz="1400" b="0" i="0" dirty="0">
                <a:latin typeface="Zebra Sans" pitchFamily="2" charset="77"/>
                <a:hlinkClick r:id="rId3"/>
              </a:rPr>
              <a:t>https://techdocs.zebra.com/licensing/about</a:t>
            </a:r>
            <a:endParaRPr lang="en-US" sz="1400" b="0" i="0" dirty="0">
              <a:latin typeface="Zebra Sans" pitchFamily="2" charset="77"/>
            </a:endParaRPr>
          </a:p>
          <a:p>
            <a:pPr algn="l">
              <a:spcBef>
                <a:spcPts val="300"/>
              </a:spcBef>
            </a:pPr>
            <a:endParaRPr lang="en-US" b="0" i="0" dirty="0" err="1">
              <a:latin typeface="Zebra Sans" pitchFamily="2" charset="77"/>
            </a:endParaRPr>
          </a:p>
        </p:txBody>
      </p:sp>
    </p:spTree>
    <p:extLst>
      <p:ext uri="{BB962C8B-B14F-4D97-AF65-F5344CB8AC3E}">
        <p14:creationId xmlns:p14="http://schemas.microsoft.com/office/powerpoint/2010/main" val="325694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29B77AEF-54FF-9242-8396-4ECB46A3CB75}"/>
              </a:ext>
            </a:extLst>
          </p:cNvPr>
          <p:cNvSpPr txBox="1"/>
          <p:nvPr/>
        </p:nvSpPr>
        <p:spPr>
          <a:xfrm>
            <a:off x="9281894" y="6537605"/>
            <a:ext cx="2225980" cy="230832"/>
          </a:xfrm>
          <a:prstGeom prst="rect">
            <a:avLst/>
          </a:prstGeom>
          <a:noFill/>
        </p:spPr>
        <p:txBody>
          <a:bodyPr wrap="square">
            <a:spAutoFit/>
          </a:bodyPr>
          <a:lstStyle/>
          <a:p>
            <a:pPr algn="r"/>
            <a:r>
              <a:rPr lang="en-US" sz="900" dirty="0">
                <a:solidFill>
                  <a:schemeClr val="bg1">
                    <a:lumMod val="50000"/>
                  </a:schemeClr>
                </a:solidFill>
                <a:effectLst/>
                <a:latin typeface="Zebra Sans" pitchFamily="2" charset="77"/>
              </a:rPr>
              <a:t>* Requires a Zebra OneCare Contract</a:t>
            </a:r>
          </a:p>
        </p:txBody>
      </p:sp>
      <p:sp>
        <p:nvSpPr>
          <p:cNvPr id="18" name="TextBox 17">
            <a:extLst>
              <a:ext uri="{FF2B5EF4-FFF2-40B4-BE49-F238E27FC236}">
                <a16:creationId xmlns:a16="http://schemas.microsoft.com/office/drawing/2014/main" id="{DC4F82FE-1C52-2048-A88C-155F52F971FF}"/>
              </a:ext>
            </a:extLst>
          </p:cNvPr>
          <p:cNvSpPr txBox="1"/>
          <p:nvPr/>
        </p:nvSpPr>
        <p:spPr>
          <a:xfrm>
            <a:off x="575928" y="1395876"/>
            <a:ext cx="10300625" cy="369332"/>
          </a:xfrm>
          <a:prstGeom prst="rect">
            <a:avLst/>
          </a:prstGeom>
          <a:noFill/>
        </p:spPr>
        <p:txBody>
          <a:bodyPr wrap="square" rtlCol="0">
            <a:spAutoFit/>
          </a:bodyPr>
          <a:lstStyle/>
          <a:p>
            <a:r>
              <a:rPr lang="en-US" b="1" dirty="0">
                <a:latin typeface="Zebra Sans Bold" pitchFamily="2" charset="77"/>
              </a:rPr>
              <a:t>Customize your tablet solution with additional software solutions </a:t>
            </a:r>
          </a:p>
        </p:txBody>
      </p:sp>
      <p:grpSp>
        <p:nvGrpSpPr>
          <p:cNvPr id="3" name="Group 2">
            <a:extLst>
              <a:ext uri="{FF2B5EF4-FFF2-40B4-BE49-F238E27FC236}">
                <a16:creationId xmlns:a16="http://schemas.microsoft.com/office/drawing/2014/main" id="{EA91B7CF-C4EA-424B-86DE-F6624C9A9B89}"/>
              </a:ext>
            </a:extLst>
          </p:cNvPr>
          <p:cNvGrpSpPr/>
          <p:nvPr/>
        </p:nvGrpSpPr>
        <p:grpSpPr>
          <a:xfrm>
            <a:off x="3652224" y="1978430"/>
            <a:ext cx="2794761" cy="4498983"/>
            <a:chOff x="4086174" y="1644389"/>
            <a:chExt cx="2794761" cy="4498983"/>
          </a:xfrm>
        </p:grpSpPr>
        <p:sp>
          <p:nvSpPr>
            <p:cNvPr id="46" name="Text Placeholder 42">
              <a:extLst>
                <a:ext uri="{FF2B5EF4-FFF2-40B4-BE49-F238E27FC236}">
                  <a16:creationId xmlns:a16="http://schemas.microsoft.com/office/drawing/2014/main" id="{7CB91299-1BD4-5FBE-1459-9B7C462CAEE6}"/>
                </a:ext>
              </a:extLst>
            </p:cNvPr>
            <p:cNvSpPr txBox="1">
              <a:spLocks/>
            </p:cNvSpPr>
            <p:nvPr/>
          </p:nvSpPr>
          <p:spPr>
            <a:xfrm>
              <a:off x="4086174" y="1644389"/>
              <a:ext cx="2794761" cy="3728066"/>
            </a:xfrm>
            <a:prstGeom prst="rect">
              <a:avLst/>
            </a:prstGeom>
          </p:spPr>
          <p:txBody>
            <a:bodyPr/>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buClr>
                  <a:schemeClr val="accent1"/>
                </a:buClr>
                <a:buNone/>
              </a:pPr>
              <a:r>
                <a:rPr lang="en-US" sz="1400" b="1" dirty="0">
                  <a:solidFill>
                    <a:srgbClr val="0073E6"/>
                  </a:solidFill>
                  <a:latin typeface="Zebra Sans Bold" pitchFamily="2" charset="77"/>
                </a:rPr>
                <a:t>Zebra Workcloud </a:t>
              </a:r>
              <a:r>
                <a:rPr lang="en-US" sz="1400" b="1" dirty="0" err="1">
                  <a:solidFill>
                    <a:srgbClr val="0073E6"/>
                  </a:solidFill>
                  <a:latin typeface="Zebra Sans Bold" pitchFamily="2" charset="77"/>
                </a:rPr>
                <a:t>Sync</a:t>
              </a:r>
              <a:r>
                <a:rPr lang="en-US" sz="1400" b="1" baseline="30000" dirty="0" err="1">
                  <a:solidFill>
                    <a:srgbClr val="0073E6"/>
                  </a:solidFill>
                  <a:latin typeface="Zebra Sans Bold" pitchFamily="2" charset="77"/>
                </a:rPr>
                <a:t>TM</a:t>
              </a:r>
              <a:endParaRPr lang="en-US" sz="1400" b="1" baseline="30000" dirty="0">
                <a:solidFill>
                  <a:srgbClr val="0073E6"/>
                </a:solidFill>
                <a:latin typeface="Zebra Sans Bold" pitchFamily="2" charset="77"/>
              </a:endParaRPr>
            </a:p>
            <a:p>
              <a:pPr marL="12700" lvl="1" indent="0">
                <a:spcBef>
                  <a:spcPts val="0"/>
                </a:spcBef>
                <a:spcAft>
                  <a:spcPts val="300"/>
                </a:spcAft>
                <a:buClr>
                  <a:schemeClr val="accent1"/>
                </a:buClr>
                <a:buNone/>
              </a:pPr>
              <a:r>
                <a:rPr lang="en-US" sz="1200" dirty="0">
                  <a:latin typeface="Zebra Sans" pitchFamily="2" charset="77"/>
                </a:rPr>
                <a:t>Tools to streamline and strengthen collaboration, including:</a:t>
              </a:r>
            </a:p>
            <a:p>
              <a:pPr marL="184150" lvl="1" indent="-171450">
                <a:spcBef>
                  <a:spcPts val="300"/>
                </a:spcBef>
                <a:spcAft>
                  <a:spcPts val="500"/>
                </a:spcAft>
                <a:buClr>
                  <a:schemeClr val="accent1"/>
                </a:buClr>
                <a:buFont typeface="Arial" panose="020B0604020202020204" pitchFamily="34" charset="0"/>
                <a:buChar char="•"/>
              </a:pPr>
              <a:r>
                <a:rPr lang="en-US" sz="1200" dirty="0">
                  <a:solidFill>
                    <a:schemeClr val="accent3"/>
                  </a:solidFill>
                  <a:latin typeface="Zebra Sans" pitchFamily="2" charset="77"/>
                </a:rPr>
                <a:t>Push to Talk. </a:t>
              </a:r>
              <a:r>
                <a:rPr lang="en-US" sz="1200" dirty="0">
                  <a:latin typeface="Zebra Sans" pitchFamily="2" charset="77"/>
                </a:rPr>
                <a:t>Instantly connects individuals, groups and teams across sites</a:t>
              </a:r>
            </a:p>
            <a:p>
              <a:pPr marL="184150" lvl="1" indent="-171450">
                <a:spcBef>
                  <a:spcPts val="300"/>
                </a:spcBef>
                <a:spcAft>
                  <a:spcPts val="500"/>
                </a:spcAft>
                <a:buClr>
                  <a:schemeClr val="accent1"/>
                </a:buClr>
                <a:buFont typeface="Arial" panose="020B0604020202020204" pitchFamily="34" charset="0"/>
                <a:buChar char="•"/>
              </a:pPr>
              <a:r>
                <a:rPr lang="en-US" sz="1200" dirty="0">
                  <a:solidFill>
                    <a:schemeClr val="accent3"/>
                  </a:solidFill>
                  <a:latin typeface="Zebra Sans" pitchFamily="2" charset="77"/>
                </a:rPr>
                <a:t>Voice calling. </a:t>
              </a:r>
              <a:r>
                <a:rPr lang="en-US" sz="1200" dirty="0">
                  <a:latin typeface="Zebra Sans" pitchFamily="2" charset="77"/>
                </a:rPr>
                <a:t>Ideal for one-to-one and team calls with key features, such as hold, transfer, add-hoc-callers and more</a:t>
              </a:r>
            </a:p>
            <a:p>
              <a:pPr marL="184150" lvl="1" indent="-171450">
                <a:spcBef>
                  <a:spcPts val="300"/>
                </a:spcBef>
                <a:spcAft>
                  <a:spcPts val="500"/>
                </a:spcAft>
                <a:buClr>
                  <a:schemeClr val="accent1"/>
                </a:buClr>
                <a:buFont typeface="Arial" panose="020B0604020202020204" pitchFamily="34" charset="0"/>
                <a:buChar char="•"/>
              </a:pPr>
              <a:r>
                <a:rPr lang="en-US" sz="1200" dirty="0">
                  <a:solidFill>
                    <a:schemeClr val="accent3"/>
                  </a:solidFill>
                  <a:latin typeface="Zebra Sans" pitchFamily="2" charset="77"/>
                </a:rPr>
                <a:t>Video calling. </a:t>
              </a:r>
              <a:r>
                <a:rPr lang="en-US" sz="1200" dirty="0">
                  <a:latin typeface="Zebra Sans" pitchFamily="2" charset="77"/>
                </a:rPr>
                <a:t>Enables workers to connect remotely and collaborate visually</a:t>
              </a:r>
            </a:p>
            <a:p>
              <a:pPr marL="184150" lvl="1" indent="-171450">
                <a:spcBef>
                  <a:spcPts val="300"/>
                </a:spcBef>
                <a:buClr>
                  <a:schemeClr val="accent1"/>
                </a:buClr>
                <a:buFont typeface="Arial" panose="020B0604020202020204" pitchFamily="34" charset="0"/>
                <a:buChar char="•"/>
              </a:pPr>
              <a:r>
                <a:rPr lang="en-US" sz="1200" dirty="0">
                  <a:solidFill>
                    <a:schemeClr val="accent3"/>
                  </a:solidFill>
                  <a:latin typeface="Zebra Sans" pitchFamily="2" charset="77"/>
                </a:rPr>
                <a:t>Chat.</a:t>
              </a:r>
              <a:r>
                <a:rPr lang="en-US" sz="1200" dirty="0">
                  <a:latin typeface="Zebra Sans" pitchFamily="2" charset="77"/>
                </a:rPr>
                <a:t> Send a text with images, audio and video to enrich real time communications with one person or an entire team</a:t>
              </a:r>
            </a:p>
          </p:txBody>
        </p:sp>
        <p:sp>
          <p:nvSpPr>
            <p:cNvPr id="70" name="Text Placeholder 42">
              <a:extLst>
                <a:ext uri="{FF2B5EF4-FFF2-40B4-BE49-F238E27FC236}">
                  <a16:creationId xmlns:a16="http://schemas.microsoft.com/office/drawing/2014/main" id="{04B4DC4C-6F52-AD32-B637-648D8D54FD90}"/>
                </a:ext>
              </a:extLst>
            </p:cNvPr>
            <p:cNvSpPr txBox="1">
              <a:spLocks/>
            </p:cNvSpPr>
            <p:nvPr/>
          </p:nvSpPr>
          <p:spPr>
            <a:xfrm>
              <a:off x="4086174" y="5329564"/>
              <a:ext cx="2794761" cy="813808"/>
            </a:xfrm>
            <a:prstGeom prst="rect">
              <a:avLst/>
            </a:prstGeom>
          </p:spPr>
          <p:txBody>
            <a:bodyPr/>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buClr>
                  <a:schemeClr val="accent1"/>
                </a:buClr>
                <a:buNone/>
              </a:pPr>
              <a:r>
                <a:rPr lang="en-US" sz="1400" b="1" dirty="0">
                  <a:solidFill>
                    <a:srgbClr val="0073E6"/>
                  </a:solidFill>
                  <a:latin typeface="Zebra Sans Bold" pitchFamily="2" charset="77"/>
                </a:rPr>
                <a:t>All Touch Terminal Emulation </a:t>
              </a:r>
            </a:p>
            <a:p>
              <a:pPr marL="12700" lvl="1" indent="0">
                <a:spcBef>
                  <a:spcPts val="0"/>
                </a:spcBef>
                <a:buClr>
                  <a:schemeClr val="accent1"/>
                </a:buClr>
                <a:buNone/>
              </a:pPr>
              <a:r>
                <a:rPr lang="en-US" sz="1200" dirty="0">
                  <a:latin typeface="Zebra Sans" pitchFamily="2" charset="77"/>
                </a:rPr>
                <a:t>Give legacy green screens an </a:t>
              </a:r>
              <a:br>
                <a:rPr lang="en-US" sz="1200" dirty="0">
                  <a:latin typeface="Zebra Sans" pitchFamily="2" charset="77"/>
                </a:rPr>
              </a:br>
              <a:r>
                <a:rPr lang="en-US" sz="1200" dirty="0">
                  <a:latin typeface="Zebra Sans" pitchFamily="2" charset="77"/>
                </a:rPr>
                <a:t>all touch, modern UX</a:t>
              </a:r>
            </a:p>
          </p:txBody>
        </p:sp>
      </p:grpSp>
      <p:sp>
        <p:nvSpPr>
          <p:cNvPr id="51" name="Rounded Rectangle 50">
            <a:extLst>
              <a:ext uri="{FF2B5EF4-FFF2-40B4-BE49-F238E27FC236}">
                <a16:creationId xmlns:a16="http://schemas.microsoft.com/office/drawing/2014/main" id="{0F0CEBCA-4DDA-1642-86F9-17074B6226C5}"/>
              </a:ext>
            </a:extLst>
          </p:cNvPr>
          <p:cNvSpPr/>
          <p:nvPr/>
        </p:nvSpPr>
        <p:spPr>
          <a:xfrm>
            <a:off x="633840" y="521267"/>
            <a:ext cx="10784918" cy="715104"/>
          </a:xfrm>
          <a:prstGeom prst="roundRect">
            <a:avLst>
              <a:gd name="adj" fmla="val 19712"/>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91440" rIns="182880" rtlCol="0" anchor="t"/>
          <a:lstStyle/>
          <a:p>
            <a:pPr algn="ctr"/>
            <a:r>
              <a:rPr lang="en-US" sz="3000" dirty="0">
                <a:latin typeface="Zebra Sans" pitchFamily="2" charset="77"/>
              </a:rPr>
              <a:t>Additional Zebra software solutions available for purchase</a:t>
            </a:r>
          </a:p>
        </p:txBody>
      </p:sp>
      <p:pic>
        <p:nvPicPr>
          <p:cNvPr id="56" name="Picture 55">
            <a:extLst>
              <a:ext uri="{FF2B5EF4-FFF2-40B4-BE49-F238E27FC236}">
                <a16:creationId xmlns:a16="http://schemas.microsoft.com/office/drawing/2014/main" id="{2D752A25-59F1-4A45-8C87-8F70A3AB9F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82538" y="2008296"/>
            <a:ext cx="4436220" cy="4320307"/>
          </a:xfrm>
          <a:prstGeom prst="roundRect">
            <a:avLst>
              <a:gd name="adj" fmla="val 1952"/>
            </a:avLst>
          </a:prstGeom>
        </p:spPr>
      </p:pic>
      <p:grpSp>
        <p:nvGrpSpPr>
          <p:cNvPr id="7" name="Group 6">
            <a:extLst>
              <a:ext uri="{FF2B5EF4-FFF2-40B4-BE49-F238E27FC236}">
                <a16:creationId xmlns:a16="http://schemas.microsoft.com/office/drawing/2014/main" id="{8EFF8964-DC6F-E84F-B0D5-CBF666C8E06C}"/>
              </a:ext>
            </a:extLst>
          </p:cNvPr>
          <p:cNvGrpSpPr/>
          <p:nvPr/>
        </p:nvGrpSpPr>
        <p:grpSpPr>
          <a:xfrm>
            <a:off x="560105" y="1978455"/>
            <a:ext cx="3210037" cy="4097134"/>
            <a:chOff x="560105" y="1823707"/>
            <a:chExt cx="3210037" cy="4097134"/>
          </a:xfrm>
        </p:grpSpPr>
        <p:sp>
          <p:nvSpPr>
            <p:cNvPr id="45" name="Text Placeholder 42">
              <a:extLst>
                <a:ext uri="{FF2B5EF4-FFF2-40B4-BE49-F238E27FC236}">
                  <a16:creationId xmlns:a16="http://schemas.microsoft.com/office/drawing/2014/main" id="{E280E7BF-6FE8-37B2-D477-23589BF95047}"/>
                </a:ext>
              </a:extLst>
            </p:cNvPr>
            <p:cNvSpPr txBox="1">
              <a:spLocks/>
            </p:cNvSpPr>
            <p:nvPr/>
          </p:nvSpPr>
          <p:spPr>
            <a:xfrm>
              <a:off x="560105" y="3630895"/>
              <a:ext cx="2742851" cy="993904"/>
            </a:xfrm>
            <a:prstGeom prst="rect">
              <a:avLst/>
            </a:prstGeom>
          </p:spPr>
          <p:txBody>
            <a:bodyPr/>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buClr>
                  <a:schemeClr val="accent1"/>
                </a:buClr>
                <a:buNone/>
              </a:pPr>
              <a:r>
                <a:rPr lang="en-US" sz="1400" b="1" dirty="0">
                  <a:solidFill>
                    <a:srgbClr val="0073E6"/>
                  </a:solidFill>
                  <a:latin typeface="Zebra Sans Bold" pitchFamily="2" charset="77"/>
                </a:rPr>
                <a:t>LifeGuard Analytics* </a:t>
              </a:r>
            </a:p>
            <a:p>
              <a:pPr marL="12700" lvl="1" indent="0">
                <a:spcBef>
                  <a:spcPts val="0"/>
                </a:spcBef>
                <a:buClr>
                  <a:schemeClr val="accent1"/>
                </a:buClr>
                <a:buNone/>
              </a:pPr>
              <a:r>
                <a:rPr lang="en-US" sz="1200" dirty="0">
                  <a:latin typeface="Zebra Sans" pitchFamily="2" charset="77"/>
                </a:rPr>
                <a:t>See available security updates, eligible devices and more</a:t>
              </a:r>
            </a:p>
          </p:txBody>
        </p:sp>
        <p:sp>
          <p:nvSpPr>
            <p:cNvPr id="32" name="Text Placeholder 42">
              <a:extLst>
                <a:ext uri="{FF2B5EF4-FFF2-40B4-BE49-F238E27FC236}">
                  <a16:creationId xmlns:a16="http://schemas.microsoft.com/office/drawing/2014/main" id="{9BFE3F9E-2EDE-6E76-FAF2-57A2F0C58429}"/>
                </a:ext>
              </a:extLst>
            </p:cNvPr>
            <p:cNvSpPr txBox="1">
              <a:spLocks/>
            </p:cNvSpPr>
            <p:nvPr/>
          </p:nvSpPr>
          <p:spPr>
            <a:xfrm>
              <a:off x="560105" y="1823707"/>
              <a:ext cx="3005956" cy="910628"/>
            </a:xfrm>
            <a:prstGeom prst="rect">
              <a:avLst/>
            </a:prstGeom>
          </p:spPr>
          <p:txBody>
            <a:bodyPr/>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buClr>
                  <a:schemeClr val="accent1"/>
                </a:buClr>
                <a:buNone/>
              </a:pPr>
              <a:r>
                <a:rPr lang="en-US" sz="1400" b="1" dirty="0">
                  <a:solidFill>
                    <a:srgbClr val="0073E6"/>
                  </a:solidFill>
                  <a:latin typeface="Zebra Sans Bold" pitchFamily="2" charset="77"/>
                </a:rPr>
                <a:t>Enterprise Browser</a:t>
              </a:r>
            </a:p>
            <a:p>
              <a:pPr marL="12700" lvl="1" indent="0">
                <a:spcBef>
                  <a:spcPts val="0"/>
                </a:spcBef>
                <a:buClr>
                  <a:schemeClr val="accent1"/>
                </a:buClr>
                <a:buNone/>
              </a:pPr>
              <a:r>
                <a:rPr lang="en-US" sz="1200" dirty="0">
                  <a:latin typeface="Zebra Sans" pitchFamily="2" charset="77"/>
                </a:rPr>
                <a:t>Create feature-rich web apps that take advantage of all Zebra mobile device features</a:t>
              </a:r>
            </a:p>
          </p:txBody>
        </p:sp>
        <p:sp>
          <p:nvSpPr>
            <p:cNvPr id="43" name="Text Placeholder 42">
              <a:extLst>
                <a:ext uri="{FF2B5EF4-FFF2-40B4-BE49-F238E27FC236}">
                  <a16:creationId xmlns:a16="http://schemas.microsoft.com/office/drawing/2014/main" id="{0443C6ED-D518-CA05-15F7-906BA4874065}"/>
                </a:ext>
              </a:extLst>
            </p:cNvPr>
            <p:cNvSpPr txBox="1">
              <a:spLocks/>
            </p:cNvSpPr>
            <p:nvPr/>
          </p:nvSpPr>
          <p:spPr>
            <a:xfrm>
              <a:off x="560105" y="2720267"/>
              <a:ext cx="2645076" cy="870679"/>
            </a:xfrm>
            <a:prstGeom prst="rect">
              <a:avLst/>
            </a:prstGeom>
          </p:spPr>
          <p:txBody>
            <a:bodyPr/>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buClr>
                  <a:schemeClr val="accent1"/>
                </a:buClr>
                <a:buNone/>
              </a:pPr>
              <a:r>
                <a:rPr lang="en-US" sz="1400" b="1" dirty="0">
                  <a:solidFill>
                    <a:srgbClr val="0073E6"/>
                  </a:solidFill>
                  <a:latin typeface="Zebra Sans Bold" pitchFamily="2" charset="77"/>
                </a:rPr>
                <a:t>Zebra Zero Touch</a:t>
              </a:r>
            </a:p>
            <a:p>
              <a:pPr marL="12700" lvl="1" indent="0">
                <a:spcBef>
                  <a:spcPts val="0"/>
                </a:spcBef>
                <a:buClr>
                  <a:schemeClr val="accent1"/>
                </a:buClr>
                <a:buNone/>
              </a:pPr>
              <a:r>
                <a:rPr lang="en-US" sz="1200" dirty="0">
                  <a:latin typeface="Zebra Sans" pitchFamily="2" charset="77"/>
                </a:rPr>
                <a:t>Pre-configure devices out of the box; they’ll provision themselves for faster deployment </a:t>
              </a:r>
            </a:p>
          </p:txBody>
        </p:sp>
        <p:sp>
          <p:nvSpPr>
            <p:cNvPr id="72" name="Text Placeholder 42">
              <a:extLst>
                <a:ext uri="{FF2B5EF4-FFF2-40B4-BE49-F238E27FC236}">
                  <a16:creationId xmlns:a16="http://schemas.microsoft.com/office/drawing/2014/main" id="{1F4B490A-2806-7290-65C1-4EA41DB09135}"/>
                </a:ext>
              </a:extLst>
            </p:cNvPr>
            <p:cNvSpPr txBox="1">
              <a:spLocks/>
            </p:cNvSpPr>
            <p:nvPr/>
          </p:nvSpPr>
          <p:spPr>
            <a:xfrm>
              <a:off x="560105" y="5107033"/>
              <a:ext cx="3005955" cy="813808"/>
            </a:xfrm>
            <a:prstGeom prst="rect">
              <a:avLst/>
            </a:prstGeom>
          </p:spPr>
          <p:txBody>
            <a:bodyPr/>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buClr>
                  <a:schemeClr val="accent1"/>
                </a:buClr>
                <a:buNone/>
              </a:pPr>
              <a:r>
                <a:rPr lang="en-US" sz="1400" b="1" dirty="0">
                  <a:solidFill>
                    <a:srgbClr val="0073E6"/>
                  </a:solidFill>
                  <a:latin typeface="Zebra Sans Bold" pitchFamily="2" charset="77"/>
                </a:rPr>
                <a:t>OCR Wedge</a:t>
              </a:r>
            </a:p>
            <a:p>
              <a:pPr marL="12700" lvl="1" indent="0">
                <a:spcBef>
                  <a:spcPts val="0"/>
                </a:spcBef>
                <a:buClr>
                  <a:schemeClr val="accent1"/>
                </a:buClr>
                <a:buNone/>
              </a:pPr>
              <a:r>
                <a:rPr lang="en-US" sz="1200" dirty="0">
                  <a:latin typeface="Zebra Sans" pitchFamily="2" charset="77"/>
                </a:rPr>
                <a:t>Automatically capture standardized data, and overcome its unique challenges, such as a TINs (Tire Identification Numbers) on the black curved surface of a tire</a:t>
              </a:r>
            </a:p>
          </p:txBody>
        </p:sp>
        <p:sp>
          <p:nvSpPr>
            <p:cNvPr id="19" name="Text Placeholder 42">
              <a:extLst>
                <a:ext uri="{FF2B5EF4-FFF2-40B4-BE49-F238E27FC236}">
                  <a16:creationId xmlns:a16="http://schemas.microsoft.com/office/drawing/2014/main" id="{5E774BC9-B96A-234F-A877-6E73E7911CA3}"/>
                </a:ext>
              </a:extLst>
            </p:cNvPr>
            <p:cNvSpPr txBox="1">
              <a:spLocks/>
            </p:cNvSpPr>
            <p:nvPr/>
          </p:nvSpPr>
          <p:spPr>
            <a:xfrm>
              <a:off x="560105" y="4376483"/>
              <a:ext cx="3210037" cy="993904"/>
            </a:xfrm>
            <a:prstGeom prst="rect">
              <a:avLst/>
            </a:prstGeom>
          </p:spPr>
          <p:txBody>
            <a:bodyPr/>
            <a:lstStyle>
              <a:lvl1pPr marL="228531" indent="-228531" algn="l" defTabSz="914126" rtl="0" eaLnBrk="1" latinLnBrk="0" hangingPunct="1">
                <a:lnSpc>
                  <a:spcPct val="100000"/>
                </a:lnSpc>
                <a:spcBef>
                  <a:spcPts val="1000"/>
                </a:spcBef>
                <a:buClr>
                  <a:schemeClr val="accent4"/>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2700" lvl="1" indent="0">
                <a:buClr>
                  <a:schemeClr val="accent1"/>
                </a:buClr>
                <a:buNone/>
              </a:pPr>
              <a:r>
                <a:rPr lang="en-US" sz="1400" b="1" dirty="0">
                  <a:solidFill>
                    <a:srgbClr val="0073E6"/>
                  </a:solidFill>
                  <a:latin typeface="Zebra Sans Bold" pitchFamily="2" charset="77"/>
                </a:rPr>
                <a:t>LifeGuard OTA* </a:t>
              </a:r>
            </a:p>
            <a:p>
              <a:pPr marL="12700" lvl="1" indent="0">
                <a:spcBef>
                  <a:spcPts val="0"/>
                </a:spcBef>
                <a:buClr>
                  <a:schemeClr val="accent1"/>
                </a:buClr>
                <a:buNone/>
              </a:pPr>
              <a:r>
                <a:rPr lang="en-US" sz="1200" dirty="0">
                  <a:latin typeface="Zebra Sans" pitchFamily="2" charset="77"/>
                </a:rPr>
                <a:t>Update Android on your schedule over</a:t>
              </a:r>
              <a:br>
                <a:rPr lang="en-US" sz="1200" dirty="0">
                  <a:latin typeface="Zebra Sans" pitchFamily="2" charset="77"/>
                </a:rPr>
              </a:br>
              <a:r>
                <a:rPr lang="en-US" sz="1200" dirty="0">
                  <a:latin typeface="Zebra Sans" pitchFamily="2" charset="77"/>
                </a:rPr>
                <a:t>Wi-Fi or cellular networks</a:t>
              </a:r>
              <a:r>
                <a:rPr lang="en-US" sz="1200" dirty="0">
                  <a:solidFill>
                    <a:srgbClr val="000000"/>
                  </a:solidFill>
                  <a:latin typeface="Zebra Sans" pitchFamily="2" charset="77"/>
                </a:rPr>
                <a:t>—it’s your choice</a:t>
              </a:r>
              <a:endParaRPr lang="en-US" sz="1200" dirty="0">
                <a:latin typeface="Zebra Sans" pitchFamily="2" charset="77"/>
              </a:endParaRPr>
            </a:p>
          </p:txBody>
        </p:sp>
      </p:grpSp>
      <p:sp>
        <p:nvSpPr>
          <p:cNvPr id="26" name="Slide Number Placeholder 1">
            <a:extLst>
              <a:ext uri="{FF2B5EF4-FFF2-40B4-BE49-F238E27FC236}">
                <a16:creationId xmlns:a16="http://schemas.microsoft.com/office/drawing/2014/main" id="{EFE77CE9-FF57-EB49-9F8E-310ECEF63A19}"/>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75000"/>
                  </a:schemeClr>
                </a:solidFill>
                <a:latin typeface="Zebra Sans" pitchFamily="2" charset="77"/>
              </a:rPr>
              <a:pPr algn="r"/>
              <a:t>41</a:t>
            </a:fld>
            <a:endParaRPr lang="en-US" sz="800" dirty="0">
              <a:solidFill>
                <a:schemeClr val="bg1">
                  <a:lumMod val="75000"/>
                </a:schemeClr>
              </a:solidFill>
              <a:latin typeface="Zebra Sans" pitchFamily="2" charset="77"/>
            </a:endParaRPr>
          </a:p>
        </p:txBody>
      </p:sp>
      <p:sp>
        <p:nvSpPr>
          <p:cNvPr id="27" name="TextBox 26">
            <a:extLst>
              <a:ext uri="{FF2B5EF4-FFF2-40B4-BE49-F238E27FC236}">
                <a16:creationId xmlns:a16="http://schemas.microsoft.com/office/drawing/2014/main" id="{2EDE3A8D-FE5B-7042-80AA-45BFCB583A28}"/>
              </a:ext>
            </a:extLst>
          </p:cNvPr>
          <p:cNvSpPr txBox="1"/>
          <p:nvPr/>
        </p:nvSpPr>
        <p:spPr>
          <a:xfrm>
            <a:off x="174172" y="6580558"/>
            <a:ext cx="1546702" cy="18288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spTree>
    <p:extLst>
      <p:ext uri="{BB962C8B-B14F-4D97-AF65-F5344CB8AC3E}">
        <p14:creationId xmlns:p14="http://schemas.microsoft.com/office/powerpoint/2010/main" val="42013025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5BFF-4505-DE5F-0677-E5E5FF44CB24}"/>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FA711253-6BBC-8A57-10AB-D12EEC13D8D4}"/>
              </a:ext>
            </a:extLst>
          </p:cNvPr>
          <p:cNvGrpSpPr/>
          <p:nvPr/>
        </p:nvGrpSpPr>
        <p:grpSpPr>
          <a:xfrm>
            <a:off x="0" y="4353085"/>
            <a:ext cx="12192000" cy="2506854"/>
            <a:chOff x="0" y="4503099"/>
            <a:chExt cx="12192000" cy="2392128"/>
          </a:xfrm>
        </p:grpSpPr>
        <p:sp>
          <p:nvSpPr>
            <p:cNvPr id="13" name="Rectangle 12">
              <a:extLst>
                <a:ext uri="{FF2B5EF4-FFF2-40B4-BE49-F238E27FC236}">
                  <a16:creationId xmlns:a16="http://schemas.microsoft.com/office/drawing/2014/main" id="{B189F80E-0E35-E3C8-8814-AD8885C2A2B2}"/>
                </a:ext>
              </a:extLst>
            </p:cNvPr>
            <p:cNvSpPr/>
            <p:nvPr/>
          </p:nvSpPr>
          <p:spPr>
            <a:xfrm>
              <a:off x="0" y="4503099"/>
              <a:ext cx="9313503" cy="239027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pic>
          <p:nvPicPr>
            <p:cNvPr id="12" name="Picture 11" descr="A colorful background with black background&#10;&#10;AI-generated content may be incorrect.">
              <a:extLst>
                <a:ext uri="{FF2B5EF4-FFF2-40B4-BE49-F238E27FC236}">
                  <a16:creationId xmlns:a16="http://schemas.microsoft.com/office/drawing/2014/main" id="{CD2C3A02-A78D-022F-4323-01AFDAB481D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908800" y="4503099"/>
              <a:ext cx="5283200" cy="2392128"/>
            </a:xfrm>
            <a:prstGeom prst="rect">
              <a:avLst/>
            </a:prstGeom>
          </p:spPr>
        </p:pic>
      </p:grpSp>
      <p:grpSp>
        <p:nvGrpSpPr>
          <p:cNvPr id="20" name="Group 19">
            <a:extLst>
              <a:ext uri="{FF2B5EF4-FFF2-40B4-BE49-F238E27FC236}">
                <a16:creationId xmlns:a16="http://schemas.microsoft.com/office/drawing/2014/main" id="{20A02228-658D-B00B-037E-8FCAC882047E}"/>
              </a:ext>
            </a:extLst>
          </p:cNvPr>
          <p:cNvGrpSpPr/>
          <p:nvPr/>
        </p:nvGrpSpPr>
        <p:grpSpPr>
          <a:xfrm>
            <a:off x="457199" y="1431194"/>
            <a:ext cx="11234715" cy="2435292"/>
            <a:chOff x="457199" y="1900116"/>
            <a:chExt cx="11234715" cy="2750806"/>
          </a:xfrm>
          <a:solidFill>
            <a:schemeClr val="accent3"/>
          </a:solidFill>
        </p:grpSpPr>
        <p:sp>
          <p:nvSpPr>
            <p:cNvPr id="16" name="Rounded Rectangle 15">
              <a:extLst>
                <a:ext uri="{FF2B5EF4-FFF2-40B4-BE49-F238E27FC236}">
                  <a16:creationId xmlns:a16="http://schemas.microsoft.com/office/drawing/2014/main" id="{8BCE5A29-A36F-8310-E760-618BBC026603}"/>
                </a:ext>
              </a:extLst>
            </p:cNvPr>
            <p:cNvSpPr/>
            <p:nvPr/>
          </p:nvSpPr>
          <p:spPr>
            <a:xfrm>
              <a:off x="457199" y="1900116"/>
              <a:ext cx="2671247" cy="2745012"/>
            </a:xfrm>
            <a:prstGeom prst="roundRect">
              <a:avLst>
                <a:gd name="adj" fmla="val 6925"/>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rtlCol="0" anchor="t"/>
            <a:lstStyle/>
            <a:p>
              <a:pPr>
                <a:spcAft>
                  <a:spcPts val="3600"/>
                </a:spcAft>
                <a:buClr>
                  <a:srgbClr val="0073E6"/>
                </a:buClr>
              </a:pPr>
              <a:r>
                <a:rPr lang="en-US" dirty="0">
                  <a:solidFill>
                    <a:schemeClr val="tx1"/>
                  </a:solidFill>
                  <a:latin typeface="Zebra Sans" pitchFamily="2" charset="77"/>
                </a:rPr>
                <a:t>Single interface provides a more cohesive and unified user experience</a:t>
              </a:r>
            </a:p>
          </p:txBody>
        </p:sp>
        <p:sp>
          <p:nvSpPr>
            <p:cNvPr id="17" name="Rounded Rectangle 16">
              <a:extLst>
                <a:ext uri="{FF2B5EF4-FFF2-40B4-BE49-F238E27FC236}">
                  <a16:creationId xmlns:a16="http://schemas.microsoft.com/office/drawing/2014/main" id="{ADDF70F0-0BBC-0D4B-F0FE-238E7C05F639}"/>
                </a:ext>
              </a:extLst>
            </p:cNvPr>
            <p:cNvSpPr/>
            <p:nvPr/>
          </p:nvSpPr>
          <p:spPr>
            <a:xfrm>
              <a:off x="3311688" y="1900116"/>
              <a:ext cx="2671247" cy="2745012"/>
            </a:xfrm>
            <a:prstGeom prst="roundRect">
              <a:avLst>
                <a:gd name="adj" fmla="val 6925"/>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rtlCol="0" anchor="t"/>
            <a:lstStyle/>
            <a:p>
              <a:pPr>
                <a:spcAft>
                  <a:spcPts val="3600"/>
                </a:spcAft>
                <a:buClr>
                  <a:srgbClr val="0073E6"/>
                </a:buClr>
              </a:pPr>
              <a:r>
                <a:rPr lang="en-US" dirty="0">
                  <a:solidFill>
                    <a:schemeClr val="tx1"/>
                  </a:solidFill>
                  <a:latin typeface="Zebra Sans" pitchFamily="2" charset="77"/>
                  <a:cs typeface="Arial"/>
                </a:rPr>
                <a:t>Simple, intuitive </a:t>
              </a:r>
              <a:br>
                <a:rPr lang="en-US" dirty="0">
                  <a:solidFill>
                    <a:schemeClr val="tx1"/>
                  </a:solidFill>
                  <a:latin typeface="Zebra Sans" pitchFamily="2" charset="77"/>
                  <a:cs typeface="Arial"/>
                </a:rPr>
              </a:br>
              <a:r>
                <a:rPr lang="en-US" dirty="0">
                  <a:solidFill>
                    <a:schemeClr val="tx1"/>
                  </a:solidFill>
                  <a:latin typeface="Zebra Sans" pitchFamily="2" charset="77"/>
                  <a:cs typeface="Arial"/>
                </a:rPr>
                <a:t>experience designed </a:t>
              </a:r>
              <a:br>
                <a:rPr lang="en-US" dirty="0">
                  <a:solidFill>
                    <a:schemeClr val="tx1"/>
                  </a:solidFill>
                  <a:latin typeface="Zebra Sans" pitchFamily="2" charset="77"/>
                  <a:cs typeface="Arial"/>
                </a:rPr>
              </a:br>
              <a:r>
                <a:rPr lang="en-US" dirty="0">
                  <a:solidFill>
                    <a:schemeClr val="tx1"/>
                  </a:solidFill>
                  <a:latin typeface="Zebra Sans" pitchFamily="2" charset="77"/>
                  <a:cs typeface="Arial"/>
                </a:rPr>
                <a:t>for technical and non-technical </a:t>
              </a:r>
              <a:br>
                <a:rPr lang="en-US" dirty="0">
                  <a:solidFill>
                    <a:schemeClr val="tx1"/>
                  </a:solidFill>
                  <a:latin typeface="Zebra Sans" pitchFamily="2" charset="77"/>
                  <a:cs typeface="Arial"/>
                </a:rPr>
              </a:br>
              <a:r>
                <a:rPr lang="en-US" dirty="0">
                  <a:solidFill>
                    <a:schemeClr val="tx1"/>
                  </a:solidFill>
                  <a:latin typeface="Zebra Sans" pitchFamily="2" charset="77"/>
                  <a:cs typeface="Arial"/>
                </a:rPr>
                <a:t>users alike </a:t>
              </a:r>
            </a:p>
          </p:txBody>
        </p:sp>
        <p:sp>
          <p:nvSpPr>
            <p:cNvPr id="18" name="Rounded Rectangle 17">
              <a:extLst>
                <a:ext uri="{FF2B5EF4-FFF2-40B4-BE49-F238E27FC236}">
                  <a16:creationId xmlns:a16="http://schemas.microsoft.com/office/drawing/2014/main" id="{DB4DD501-19F2-8B22-B706-9E82F44633AA}"/>
                </a:ext>
              </a:extLst>
            </p:cNvPr>
            <p:cNvSpPr/>
            <p:nvPr/>
          </p:nvSpPr>
          <p:spPr>
            <a:xfrm>
              <a:off x="6166178" y="1900117"/>
              <a:ext cx="2671247" cy="2745012"/>
            </a:xfrm>
            <a:prstGeom prst="roundRect">
              <a:avLst>
                <a:gd name="adj" fmla="val 6925"/>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rtlCol="0" anchor="t"/>
            <a:lstStyle/>
            <a:p>
              <a:pPr>
                <a:spcAft>
                  <a:spcPts val="3600"/>
                </a:spcAft>
                <a:buClr>
                  <a:srgbClr val="0073E6"/>
                </a:buClr>
              </a:pPr>
              <a:r>
                <a:rPr lang="en-US" dirty="0">
                  <a:solidFill>
                    <a:schemeClr val="tx1"/>
                  </a:solidFill>
                  <a:latin typeface="Zebra Sans" pitchFamily="2" charset="77"/>
                  <a:cs typeface="Arial"/>
                </a:rPr>
                <a:t>Standalone fleet </a:t>
              </a:r>
              <a:br>
                <a:rPr lang="en-US" dirty="0">
                  <a:solidFill>
                    <a:schemeClr val="tx1"/>
                  </a:solidFill>
                  <a:latin typeface="Zebra Sans" pitchFamily="2" charset="77"/>
                  <a:cs typeface="Arial"/>
                </a:rPr>
              </a:br>
              <a:r>
                <a:rPr lang="en-US" dirty="0">
                  <a:solidFill>
                    <a:schemeClr val="tx1"/>
                  </a:solidFill>
                  <a:latin typeface="Zebra Sans" pitchFamily="2" charset="77"/>
                  <a:cs typeface="Arial"/>
                </a:rPr>
                <a:t>management tool that enables IT personnel to easily administer your Zebra mobile devices</a:t>
              </a:r>
            </a:p>
          </p:txBody>
        </p:sp>
        <p:sp>
          <p:nvSpPr>
            <p:cNvPr id="19" name="Rounded Rectangle 18">
              <a:extLst>
                <a:ext uri="{FF2B5EF4-FFF2-40B4-BE49-F238E27FC236}">
                  <a16:creationId xmlns:a16="http://schemas.microsoft.com/office/drawing/2014/main" id="{AB865317-208B-2B1C-ED43-E43FE29F2AB7}"/>
                </a:ext>
              </a:extLst>
            </p:cNvPr>
            <p:cNvSpPr/>
            <p:nvPr/>
          </p:nvSpPr>
          <p:spPr>
            <a:xfrm>
              <a:off x="9020667" y="1905910"/>
              <a:ext cx="2671247" cy="2745012"/>
            </a:xfrm>
            <a:prstGeom prst="roundRect">
              <a:avLst>
                <a:gd name="adj" fmla="val 6925"/>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82880" rIns="182880" rtlCol="0" anchor="t"/>
            <a:lstStyle/>
            <a:p>
              <a:pPr>
                <a:spcAft>
                  <a:spcPts val="3600"/>
                </a:spcAft>
                <a:buClr>
                  <a:srgbClr val="0073E6"/>
                </a:buClr>
              </a:pPr>
              <a:r>
                <a:rPr lang="en-US" dirty="0">
                  <a:solidFill>
                    <a:schemeClr val="tx1"/>
                  </a:solidFill>
                  <a:latin typeface="Zebra Sans" pitchFamily="2" charset="77"/>
                  <a:cs typeface="Arial"/>
                </a:rPr>
                <a:t>Easily access</a:t>
              </a:r>
              <a:br>
                <a:rPr lang="en-US" dirty="0">
                  <a:solidFill>
                    <a:schemeClr val="tx1"/>
                  </a:solidFill>
                  <a:latin typeface="Zebra Sans" pitchFamily="2" charset="77"/>
                  <a:cs typeface="Arial"/>
                </a:rPr>
              </a:br>
              <a:r>
                <a:rPr lang="en-US" dirty="0">
                  <a:solidFill>
                    <a:schemeClr val="tx1"/>
                  </a:solidFill>
                  <a:latin typeface="Zebra Sans" pitchFamily="2" charset="77"/>
                  <a:cs typeface="Arial"/>
                </a:rPr>
                <a:t>Zebra’s exclusive suite of in-device software tools and applications to drive greater efficiencies, and cost savings* </a:t>
              </a:r>
              <a:endParaRPr lang="en-US" dirty="0">
                <a:solidFill>
                  <a:schemeClr val="tx1"/>
                </a:solidFill>
                <a:latin typeface="Zebra Sans" pitchFamily="2" charset="77"/>
                <a:cs typeface="Arial" panose="020B0604020202020204" pitchFamily="34" charset="0"/>
              </a:endParaRPr>
            </a:p>
          </p:txBody>
        </p:sp>
      </p:grpSp>
      <p:sp>
        <p:nvSpPr>
          <p:cNvPr id="2" name="Title 1">
            <a:extLst>
              <a:ext uri="{FF2B5EF4-FFF2-40B4-BE49-F238E27FC236}">
                <a16:creationId xmlns:a16="http://schemas.microsoft.com/office/drawing/2014/main" id="{09F29DCF-F8A1-BE1C-3D58-03103F10048A}"/>
              </a:ext>
            </a:extLst>
          </p:cNvPr>
          <p:cNvSpPr>
            <a:spLocks noGrp="1"/>
          </p:cNvSpPr>
          <p:nvPr>
            <p:ph type="title"/>
          </p:nvPr>
        </p:nvSpPr>
        <p:spPr/>
        <p:txBody>
          <a:bodyPr/>
          <a:lstStyle/>
          <a:p>
            <a:r>
              <a:rPr lang="en-US" dirty="0"/>
              <a:t>Zebra DNA Cloud—one simple portal to manage all of your Zebra DNA tools</a:t>
            </a:r>
          </a:p>
        </p:txBody>
      </p:sp>
      <p:sp>
        <p:nvSpPr>
          <p:cNvPr id="4" name="Text Placeholder 3">
            <a:extLst>
              <a:ext uri="{FF2B5EF4-FFF2-40B4-BE49-F238E27FC236}">
                <a16:creationId xmlns:a16="http://schemas.microsoft.com/office/drawing/2014/main" id="{92D4EA52-F60F-8E2B-72A5-8CB6E3731C1B}"/>
              </a:ext>
            </a:extLst>
          </p:cNvPr>
          <p:cNvSpPr>
            <a:spLocks noGrp="1"/>
          </p:cNvSpPr>
          <p:nvPr>
            <p:ph type="body" sz="quarter" idx="15"/>
          </p:nvPr>
        </p:nvSpPr>
        <p:spPr>
          <a:xfrm>
            <a:off x="590550" y="5117503"/>
            <a:ext cx="7010400" cy="976075"/>
          </a:xfrm>
        </p:spPr>
        <p:txBody>
          <a:bodyPr/>
          <a:lstStyle/>
          <a:p>
            <a:pPr>
              <a:lnSpc>
                <a:spcPct val="90000"/>
              </a:lnSpc>
              <a:spcBef>
                <a:spcPct val="0"/>
              </a:spcBef>
            </a:pPr>
            <a:r>
              <a:rPr lang="en-US" sz="3600" cap="none" dirty="0">
                <a:solidFill>
                  <a:schemeClr val="bg1"/>
                </a:solidFill>
                <a:latin typeface="Zebra Sans Cnd ExtraBold" pitchFamily="2" charset="77"/>
                <a:ea typeface="+mj-ea"/>
                <a:cs typeface="+mj-cs"/>
              </a:rPr>
              <a:t>The easy way to deploy, administer, and manage </a:t>
            </a:r>
            <a:r>
              <a:rPr lang="en-US" sz="3600" cap="none" dirty="0">
                <a:solidFill>
                  <a:schemeClr val="accent2"/>
                </a:solidFill>
                <a:latin typeface="Zebra Sans Cnd ExtraBold" pitchFamily="2" charset="77"/>
                <a:ea typeface="+mj-ea"/>
                <a:cs typeface="+mj-cs"/>
              </a:rPr>
              <a:t>all of your Zebra DNA tools</a:t>
            </a:r>
          </a:p>
        </p:txBody>
      </p:sp>
      <p:sp>
        <p:nvSpPr>
          <p:cNvPr id="11" name="TextBox 10">
            <a:extLst>
              <a:ext uri="{FF2B5EF4-FFF2-40B4-BE49-F238E27FC236}">
                <a16:creationId xmlns:a16="http://schemas.microsoft.com/office/drawing/2014/main" id="{62EDA7E6-3A53-C9C4-CB8F-6DDCCB9D800F}"/>
              </a:ext>
            </a:extLst>
          </p:cNvPr>
          <p:cNvSpPr txBox="1"/>
          <p:nvPr/>
        </p:nvSpPr>
        <p:spPr>
          <a:xfrm>
            <a:off x="384688" y="3979506"/>
            <a:ext cx="7111242" cy="276999"/>
          </a:xfrm>
          <a:prstGeom prst="rect">
            <a:avLst/>
          </a:prstGeom>
          <a:noFill/>
        </p:spPr>
        <p:txBody>
          <a:bodyPr wrap="none" rtlCol="0">
            <a:spAutoFit/>
          </a:bodyPr>
          <a:lstStyle/>
          <a:p>
            <a:r>
              <a:rPr lang="en-US" sz="1200" dirty="0">
                <a:solidFill>
                  <a:schemeClr val="tx1">
                    <a:lumMod val="65000"/>
                    <a:lumOff val="35000"/>
                  </a:schemeClr>
                </a:solidFill>
                <a:latin typeface="Zebra Sans" pitchFamily="2" charset="77"/>
              </a:rPr>
              <a:t>Future release will include coexistence with EMM tools       * License required for additional features</a:t>
            </a:r>
          </a:p>
        </p:txBody>
      </p:sp>
      <p:sp>
        <p:nvSpPr>
          <p:cNvPr id="3" name="Slide Number Placeholder 1">
            <a:extLst>
              <a:ext uri="{FF2B5EF4-FFF2-40B4-BE49-F238E27FC236}">
                <a16:creationId xmlns:a16="http://schemas.microsoft.com/office/drawing/2014/main" id="{38C6A112-CEA3-6F60-CC8E-573934EEDD89}"/>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75000"/>
                  </a:schemeClr>
                </a:solidFill>
                <a:latin typeface="Zebra Sans" pitchFamily="2" charset="77"/>
              </a:rPr>
              <a:pPr algn="r"/>
              <a:t>42</a:t>
            </a:fld>
            <a:endParaRPr lang="en-US" sz="800" dirty="0">
              <a:solidFill>
                <a:schemeClr val="bg1">
                  <a:lumMod val="75000"/>
                </a:schemeClr>
              </a:solidFill>
              <a:latin typeface="Zebra Sans" pitchFamily="2" charset="77"/>
            </a:endParaRPr>
          </a:p>
        </p:txBody>
      </p:sp>
      <p:sp>
        <p:nvSpPr>
          <p:cNvPr id="8" name="TextBox 7">
            <a:extLst>
              <a:ext uri="{FF2B5EF4-FFF2-40B4-BE49-F238E27FC236}">
                <a16:creationId xmlns:a16="http://schemas.microsoft.com/office/drawing/2014/main" id="{3B90D494-2861-3914-D4AB-F67436099388}"/>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lumMod val="50000"/>
                  </a:schemeClr>
                </a:solidFill>
                <a:latin typeface="Zebra Sans" pitchFamily="2" charset="77"/>
              </a:rPr>
              <a:t>ZEBRA TECHNOLOGIES</a:t>
            </a:r>
          </a:p>
        </p:txBody>
      </p:sp>
    </p:spTree>
    <p:extLst>
      <p:ext uri="{BB962C8B-B14F-4D97-AF65-F5344CB8AC3E}">
        <p14:creationId xmlns:p14="http://schemas.microsoft.com/office/powerpoint/2010/main" val="15361053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earing a headset&#10;&#10;AI-generated content may be incorrect.">
            <a:extLst>
              <a:ext uri="{FF2B5EF4-FFF2-40B4-BE49-F238E27FC236}">
                <a16:creationId xmlns:a16="http://schemas.microsoft.com/office/drawing/2014/main" id="{C412CD27-B3C2-AE42-50AC-9CA27250E1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a:solidFill>
            <a:schemeClr val="bg1"/>
          </a:solidFill>
        </p:spPr>
      </p:pic>
      <p:sp>
        <p:nvSpPr>
          <p:cNvPr id="4" name="Rectangle 3">
            <a:extLst>
              <a:ext uri="{FF2B5EF4-FFF2-40B4-BE49-F238E27FC236}">
                <a16:creationId xmlns:a16="http://schemas.microsoft.com/office/drawing/2014/main" id="{8257B3EE-9CA4-8A4C-9818-AC31F43FFA82}"/>
              </a:ext>
            </a:extLst>
          </p:cNvPr>
          <p:cNvSpPr/>
          <p:nvPr/>
        </p:nvSpPr>
        <p:spPr>
          <a:xfrm rot="5400000">
            <a:off x="4381500" y="-952500"/>
            <a:ext cx="3429000" cy="12192000"/>
          </a:xfrm>
          <a:prstGeom prst="rect">
            <a:avLst/>
          </a:prstGeom>
          <a:gradFill>
            <a:gsLst>
              <a:gs pos="28000">
                <a:schemeClr val="bg1">
                  <a:alpha val="0"/>
                </a:schemeClr>
              </a:gs>
              <a:gs pos="99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 name="TextBox 1">
            <a:extLst>
              <a:ext uri="{FF2B5EF4-FFF2-40B4-BE49-F238E27FC236}">
                <a16:creationId xmlns:a16="http://schemas.microsoft.com/office/drawing/2014/main" id="{D8378A24-8448-5844-73B2-17B32462165C}"/>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tx1">
                    <a:lumMod val="50000"/>
                    <a:lumOff val="50000"/>
                  </a:schemeClr>
                </a:solidFill>
                <a:latin typeface="Zebra Sans" pitchFamily="2" charset="77"/>
              </a:rPr>
              <a:t>ZEBRA TECHNOLOGIES</a:t>
            </a:r>
          </a:p>
        </p:txBody>
      </p:sp>
      <p:grpSp>
        <p:nvGrpSpPr>
          <p:cNvPr id="5" name="Group 4">
            <a:extLst>
              <a:ext uri="{FF2B5EF4-FFF2-40B4-BE49-F238E27FC236}">
                <a16:creationId xmlns:a16="http://schemas.microsoft.com/office/drawing/2014/main" id="{06D88577-0FC4-ECA6-A8FB-2C993581997C}"/>
              </a:ext>
            </a:extLst>
          </p:cNvPr>
          <p:cNvGrpSpPr/>
          <p:nvPr/>
        </p:nvGrpSpPr>
        <p:grpSpPr>
          <a:xfrm>
            <a:off x="549694" y="4919742"/>
            <a:ext cx="7409710" cy="1084818"/>
            <a:chOff x="549694" y="4919742"/>
            <a:chExt cx="7409710" cy="1084818"/>
          </a:xfrm>
        </p:grpSpPr>
        <p:sp>
          <p:nvSpPr>
            <p:cNvPr id="6" name="Title 6">
              <a:extLst>
                <a:ext uri="{FF2B5EF4-FFF2-40B4-BE49-F238E27FC236}">
                  <a16:creationId xmlns:a16="http://schemas.microsoft.com/office/drawing/2014/main" id="{3C2F8F5B-45DB-0029-6F88-AC60ACAE9C7C}"/>
                </a:ext>
              </a:extLst>
            </p:cNvPr>
            <p:cNvSpPr txBox="1">
              <a:spLocks/>
            </p:cNvSpPr>
            <p:nvPr/>
          </p:nvSpPr>
          <p:spPr>
            <a:xfrm>
              <a:off x="549694" y="4919742"/>
              <a:ext cx="7409710" cy="689269"/>
            </a:xfrm>
            <a:prstGeom prst="rect">
              <a:avLst/>
            </a:prstGeom>
          </p:spPr>
          <p:txBody>
            <a:bodyPr anchor="b"/>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sz="4400" dirty="0"/>
                <a:t>Zebra services</a:t>
              </a:r>
            </a:p>
          </p:txBody>
        </p:sp>
        <p:sp>
          <p:nvSpPr>
            <p:cNvPr id="8" name="Subtitle 3">
              <a:extLst>
                <a:ext uri="{FF2B5EF4-FFF2-40B4-BE49-F238E27FC236}">
                  <a16:creationId xmlns:a16="http://schemas.microsoft.com/office/drawing/2014/main" id="{D9B4913B-C3EF-A086-D4A0-592F4BB79EE6}"/>
                </a:ext>
              </a:extLst>
            </p:cNvPr>
            <p:cNvSpPr txBox="1">
              <a:spLocks/>
            </p:cNvSpPr>
            <p:nvPr/>
          </p:nvSpPr>
          <p:spPr>
            <a:xfrm>
              <a:off x="549694" y="5540234"/>
              <a:ext cx="6110186" cy="464326"/>
            </a:xfrm>
            <a:prstGeom prst="rect">
              <a:avLst/>
            </a:prstGeom>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The industry standard in enterprise support</a:t>
              </a:r>
            </a:p>
          </p:txBody>
        </p:sp>
      </p:grpSp>
      <p:sp>
        <p:nvSpPr>
          <p:cNvPr id="3" name="Slide Number Placeholder 1">
            <a:extLst>
              <a:ext uri="{FF2B5EF4-FFF2-40B4-BE49-F238E27FC236}">
                <a16:creationId xmlns:a16="http://schemas.microsoft.com/office/drawing/2014/main" id="{62DCA06E-6838-2FC8-BD3C-FB9C4A1EBF83}"/>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43</a:t>
            </a:fld>
            <a:endParaRPr lang="en-US" dirty="0">
              <a:latin typeface="Zebra Sans" pitchFamily="2" charset="77"/>
            </a:endParaRPr>
          </a:p>
        </p:txBody>
      </p:sp>
    </p:spTree>
    <p:extLst>
      <p:ext uri="{BB962C8B-B14F-4D97-AF65-F5344CB8AC3E}">
        <p14:creationId xmlns:p14="http://schemas.microsoft.com/office/powerpoint/2010/main" val="20946383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DCD61F7-2671-554F-0341-856A32857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02CE45-12FF-56ED-F48E-8C05A00F90F0}"/>
              </a:ext>
            </a:extLst>
          </p:cNvPr>
          <p:cNvSpPr>
            <a:spLocks noGrp="1"/>
          </p:cNvSpPr>
          <p:nvPr>
            <p:ph type="title"/>
          </p:nvPr>
        </p:nvSpPr>
        <p:spPr/>
        <p:txBody>
          <a:bodyPr/>
          <a:lstStyle/>
          <a:p>
            <a:r>
              <a:rPr lang="en-US" dirty="0">
                <a:solidFill>
                  <a:schemeClr val="bg1"/>
                </a:solidFill>
              </a:rPr>
              <a:t>Zebra OneCare</a:t>
            </a:r>
            <a:r>
              <a:rPr lang="en-US" sz="2000" baseline="40000" dirty="0">
                <a:solidFill>
                  <a:schemeClr val="bg1"/>
                </a:solidFill>
              </a:rPr>
              <a:t>™</a:t>
            </a:r>
            <a:r>
              <a:rPr lang="en-US" dirty="0">
                <a:solidFill>
                  <a:schemeClr val="bg1"/>
                </a:solidFill>
              </a:rPr>
              <a:t>: the industry standard in enterprise support</a:t>
            </a:r>
          </a:p>
        </p:txBody>
      </p:sp>
      <p:sp>
        <p:nvSpPr>
          <p:cNvPr id="4" name="Text Placeholder 3">
            <a:extLst>
              <a:ext uri="{FF2B5EF4-FFF2-40B4-BE49-F238E27FC236}">
                <a16:creationId xmlns:a16="http://schemas.microsoft.com/office/drawing/2014/main" id="{33AA0854-4549-9550-75DB-3D7A8B9836F4}"/>
              </a:ext>
            </a:extLst>
          </p:cNvPr>
          <p:cNvSpPr>
            <a:spLocks noGrp="1"/>
          </p:cNvSpPr>
          <p:nvPr>
            <p:ph type="body" sz="quarter" idx="15"/>
          </p:nvPr>
        </p:nvSpPr>
        <p:spPr>
          <a:xfrm>
            <a:off x="457200" y="1060703"/>
            <a:ext cx="11277600" cy="704489"/>
          </a:xfrm>
        </p:spPr>
        <p:txBody>
          <a:bodyPr/>
          <a:lstStyle/>
          <a:p>
            <a:r>
              <a:rPr lang="en-US" sz="1600" cap="none" dirty="0">
                <a:solidFill>
                  <a:schemeClr val="accent2"/>
                </a:solidFill>
                <a:latin typeface="Zebra Sans" pitchFamily="2" charset="77"/>
              </a:rPr>
              <a:t>Unexpected failures that interrupt your workflows aren’t an option. Zebra OneCare maintenance plans keep devices running at peak performance and ready for whatever your job demands.</a:t>
            </a:r>
          </a:p>
        </p:txBody>
      </p:sp>
      <p:sp>
        <p:nvSpPr>
          <p:cNvPr id="24" name="Slide Number Placeholder 1">
            <a:extLst>
              <a:ext uri="{FF2B5EF4-FFF2-40B4-BE49-F238E27FC236}">
                <a16:creationId xmlns:a16="http://schemas.microsoft.com/office/drawing/2014/main" id="{328DA3FD-5B7F-55D8-4F05-476B4550A778}"/>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75000"/>
                  </a:schemeClr>
                </a:solidFill>
                <a:latin typeface="Zebra Sans" pitchFamily="2" charset="77"/>
              </a:rPr>
              <a:pPr algn="r"/>
              <a:t>44</a:t>
            </a:fld>
            <a:endParaRPr lang="en-US" sz="800" dirty="0">
              <a:solidFill>
                <a:schemeClr val="bg1">
                  <a:lumMod val="75000"/>
                </a:schemeClr>
              </a:solidFill>
              <a:latin typeface="Zebra Sans" pitchFamily="2" charset="77"/>
            </a:endParaRPr>
          </a:p>
        </p:txBody>
      </p:sp>
      <p:pic>
        <p:nvPicPr>
          <p:cNvPr id="29" name="Picture 28" descr="A person in an apron looking at a television&#10;&#10;Description automatically generated">
            <a:extLst>
              <a:ext uri="{FF2B5EF4-FFF2-40B4-BE49-F238E27FC236}">
                <a16:creationId xmlns:a16="http://schemas.microsoft.com/office/drawing/2014/main" id="{08F5DB33-6F3E-D91D-B096-04660172C67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62979" y="1893238"/>
            <a:ext cx="5634941" cy="4173946"/>
          </a:xfrm>
          <a:prstGeom prst="roundRect">
            <a:avLst>
              <a:gd name="adj" fmla="val 4162"/>
            </a:avLst>
          </a:prstGeom>
        </p:spPr>
      </p:pic>
      <p:grpSp>
        <p:nvGrpSpPr>
          <p:cNvPr id="13" name="Group 12">
            <a:extLst>
              <a:ext uri="{FF2B5EF4-FFF2-40B4-BE49-F238E27FC236}">
                <a16:creationId xmlns:a16="http://schemas.microsoft.com/office/drawing/2014/main" id="{7E1D1B6F-FE1F-7644-B56A-41ACC541A9D1}"/>
              </a:ext>
            </a:extLst>
          </p:cNvPr>
          <p:cNvGrpSpPr/>
          <p:nvPr/>
        </p:nvGrpSpPr>
        <p:grpSpPr>
          <a:xfrm>
            <a:off x="457198" y="5070154"/>
            <a:ext cx="5207001" cy="1011833"/>
            <a:chOff x="457199" y="5049009"/>
            <a:chExt cx="5207001" cy="1011833"/>
          </a:xfrm>
        </p:grpSpPr>
        <p:sp>
          <p:nvSpPr>
            <p:cNvPr id="8" name="TextBox 7">
              <a:extLst>
                <a:ext uri="{FF2B5EF4-FFF2-40B4-BE49-F238E27FC236}">
                  <a16:creationId xmlns:a16="http://schemas.microsoft.com/office/drawing/2014/main" id="{AA769865-DC15-4D89-8066-4BE3407D29F9}"/>
                </a:ext>
              </a:extLst>
            </p:cNvPr>
            <p:cNvSpPr txBox="1"/>
            <p:nvPr/>
          </p:nvSpPr>
          <p:spPr>
            <a:xfrm>
              <a:off x="457199" y="5049009"/>
              <a:ext cx="5207001" cy="1011833"/>
            </a:xfrm>
            <a:prstGeom prst="roundRect">
              <a:avLst/>
            </a:prstGeom>
            <a:solidFill>
              <a:schemeClr val="tx1">
                <a:lumMod val="85000"/>
                <a:lumOff val="15000"/>
              </a:schemeClr>
            </a:solidFill>
          </p:spPr>
          <p:txBody>
            <a:bodyPr wrap="square" anchor="ctr">
              <a:noAutofit/>
            </a:bodyPr>
            <a:lstStyle/>
            <a:p>
              <a:pPr>
                <a:spcAft>
                  <a:spcPts val="338"/>
                </a:spcAft>
              </a:pPr>
              <a:r>
                <a:rPr lang="en-US" sz="1400" dirty="0">
                  <a:solidFill>
                    <a:schemeClr val="accent2"/>
                  </a:solidFill>
                  <a:latin typeface="Zebra Sans" pitchFamily="2" charset="77"/>
                </a:rPr>
                <a:t>LifeGuard™ </a:t>
              </a:r>
              <a:br>
                <a:rPr lang="en-US" sz="1400" dirty="0">
                  <a:solidFill>
                    <a:schemeClr val="accent2"/>
                  </a:solidFill>
                  <a:latin typeface="Zebra Sans" pitchFamily="2" charset="77"/>
                </a:rPr>
              </a:br>
              <a:r>
                <a:rPr lang="en-US" sz="1400" dirty="0">
                  <a:solidFill>
                    <a:schemeClr val="accent2"/>
                  </a:solidFill>
                  <a:latin typeface="Zebra Sans" pitchFamily="2" charset="77"/>
                </a:rPr>
                <a:t>for Android™</a:t>
              </a:r>
              <a:endParaRPr lang="en-US" sz="1200" dirty="0">
                <a:solidFill>
                  <a:schemeClr val="bg1"/>
                </a:solidFill>
                <a:latin typeface="Zebra Sans" pitchFamily="2" charset="77"/>
              </a:endParaRPr>
            </a:p>
          </p:txBody>
        </p:sp>
        <p:sp>
          <p:nvSpPr>
            <p:cNvPr id="38" name="TextBox 37">
              <a:extLst>
                <a:ext uri="{FF2B5EF4-FFF2-40B4-BE49-F238E27FC236}">
                  <a16:creationId xmlns:a16="http://schemas.microsoft.com/office/drawing/2014/main" id="{FF821843-76CC-33E7-364E-3FD46EAC9B22}"/>
                </a:ext>
              </a:extLst>
            </p:cNvPr>
            <p:cNvSpPr txBox="1"/>
            <p:nvPr/>
          </p:nvSpPr>
          <p:spPr>
            <a:xfrm>
              <a:off x="1929841" y="5096230"/>
              <a:ext cx="3543859" cy="912641"/>
            </a:xfrm>
            <a:prstGeom prst="rect">
              <a:avLst/>
            </a:prstGeom>
            <a:noFill/>
          </p:spPr>
          <p:txBody>
            <a:bodyPr wrap="square" anchor="ctr">
              <a:noAutofit/>
            </a:bodyPr>
            <a:lstStyle/>
            <a:p>
              <a:pPr>
                <a:spcAft>
                  <a:spcPts val="338"/>
                </a:spcAft>
              </a:pPr>
              <a:r>
                <a:rPr lang="en-US" sz="1200" dirty="0">
                  <a:solidFill>
                    <a:schemeClr val="bg1"/>
                  </a:solidFill>
                  <a:latin typeface="Zebra Sans" pitchFamily="2" charset="77"/>
                </a:rPr>
                <a:t>Included with every Zebra OneCare contract to </a:t>
              </a:r>
              <a:br>
                <a:rPr lang="en-US" sz="1200" dirty="0">
                  <a:solidFill>
                    <a:schemeClr val="bg1"/>
                  </a:solidFill>
                  <a:latin typeface="Zebra Sans" pitchFamily="2" charset="77"/>
                </a:rPr>
              </a:br>
              <a:r>
                <a:rPr lang="en-US" sz="1200" dirty="0">
                  <a:solidFill>
                    <a:schemeClr val="bg1"/>
                  </a:solidFill>
                  <a:latin typeface="Zebra Sans" pitchFamily="2" charset="77"/>
                </a:rPr>
                <a:t>ensure your devices are protected from the latest security threats and are up-to-date with the latest software and firmware</a:t>
              </a:r>
            </a:p>
          </p:txBody>
        </p:sp>
      </p:grpSp>
      <p:grpSp>
        <p:nvGrpSpPr>
          <p:cNvPr id="6" name="Group 5">
            <a:extLst>
              <a:ext uri="{FF2B5EF4-FFF2-40B4-BE49-F238E27FC236}">
                <a16:creationId xmlns:a16="http://schemas.microsoft.com/office/drawing/2014/main" id="{D639B163-3DE9-C640-96E7-E7E721FB6492}"/>
              </a:ext>
            </a:extLst>
          </p:cNvPr>
          <p:cNvGrpSpPr/>
          <p:nvPr/>
        </p:nvGrpSpPr>
        <p:grpSpPr>
          <a:xfrm>
            <a:off x="457199" y="1878282"/>
            <a:ext cx="5207001" cy="869228"/>
            <a:chOff x="457199" y="1763982"/>
            <a:chExt cx="5207001" cy="869228"/>
          </a:xfrm>
        </p:grpSpPr>
        <p:sp>
          <p:nvSpPr>
            <p:cNvPr id="9" name="TextBox 8">
              <a:extLst>
                <a:ext uri="{FF2B5EF4-FFF2-40B4-BE49-F238E27FC236}">
                  <a16:creationId xmlns:a16="http://schemas.microsoft.com/office/drawing/2014/main" id="{72A37476-78BD-2263-DE2A-B83950AD649D}"/>
                </a:ext>
              </a:extLst>
            </p:cNvPr>
            <p:cNvSpPr txBox="1"/>
            <p:nvPr/>
          </p:nvSpPr>
          <p:spPr>
            <a:xfrm>
              <a:off x="457199" y="1768603"/>
              <a:ext cx="5207001" cy="864607"/>
            </a:xfrm>
            <a:prstGeom prst="roundRect">
              <a:avLst/>
            </a:prstGeom>
            <a:solidFill>
              <a:schemeClr val="tx1">
                <a:lumMod val="85000"/>
                <a:lumOff val="15000"/>
              </a:schemeClr>
            </a:solidFill>
          </p:spPr>
          <p:txBody>
            <a:bodyPr wrap="square" anchor="ctr">
              <a:noAutofit/>
            </a:bodyPr>
            <a:lstStyle/>
            <a:p>
              <a:pPr>
                <a:spcAft>
                  <a:spcPts val="338"/>
                </a:spcAft>
                <a:buNone/>
              </a:pPr>
              <a:r>
                <a:rPr lang="en-US" sz="1400" dirty="0">
                  <a:solidFill>
                    <a:schemeClr val="accent2"/>
                  </a:solidFill>
                  <a:latin typeface="Zebra Sans" pitchFamily="2" charset="77"/>
                </a:rPr>
                <a:t>End-to-end </a:t>
              </a:r>
              <a:br>
                <a:rPr lang="en-US" sz="1400" dirty="0">
                  <a:solidFill>
                    <a:schemeClr val="accent2"/>
                  </a:solidFill>
                  <a:latin typeface="Zebra Sans" pitchFamily="2" charset="77"/>
                </a:rPr>
              </a:br>
              <a:r>
                <a:rPr lang="en-US" sz="1400" dirty="0">
                  <a:solidFill>
                    <a:schemeClr val="accent2"/>
                  </a:solidFill>
                  <a:latin typeface="Zebra Sans" pitchFamily="2" charset="77"/>
                </a:rPr>
                <a:t>c</a:t>
              </a:r>
              <a:r>
                <a:rPr lang="en-US" sz="1400" dirty="0">
                  <a:solidFill>
                    <a:schemeClr val="accent2"/>
                  </a:solidFill>
                  <a:effectLst/>
                  <a:latin typeface="Zebra Sans" pitchFamily="2" charset="77"/>
                </a:rPr>
                <a:t>overage</a:t>
              </a:r>
              <a:endParaRPr lang="en-US" sz="1200" dirty="0">
                <a:solidFill>
                  <a:schemeClr val="bg1"/>
                </a:solidFill>
                <a:effectLst/>
                <a:latin typeface="Zebra Sans" pitchFamily="2" charset="77"/>
              </a:endParaRPr>
            </a:p>
          </p:txBody>
        </p:sp>
        <p:sp>
          <p:nvSpPr>
            <p:cNvPr id="39" name="TextBox 38">
              <a:extLst>
                <a:ext uri="{FF2B5EF4-FFF2-40B4-BE49-F238E27FC236}">
                  <a16:creationId xmlns:a16="http://schemas.microsoft.com/office/drawing/2014/main" id="{5EFFAC61-E899-FE5C-7CFF-FB1E83933A21}"/>
                </a:ext>
              </a:extLst>
            </p:cNvPr>
            <p:cNvSpPr txBox="1"/>
            <p:nvPr/>
          </p:nvSpPr>
          <p:spPr>
            <a:xfrm>
              <a:off x="1929841" y="1763982"/>
              <a:ext cx="3543859" cy="864607"/>
            </a:xfrm>
            <a:prstGeom prst="rect">
              <a:avLst/>
            </a:prstGeom>
            <a:noFill/>
          </p:spPr>
          <p:txBody>
            <a:bodyPr wrap="square" anchor="ctr">
              <a:noAutofit/>
            </a:bodyPr>
            <a:lstStyle/>
            <a:p>
              <a:pPr>
                <a:spcAft>
                  <a:spcPts val="338"/>
                </a:spcAft>
                <a:buNone/>
              </a:pPr>
              <a:r>
                <a:rPr lang="en-US" sz="1200" dirty="0">
                  <a:solidFill>
                    <a:schemeClr val="bg1"/>
                  </a:solidFill>
                  <a:effectLst/>
                  <a:latin typeface="Zebra Sans" pitchFamily="2" charset="77"/>
                </a:rPr>
                <a:t>Eliminates unpredictable repair-related costs. With Zebra OneCare, there are no </a:t>
              </a:r>
              <a:r>
                <a:rPr lang="en-US" sz="1200" dirty="0">
                  <a:solidFill>
                    <a:schemeClr val="bg1"/>
                  </a:solidFill>
                  <a:latin typeface="Zebra Sans" pitchFamily="2" charset="77"/>
                </a:rPr>
                <a:t>limits</a:t>
              </a:r>
              <a:r>
                <a:rPr lang="en-US" sz="1200" dirty="0">
                  <a:solidFill>
                    <a:schemeClr val="bg1"/>
                  </a:solidFill>
                  <a:effectLst/>
                  <a:latin typeface="Zebra Sans" pitchFamily="2" charset="77"/>
                </a:rPr>
                <a:t>—if something is broken, we fix it</a:t>
              </a:r>
            </a:p>
          </p:txBody>
        </p:sp>
      </p:grpSp>
      <p:grpSp>
        <p:nvGrpSpPr>
          <p:cNvPr id="12" name="Group 11">
            <a:extLst>
              <a:ext uri="{FF2B5EF4-FFF2-40B4-BE49-F238E27FC236}">
                <a16:creationId xmlns:a16="http://schemas.microsoft.com/office/drawing/2014/main" id="{48D90819-D2E1-0B49-A821-89843EBF8D77}"/>
              </a:ext>
            </a:extLst>
          </p:cNvPr>
          <p:cNvGrpSpPr/>
          <p:nvPr/>
        </p:nvGrpSpPr>
        <p:grpSpPr>
          <a:xfrm>
            <a:off x="457199" y="2890222"/>
            <a:ext cx="5207001" cy="882676"/>
            <a:chOff x="457199" y="2731925"/>
            <a:chExt cx="5207001" cy="882676"/>
          </a:xfrm>
        </p:grpSpPr>
        <p:sp>
          <p:nvSpPr>
            <p:cNvPr id="10" name="TextBox 9">
              <a:extLst>
                <a:ext uri="{FF2B5EF4-FFF2-40B4-BE49-F238E27FC236}">
                  <a16:creationId xmlns:a16="http://schemas.microsoft.com/office/drawing/2014/main" id="{0C047296-0062-53DD-5013-FA75415D09F1}"/>
                </a:ext>
              </a:extLst>
            </p:cNvPr>
            <p:cNvSpPr txBox="1"/>
            <p:nvPr/>
          </p:nvSpPr>
          <p:spPr>
            <a:xfrm>
              <a:off x="457199" y="2749994"/>
              <a:ext cx="5207001" cy="864607"/>
            </a:xfrm>
            <a:prstGeom prst="roundRect">
              <a:avLst/>
            </a:prstGeom>
            <a:solidFill>
              <a:schemeClr val="tx1">
                <a:lumMod val="85000"/>
                <a:lumOff val="15000"/>
              </a:schemeClr>
            </a:solidFill>
          </p:spPr>
          <p:txBody>
            <a:bodyPr wrap="square" anchor="ctr">
              <a:noAutofit/>
            </a:bodyPr>
            <a:lstStyle/>
            <a:p>
              <a:pPr>
                <a:spcAft>
                  <a:spcPts val="338"/>
                </a:spcAft>
                <a:buNone/>
              </a:pPr>
              <a:r>
                <a:rPr lang="en-US" sz="1400" dirty="0">
                  <a:solidFill>
                    <a:schemeClr val="accent2"/>
                  </a:solidFill>
                  <a:latin typeface="Zebra Sans" pitchFamily="2" charset="77"/>
                </a:rPr>
                <a:t>Optional </a:t>
              </a:r>
              <a:br>
                <a:rPr lang="en-US" sz="1400" dirty="0">
                  <a:solidFill>
                    <a:schemeClr val="accent2"/>
                  </a:solidFill>
                  <a:latin typeface="Zebra Sans" pitchFamily="2" charset="77"/>
                </a:rPr>
              </a:br>
              <a:r>
                <a:rPr lang="en-US" sz="1400" dirty="0">
                  <a:solidFill>
                    <a:schemeClr val="accent2"/>
                  </a:solidFill>
                  <a:latin typeface="Zebra Sans" pitchFamily="2" charset="77"/>
                </a:rPr>
                <a:t>battery </a:t>
              </a:r>
              <a:br>
                <a:rPr lang="en-US" sz="1400" dirty="0">
                  <a:solidFill>
                    <a:schemeClr val="accent2"/>
                  </a:solidFill>
                  <a:latin typeface="Zebra Sans" pitchFamily="2" charset="77"/>
                </a:rPr>
              </a:br>
              <a:r>
                <a:rPr lang="en-US" sz="1400" dirty="0">
                  <a:solidFill>
                    <a:schemeClr val="accent2"/>
                  </a:solidFill>
                  <a:latin typeface="Zebra Sans" pitchFamily="2" charset="77"/>
                </a:rPr>
                <a:t>plans</a:t>
              </a:r>
              <a:endParaRPr lang="en-US" sz="1200" dirty="0">
                <a:solidFill>
                  <a:schemeClr val="bg1"/>
                </a:solidFill>
                <a:latin typeface="Zebra Sans" pitchFamily="2" charset="77"/>
              </a:endParaRPr>
            </a:p>
          </p:txBody>
        </p:sp>
        <p:sp>
          <p:nvSpPr>
            <p:cNvPr id="40" name="TextBox 39">
              <a:extLst>
                <a:ext uri="{FF2B5EF4-FFF2-40B4-BE49-F238E27FC236}">
                  <a16:creationId xmlns:a16="http://schemas.microsoft.com/office/drawing/2014/main" id="{62188782-E2AE-5408-10B3-C3F4E6614A06}"/>
                </a:ext>
              </a:extLst>
            </p:cNvPr>
            <p:cNvSpPr txBox="1"/>
            <p:nvPr/>
          </p:nvSpPr>
          <p:spPr>
            <a:xfrm>
              <a:off x="1929841" y="2731925"/>
              <a:ext cx="3543859" cy="864607"/>
            </a:xfrm>
            <a:prstGeom prst="rect">
              <a:avLst/>
            </a:prstGeom>
            <a:noFill/>
          </p:spPr>
          <p:txBody>
            <a:bodyPr wrap="square" anchor="ctr">
              <a:noAutofit/>
            </a:bodyPr>
            <a:lstStyle/>
            <a:p>
              <a:pPr>
                <a:spcAft>
                  <a:spcPts val="338"/>
                </a:spcAft>
                <a:buNone/>
              </a:pPr>
              <a:r>
                <a:rPr lang="en-US" sz="1200" dirty="0">
                  <a:solidFill>
                    <a:schemeClr val="bg1"/>
                  </a:solidFill>
                  <a:latin typeface="Zebra Sans" pitchFamily="2" charset="77"/>
                </a:rPr>
                <a:t>Reduce the cost of battery replacement over a device’s lifespan and ensure workers have a healthy, fully charged battery for every shift</a:t>
              </a:r>
            </a:p>
          </p:txBody>
        </p:sp>
      </p:grpSp>
      <p:grpSp>
        <p:nvGrpSpPr>
          <p:cNvPr id="14" name="Group 13">
            <a:extLst>
              <a:ext uri="{FF2B5EF4-FFF2-40B4-BE49-F238E27FC236}">
                <a16:creationId xmlns:a16="http://schemas.microsoft.com/office/drawing/2014/main" id="{CFC37EAC-4E95-4446-84EB-F9B3C021A06F}"/>
              </a:ext>
            </a:extLst>
          </p:cNvPr>
          <p:cNvGrpSpPr/>
          <p:nvPr/>
        </p:nvGrpSpPr>
        <p:grpSpPr>
          <a:xfrm>
            <a:off x="457199" y="3915610"/>
            <a:ext cx="5207001" cy="1011833"/>
            <a:chOff x="457199" y="3731383"/>
            <a:chExt cx="5207001" cy="1011833"/>
          </a:xfrm>
        </p:grpSpPr>
        <p:sp>
          <p:nvSpPr>
            <p:cNvPr id="11" name="TextBox 10">
              <a:extLst>
                <a:ext uri="{FF2B5EF4-FFF2-40B4-BE49-F238E27FC236}">
                  <a16:creationId xmlns:a16="http://schemas.microsoft.com/office/drawing/2014/main" id="{F571F2C8-8FD3-813D-7DF0-5366AB7D52FA}"/>
                </a:ext>
              </a:extLst>
            </p:cNvPr>
            <p:cNvSpPr txBox="1"/>
            <p:nvPr/>
          </p:nvSpPr>
          <p:spPr>
            <a:xfrm>
              <a:off x="457199" y="3770430"/>
              <a:ext cx="5207001" cy="960720"/>
            </a:xfrm>
            <a:prstGeom prst="roundRect">
              <a:avLst/>
            </a:prstGeom>
            <a:solidFill>
              <a:schemeClr val="tx1">
                <a:lumMod val="85000"/>
                <a:lumOff val="15000"/>
              </a:schemeClr>
            </a:solidFill>
          </p:spPr>
          <p:txBody>
            <a:bodyPr wrap="square" anchor="ctr">
              <a:noAutofit/>
            </a:bodyPr>
            <a:lstStyle/>
            <a:p>
              <a:pPr>
                <a:spcAft>
                  <a:spcPts val="338"/>
                </a:spcAft>
              </a:pPr>
              <a:r>
                <a:rPr lang="en-US" sz="1400" dirty="0">
                  <a:solidFill>
                    <a:schemeClr val="accent2"/>
                  </a:solidFill>
                  <a:latin typeface="Zebra Sans" pitchFamily="2" charset="77"/>
                </a:rPr>
                <a:t>Technical </a:t>
              </a:r>
              <a:br>
                <a:rPr lang="en-US" sz="1400" dirty="0">
                  <a:solidFill>
                    <a:schemeClr val="accent2"/>
                  </a:solidFill>
                  <a:latin typeface="Zebra Sans" pitchFamily="2" charset="77"/>
                </a:rPr>
              </a:br>
              <a:r>
                <a:rPr lang="en-US" sz="1400" dirty="0">
                  <a:solidFill>
                    <a:schemeClr val="accent2"/>
                  </a:solidFill>
                  <a:latin typeface="Zebra Sans" pitchFamily="2" charset="77"/>
                </a:rPr>
                <a:t>support</a:t>
              </a:r>
              <a:endParaRPr lang="en-US" sz="1200" dirty="0">
                <a:solidFill>
                  <a:schemeClr val="bg1"/>
                </a:solidFill>
                <a:latin typeface="Zebra Sans" pitchFamily="2" charset="77"/>
              </a:endParaRPr>
            </a:p>
          </p:txBody>
        </p:sp>
        <p:sp>
          <p:nvSpPr>
            <p:cNvPr id="41" name="TextBox 40">
              <a:extLst>
                <a:ext uri="{FF2B5EF4-FFF2-40B4-BE49-F238E27FC236}">
                  <a16:creationId xmlns:a16="http://schemas.microsoft.com/office/drawing/2014/main" id="{841C5B47-4113-239D-6CB3-F83D717019A2}"/>
                </a:ext>
              </a:extLst>
            </p:cNvPr>
            <p:cNvSpPr txBox="1"/>
            <p:nvPr/>
          </p:nvSpPr>
          <p:spPr>
            <a:xfrm>
              <a:off x="1929841" y="3731383"/>
              <a:ext cx="3543859" cy="1011833"/>
            </a:xfrm>
            <a:prstGeom prst="rect">
              <a:avLst/>
            </a:prstGeom>
            <a:noFill/>
          </p:spPr>
          <p:txBody>
            <a:bodyPr wrap="square" anchor="ctr">
              <a:noAutofit/>
            </a:bodyPr>
            <a:lstStyle/>
            <a:p>
              <a:pPr>
                <a:spcAft>
                  <a:spcPts val="338"/>
                </a:spcAft>
              </a:pPr>
              <a:r>
                <a:rPr lang="en-US" sz="1200" dirty="0">
                  <a:solidFill>
                    <a:schemeClr val="bg1"/>
                  </a:solidFill>
                  <a:latin typeface="Zebra Sans" pitchFamily="2" charset="77"/>
                </a:rPr>
                <a:t>Included in every plan; your users get support they can count on—fully trained technical professionals are available* to answer questions and address issues </a:t>
              </a:r>
            </a:p>
          </p:txBody>
        </p:sp>
      </p:grpSp>
      <p:sp>
        <p:nvSpPr>
          <p:cNvPr id="3" name="TextBox 2">
            <a:extLst>
              <a:ext uri="{FF2B5EF4-FFF2-40B4-BE49-F238E27FC236}">
                <a16:creationId xmlns:a16="http://schemas.microsoft.com/office/drawing/2014/main" id="{C2A9FB03-D6AA-F7C4-7555-07C0EB99E425}"/>
              </a:ext>
            </a:extLst>
          </p:cNvPr>
          <p:cNvSpPr txBox="1"/>
          <p:nvPr/>
        </p:nvSpPr>
        <p:spPr>
          <a:xfrm>
            <a:off x="174172" y="6580558"/>
            <a:ext cx="1546702" cy="182880"/>
          </a:xfrm>
          <a:prstGeom prst="rect">
            <a:avLst/>
          </a:prstGeom>
          <a:noFill/>
        </p:spPr>
        <p:txBody>
          <a:bodyPr wrap="square" lIns="0" tIns="0" rIns="0" bIns="0" rtlCol="0">
            <a:noAutofit/>
          </a:bodyPr>
          <a:lstStyle/>
          <a:p>
            <a:pPr>
              <a:spcBef>
                <a:spcPts val="300"/>
              </a:spcBef>
            </a:pPr>
            <a:r>
              <a:rPr lang="en-US" sz="750" spc="60" dirty="0">
                <a:solidFill>
                  <a:schemeClr val="bg1">
                    <a:lumMod val="50000"/>
                  </a:schemeClr>
                </a:solidFill>
                <a:latin typeface="Zebra Sans" pitchFamily="2" charset="77"/>
              </a:rPr>
              <a:t>ZEBRA TECHNOLOGIES</a:t>
            </a:r>
          </a:p>
        </p:txBody>
      </p:sp>
      <p:sp>
        <p:nvSpPr>
          <p:cNvPr id="26" name="TextBox 25">
            <a:extLst>
              <a:ext uri="{FF2B5EF4-FFF2-40B4-BE49-F238E27FC236}">
                <a16:creationId xmlns:a16="http://schemas.microsoft.com/office/drawing/2014/main" id="{7522B994-24E4-1948-8915-B89D80C58239}"/>
              </a:ext>
            </a:extLst>
          </p:cNvPr>
          <p:cNvSpPr txBox="1"/>
          <p:nvPr/>
        </p:nvSpPr>
        <p:spPr>
          <a:xfrm>
            <a:off x="1552447" y="6406660"/>
            <a:ext cx="2216666" cy="338554"/>
          </a:xfrm>
          <a:prstGeom prst="rect">
            <a:avLst/>
          </a:prstGeom>
          <a:noFill/>
        </p:spPr>
        <p:txBody>
          <a:bodyPr wrap="square">
            <a:spAutoFit/>
          </a:bodyPr>
          <a:lstStyle/>
          <a:p>
            <a:pPr>
              <a:buNone/>
            </a:pPr>
            <a:endParaRPr lang="en-US" sz="800" dirty="0">
              <a:solidFill>
                <a:schemeClr val="tx1">
                  <a:lumMod val="75000"/>
                  <a:lumOff val="25000"/>
                </a:schemeClr>
              </a:solidFill>
              <a:effectLst/>
              <a:latin typeface="Zebra Sans" pitchFamily="2" charset="77"/>
            </a:endParaRPr>
          </a:p>
          <a:p>
            <a:r>
              <a:rPr lang="en-US" sz="800" dirty="0">
                <a:solidFill>
                  <a:schemeClr val="bg1">
                    <a:lumMod val="50000"/>
                  </a:schemeClr>
                </a:solidFill>
                <a:latin typeface="Zebra Sans" pitchFamily="2" charset="77"/>
              </a:rPr>
              <a:t>* </a:t>
            </a:r>
            <a:r>
              <a:rPr lang="en-US" sz="800" dirty="0">
                <a:solidFill>
                  <a:schemeClr val="bg1">
                    <a:lumMod val="50000"/>
                  </a:schemeClr>
                </a:solidFill>
                <a:effectLst/>
                <a:latin typeface="Zebra Sans" pitchFamily="2" charset="77"/>
              </a:rPr>
              <a:t>Hours of availability is plan dependent</a:t>
            </a:r>
          </a:p>
        </p:txBody>
      </p:sp>
    </p:spTree>
    <p:extLst>
      <p:ext uri="{BB962C8B-B14F-4D97-AF65-F5344CB8AC3E}">
        <p14:creationId xmlns:p14="http://schemas.microsoft.com/office/powerpoint/2010/main" val="2346205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Placeholder 5">
            <a:extLst>
              <a:ext uri="{FF2B5EF4-FFF2-40B4-BE49-F238E27FC236}">
                <a16:creationId xmlns:a16="http://schemas.microsoft.com/office/drawing/2014/main" id="{467517AD-3CCD-4795-8923-9E2F3D7A79C0}"/>
              </a:ext>
            </a:extLst>
          </p:cNvPr>
          <p:cNvGraphicFramePr>
            <a:graphicFrameLocks noGrp="1"/>
          </p:cNvGraphicFramePr>
          <p:nvPr>
            <p:ph type="tbl" sz="quarter" idx="14"/>
            <p:extLst>
              <p:ext uri="{D42A27DB-BD31-4B8C-83A1-F6EECF244321}">
                <p14:modId xmlns:p14="http://schemas.microsoft.com/office/powerpoint/2010/main" val="3478324812"/>
              </p:ext>
            </p:extLst>
          </p:nvPr>
        </p:nvGraphicFramePr>
        <p:xfrm>
          <a:off x="4131734" y="1201278"/>
          <a:ext cx="7365999" cy="4798383"/>
        </p:xfrm>
        <a:graphic>
          <a:graphicData uri="http://schemas.openxmlformats.org/drawingml/2006/table">
            <a:tbl>
              <a:tblPr firstRow="1" bandRow="1">
                <a:tableStyleId>{5C22544A-7EE6-4342-B048-85BDC9FD1C3A}</a:tableStyleId>
              </a:tblPr>
              <a:tblGrid>
                <a:gridCol w="2455333">
                  <a:extLst>
                    <a:ext uri="{9D8B030D-6E8A-4147-A177-3AD203B41FA5}">
                      <a16:colId xmlns:a16="http://schemas.microsoft.com/office/drawing/2014/main" val="2043281538"/>
                    </a:ext>
                  </a:extLst>
                </a:gridCol>
                <a:gridCol w="2455333">
                  <a:extLst>
                    <a:ext uri="{9D8B030D-6E8A-4147-A177-3AD203B41FA5}">
                      <a16:colId xmlns:a16="http://schemas.microsoft.com/office/drawing/2014/main" val="3732129048"/>
                    </a:ext>
                  </a:extLst>
                </a:gridCol>
                <a:gridCol w="2455333">
                  <a:extLst>
                    <a:ext uri="{9D8B030D-6E8A-4147-A177-3AD203B41FA5}">
                      <a16:colId xmlns:a16="http://schemas.microsoft.com/office/drawing/2014/main" val="3145261411"/>
                    </a:ext>
                  </a:extLst>
                </a:gridCol>
              </a:tblGrid>
              <a:tr h="839951">
                <a:tc>
                  <a:txBody>
                    <a:bodyPr/>
                    <a:lstStyle/>
                    <a:p>
                      <a:pPr marL="0" marR="0" indent="0" algn="ctr" defTabSz="914126" rtl="0" eaLnBrk="1" fontAlgn="base"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sz="1200" b="0" i="0" kern="1200" dirty="0">
                          <a:solidFill>
                            <a:schemeClr val="accent2"/>
                          </a:solidFill>
                          <a:latin typeface="Zebra Sans" pitchFamily="2" charset="77"/>
                          <a:ea typeface="+mn-ea"/>
                          <a:cs typeface="+mn-cs"/>
                        </a:rPr>
                        <a:t>Feature </a:t>
                      </a:r>
                    </a:p>
                  </a:txBody>
                  <a:tcPr marL="91416" marR="91416" marT="45708" marB="45708" anchor="ctr">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126" rtl="0" eaLnBrk="1" fontAlgn="base" latinLnBrk="0" hangingPunct="1">
                        <a:lnSpc>
                          <a:spcPct val="100000"/>
                        </a:lnSpc>
                        <a:spcBef>
                          <a:spcPts val="1000"/>
                        </a:spcBef>
                        <a:spcAft>
                          <a:spcPts val="0"/>
                        </a:spcAft>
                        <a:buClr>
                          <a:schemeClr val="accent1"/>
                        </a:buClr>
                        <a:buSzTx/>
                        <a:buFont typeface="Arial" panose="020B0604020202020204" pitchFamily="34" charset="0"/>
                        <a:buNone/>
                        <a:tabLst/>
                        <a:defRPr/>
                      </a:pPr>
                      <a:r>
                        <a:rPr lang="en-US" sz="1200" b="0" i="0" kern="1200" dirty="0">
                          <a:solidFill>
                            <a:schemeClr val="accent2"/>
                          </a:solidFill>
                          <a:latin typeface="Zebra Sans" pitchFamily="2" charset="77"/>
                          <a:ea typeface="+mn-ea"/>
                          <a:cs typeface="+mn-cs"/>
                        </a:rPr>
                        <a:t>Zebra OneCare Essential</a:t>
                      </a:r>
                    </a:p>
                  </a:txBody>
                  <a:tcPr marL="91416" marR="91416" marT="45708" marB="45708" anchor="ctr">
                    <a:lnB w="12700" cap="flat" cmpd="sng" algn="ctr">
                      <a:solidFill>
                        <a:schemeClr val="tx1"/>
                      </a:solidFill>
                      <a:prstDash val="solid"/>
                      <a:round/>
                      <a:headEnd type="none" w="med" len="med"/>
                      <a:tailEnd type="none" w="med" len="med"/>
                    </a:lnB>
                    <a:solidFill>
                      <a:schemeClr val="tx1"/>
                    </a:solidFill>
                  </a:tcPr>
                </a:tc>
                <a:tc>
                  <a:txBody>
                    <a:bodyPr/>
                    <a:lstStyle/>
                    <a:p>
                      <a:pPr marL="0" marR="0" indent="0" algn="ctr" defTabSz="914126" rtl="0" eaLnBrk="1" fontAlgn="base" latinLnBrk="0" hangingPunct="1">
                        <a:lnSpc>
                          <a:spcPct val="100000"/>
                        </a:lnSpc>
                        <a:spcBef>
                          <a:spcPts val="0"/>
                        </a:spcBef>
                        <a:spcAft>
                          <a:spcPts val="0"/>
                        </a:spcAft>
                        <a:buClr>
                          <a:schemeClr val="accent1"/>
                        </a:buClr>
                        <a:buSzTx/>
                        <a:buFont typeface="Arial" panose="020B0604020202020204" pitchFamily="34" charset="0"/>
                        <a:buNone/>
                        <a:tabLst/>
                        <a:defRPr/>
                      </a:pPr>
                      <a:r>
                        <a:rPr lang="en-US" sz="1200" b="0" i="0" kern="1200" dirty="0">
                          <a:solidFill>
                            <a:schemeClr val="accent2"/>
                          </a:solidFill>
                          <a:latin typeface="Zebra Sans" pitchFamily="2" charset="77"/>
                          <a:ea typeface="+mn-ea"/>
                          <a:cs typeface="+mn-cs"/>
                        </a:rPr>
                        <a:t>Zebra OneCare Select</a:t>
                      </a:r>
                    </a:p>
                  </a:txBody>
                  <a:tcPr marL="91416" marR="91416" marT="45708" marB="45708" anchor="ctr">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069260590"/>
                  </a:ext>
                </a:extLst>
              </a:tr>
              <a:tr h="406082">
                <a:tc>
                  <a:txBody>
                    <a:bodyPr/>
                    <a:lstStyle/>
                    <a:p>
                      <a:pPr marL="0" marR="0" algn="l">
                        <a:spcBef>
                          <a:spcPts val="0"/>
                        </a:spcBef>
                        <a:spcAft>
                          <a:spcPts val="0"/>
                        </a:spcAft>
                        <a:tabLst>
                          <a:tab pos="228600" algn="l"/>
                          <a:tab pos="457200" algn="l"/>
                          <a:tab pos="685800" algn="l"/>
                          <a:tab pos="914400" algn="l"/>
                        </a:tabLst>
                      </a:pPr>
                      <a:r>
                        <a:rPr lang="en-US" sz="1100" b="0" i="0" dirty="0">
                          <a:latin typeface="Zebra Sans" pitchFamily="2" charset="77"/>
                          <a:cs typeface="Arial" panose="020B0604020202020204" pitchFamily="34" charset="0"/>
                        </a:rPr>
                        <a:t>Live-agent support</a:t>
                      </a:r>
                    </a:p>
                  </a:txBody>
                  <a:tcPr marL="160002" marR="685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228600" algn="l"/>
                          <a:tab pos="457200" algn="l"/>
                          <a:tab pos="685800" algn="l"/>
                          <a:tab pos="914400" algn="l"/>
                        </a:tabLst>
                      </a:pPr>
                      <a:r>
                        <a:rPr lang="en-US" sz="1100" b="0" i="0" dirty="0">
                          <a:latin typeface="Zebra Sans" pitchFamily="2" charset="77"/>
                          <a:cs typeface="Arial" panose="020B0604020202020204" pitchFamily="34" charset="0"/>
                        </a:rPr>
                        <a:t>Mon–Fri, 8–5 local time</a:t>
                      </a:r>
                    </a:p>
                  </a:txBody>
                  <a:tcPr marL="68562" marR="685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228600" algn="l"/>
                          <a:tab pos="457200" algn="l"/>
                          <a:tab pos="685800" algn="l"/>
                          <a:tab pos="914400" algn="l"/>
                        </a:tabLst>
                      </a:pPr>
                      <a:r>
                        <a:rPr lang="en-US" sz="1100" b="0" i="0" dirty="0">
                          <a:latin typeface="Zebra Sans" pitchFamily="2" charset="77"/>
                          <a:cs typeface="Arial" panose="020B0604020202020204" pitchFamily="34" charset="0"/>
                        </a:rPr>
                        <a:t>24/7</a:t>
                      </a:r>
                    </a:p>
                  </a:txBody>
                  <a:tcPr marL="68562" marR="685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37080868"/>
                  </a:ext>
                </a:extLst>
              </a:tr>
              <a:tr h="550713">
                <a:tc>
                  <a:txBody>
                    <a:bodyPr/>
                    <a:lstStyle/>
                    <a:p>
                      <a:pPr marL="0" marR="0" algn="l">
                        <a:spcBef>
                          <a:spcPts val="0"/>
                        </a:spcBef>
                        <a:spcAft>
                          <a:spcPts val="0"/>
                        </a:spcAft>
                        <a:tabLst>
                          <a:tab pos="228600" algn="l"/>
                          <a:tab pos="457200" algn="l"/>
                          <a:tab pos="685800" algn="l"/>
                          <a:tab pos="914400" algn="l"/>
                        </a:tabLst>
                      </a:pPr>
                      <a:r>
                        <a:rPr lang="en-US" sz="1100" b="0" i="0" dirty="0">
                          <a:latin typeface="Zebra Sans" pitchFamily="2" charset="77"/>
                          <a:cs typeface="Arial" panose="020B0604020202020204" pitchFamily="34" charset="0"/>
                        </a:rPr>
                        <a:t>Repair turnaround time</a:t>
                      </a:r>
                    </a:p>
                  </a:txBody>
                  <a:tcPr marL="160002" marR="685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228600" algn="l"/>
                          <a:tab pos="457200" algn="l"/>
                          <a:tab pos="685800" algn="l"/>
                          <a:tab pos="914400" algn="l"/>
                        </a:tabLst>
                      </a:pPr>
                      <a:r>
                        <a:rPr lang="en-US" sz="1100" b="0" i="0" dirty="0">
                          <a:latin typeface="Zebra Sans" pitchFamily="2" charset="77"/>
                          <a:cs typeface="Arial" panose="020B0604020202020204" pitchFamily="34" charset="0"/>
                        </a:rPr>
                        <a:t>3-day repair turnaround*</a:t>
                      </a:r>
                    </a:p>
                  </a:txBody>
                  <a:tcPr marL="68562" marR="685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tabLst>
                          <a:tab pos="228600" algn="l"/>
                          <a:tab pos="457200" algn="l"/>
                          <a:tab pos="685800" algn="l"/>
                          <a:tab pos="914400" algn="l"/>
                        </a:tabLst>
                      </a:pPr>
                      <a:r>
                        <a:rPr lang="en-US" sz="1100" b="0" i="0" dirty="0">
                          <a:latin typeface="Zebra Sans" pitchFamily="2" charset="77"/>
                          <a:cs typeface="Arial" panose="020B0604020202020204" pitchFamily="34" charset="0"/>
                        </a:rPr>
                        <a:t>‘Like-new” replacement device ships for next business day delivery*</a:t>
                      </a:r>
                    </a:p>
                  </a:txBody>
                  <a:tcPr marL="68562" marR="685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25550443"/>
                  </a:ext>
                </a:extLst>
              </a:tr>
              <a:tr h="406082">
                <a:tc>
                  <a:txBody>
                    <a:bodyPr/>
                    <a:lstStyle/>
                    <a:p>
                      <a:pPr marL="0" marR="0" algn="l">
                        <a:spcBef>
                          <a:spcPts val="0"/>
                        </a:spcBef>
                        <a:spcAft>
                          <a:spcPts val="0"/>
                        </a:spcAft>
                        <a:tabLst>
                          <a:tab pos="228600" algn="l"/>
                          <a:tab pos="457200" algn="l"/>
                          <a:tab pos="685800" algn="l"/>
                          <a:tab pos="914400" algn="l"/>
                        </a:tabLst>
                      </a:pPr>
                      <a:r>
                        <a:rPr lang="en-US" sz="1100" b="0" i="0" dirty="0">
                          <a:latin typeface="Zebra Sans" pitchFamily="2" charset="77"/>
                          <a:cs typeface="Arial" panose="020B0604020202020204" pitchFamily="34" charset="0"/>
                        </a:rPr>
                        <a:t>Accidental damage coverage </a:t>
                      </a:r>
                    </a:p>
                  </a:txBody>
                  <a:tcPr marL="160002" marR="685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US" sz="1100" b="0" i="0" dirty="0">
                        <a:latin typeface="Zebra Sans"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US" sz="1100" b="0" i="0" dirty="0">
                        <a:latin typeface="Zebra Sans"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26833226"/>
                  </a:ext>
                </a:extLst>
              </a:tr>
              <a:tr h="406082">
                <a:tc>
                  <a:txBody>
                    <a:bodyPr/>
                    <a:lstStyle/>
                    <a:p>
                      <a:pPr marL="0" marR="0" lvl="0" indent="0" algn="l" defTabSz="914126" rtl="0" eaLnBrk="1" fontAlgn="auto" latinLnBrk="0" hangingPunct="1">
                        <a:lnSpc>
                          <a:spcPct val="100000"/>
                        </a:lnSpc>
                        <a:spcBef>
                          <a:spcPts val="0"/>
                        </a:spcBef>
                        <a:spcAft>
                          <a:spcPts val="0"/>
                        </a:spcAft>
                        <a:buClrTx/>
                        <a:buSzTx/>
                        <a:buFontTx/>
                        <a:buNone/>
                        <a:tabLst>
                          <a:tab pos="228600" algn="l"/>
                          <a:tab pos="457200" algn="l"/>
                          <a:tab pos="685800" algn="l"/>
                          <a:tab pos="914400" algn="l"/>
                        </a:tabLst>
                        <a:defRPr/>
                      </a:pPr>
                      <a:r>
                        <a:rPr lang="en-US" sz="1100" b="0" i="0" dirty="0">
                          <a:latin typeface="Zebra Sans" pitchFamily="2" charset="77"/>
                          <a:cs typeface="Arial" panose="020B0604020202020204" pitchFamily="34" charset="0"/>
                        </a:rPr>
                        <a:t>OS software and LifeGuard™ for Android™ security updates</a:t>
                      </a:r>
                    </a:p>
                  </a:txBody>
                  <a:tcPr marL="160002" marR="685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US" sz="1100" b="0" i="0" dirty="0">
                        <a:latin typeface="Zebra Sans"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US" sz="1100" b="0" i="0" dirty="0">
                        <a:latin typeface="Zebra Sans"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9744924"/>
                  </a:ext>
                </a:extLst>
              </a:tr>
              <a:tr h="550713">
                <a:tc>
                  <a:txBody>
                    <a:bodyPr/>
                    <a:lstStyle/>
                    <a:p>
                      <a:pPr marL="0" marR="0" algn="l">
                        <a:spcBef>
                          <a:spcPts val="0"/>
                        </a:spcBef>
                        <a:spcAft>
                          <a:spcPts val="0"/>
                        </a:spcAft>
                        <a:tabLst>
                          <a:tab pos="228600" algn="l"/>
                          <a:tab pos="457200" algn="l"/>
                          <a:tab pos="685800" algn="l"/>
                          <a:tab pos="914400" algn="l"/>
                        </a:tabLst>
                      </a:pPr>
                      <a:r>
                        <a:rPr lang="en-US" sz="1100" b="0" i="0" dirty="0">
                          <a:latin typeface="Zebra Sans" pitchFamily="2" charset="77"/>
                          <a:cs typeface="Arial" panose="020B0604020202020204" pitchFamily="34" charset="0"/>
                        </a:rPr>
                        <a:t>Cloud-based visibility into repair, case reports and more with </a:t>
                      </a:r>
                      <a:r>
                        <a:rPr lang="en-US" sz="1100" b="0" i="0" dirty="0" err="1">
                          <a:latin typeface="Zebra Sans" pitchFamily="2" charset="77"/>
                          <a:cs typeface="Arial" panose="020B0604020202020204" pitchFamily="34" charset="0"/>
                        </a:rPr>
                        <a:t>VisibilityIQ</a:t>
                      </a:r>
                      <a:r>
                        <a:rPr lang="en-US" sz="1100" b="0" i="0" dirty="0">
                          <a:latin typeface="Zebra Sans" pitchFamily="2" charset="77"/>
                          <a:cs typeface="Arial" panose="020B0604020202020204" pitchFamily="34" charset="0"/>
                        </a:rPr>
                        <a:t>™ OneCare </a:t>
                      </a:r>
                    </a:p>
                  </a:txBody>
                  <a:tcPr marL="160002" marR="685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US" sz="1100" b="0" i="0" dirty="0">
                        <a:latin typeface="Zebra Sans"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US" sz="1100" b="0" i="0" dirty="0">
                        <a:latin typeface="Zebra Sans"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18902355"/>
                  </a:ext>
                </a:extLst>
              </a:tr>
              <a:tr h="650843">
                <a:tc>
                  <a:txBody>
                    <a:bodyPr/>
                    <a:lstStyle/>
                    <a:p>
                      <a:pPr marL="0" marR="0" algn="l">
                        <a:spcBef>
                          <a:spcPts val="0"/>
                        </a:spcBef>
                        <a:spcAft>
                          <a:spcPts val="0"/>
                        </a:spcAft>
                        <a:tabLst>
                          <a:tab pos="228600" algn="l"/>
                          <a:tab pos="457200" algn="l"/>
                          <a:tab pos="685800" algn="l"/>
                          <a:tab pos="914400" algn="l"/>
                        </a:tabLst>
                      </a:pPr>
                      <a:r>
                        <a:rPr lang="en-US" sz="1100" b="0" i="0" dirty="0">
                          <a:latin typeface="Zebra Sans" pitchFamily="2" charset="77"/>
                          <a:cs typeface="Arial" panose="020B0604020202020204" pitchFamily="34" charset="0"/>
                        </a:rPr>
                        <a:t>Battery service enhancement </a:t>
                      </a:r>
                    </a:p>
                  </a:txBody>
                  <a:tcPr marL="160002" marR="685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Zebra Sans" pitchFamily="2" charset="77"/>
                          <a:cs typeface="Arial" panose="020B0604020202020204" pitchFamily="34" charset="0"/>
                        </a:rPr>
                        <a:t>Option to include Battery Maintenance or Proactive Battery Replacement Services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dirty="0">
                          <a:latin typeface="Zebra Sans" pitchFamily="2" charset="77"/>
                          <a:cs typeface="Arial" panose="020B0604020202020204" pitchFamily="34" charset="0"/>
                        </a:rPr>
                        <a:t>Option to include Battery Maintenance or Proactive Battery Replacement Services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30143320"/>
                  </a:ext>
                </a:extLst>
              </a:tr>
              <a:tr h="406082">
                <a:tc>
                  <a:txBody>
                    <a:bodyPr/>
                    <a:lstStyle/>
                    <a:p>
                      <a:pPr marL="0" marR="0" algn="l">
                        <a:spcBef>
                          <a:spcPts val="0"/>
                        </a:spcBef>
                        <a:spcAft>
                          <a:spcPts val="0"/>
                        </a:spcAft>
                        <a:tabLst>
                          <a:tab pos="228600" algn="l"/>
                          <a:tab pos="457200" algn="l"/>
                          <a:tab pos="685800" algn="l"/>
                          <a:tab pos="914400" algn="l"/>
                        </a:tabLst>
                      </a:pPr>
                      <a:r>
                        <a:rPr lang="en-US" sz="1100" b="0" i="0" dirty="0">
                          <a:latin typeface="Zebra Sans" pitchFamily="2" charset="77"/>
                          <a:cs typeface="Arial" panose="020B0604020202020204" pitchFamily="34" charset="0"/>
                        </a:rPr>
                        <a:t>Spares pool management</a:t>
                      </a:r>
                    </a:p>
                  </a:txBody>
                  <a:tcPr marL="160002" marR="685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US" sz="1100" b="0" i="0" dirty="0">
                        <a:latin typeface="Zebra Sans"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ctr"/>
                      <a:endParaRPr lang="en-US" sz="1100" b="0" i="0" dirty="0">
                        <a:latin typeface="Zebra Sans" pitchFamily="2"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68902332"/>
                  </a:ext>
                </a:extLst>
              </a:tr>
              <a:tr h="581835">
                <a:tc>
                  <a:txBody>
                    <a:bodyPr/>
                    <a:lstStyle/>
                    <a:p>
                      <a:pPr marL="0" marR="0" algn="l">
                        <a:spcBef>
                          <a:spcPts val="0"/>
                        </a:spcBef>
                        <a:spcAft>
                          <a:spcPts val="0"/>
                        </a:spcAft>
                        <a:tabLst>
                          <a:tab pos="228600" algn="l"/>
                          <a:tab pos="457200" algn="l"/>
                          <a:tab pos="685800" algn="l"/>
                          <a:tab pos="914400" algn="l"/>
                        </a:tabLst>
                      </a:pPr>
                      <a:r>
                        <a:rPr lang="en-US" sz="1100" b="0" i="0" dirty="0">
                          <a:latin typeface="Zebra Sans" pitchFamily="2" charset="77"/>
                          <a:cs typeface="Arial" panose="020B0604020202020204" pitchFamily="34" charset="0"/>
                        </a:rPr>
                        <a:t>Commissioning service enhancement</a:t>
                      </a:r>
                    </a:p>
                  </a:txBody>
                  <a:tcPr marL="160002" marR="685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tab pos="228600" algn="l"/>
                          <a:tab pos="457200" algn="l"/>
                          <a:tab pos="685800" algn="l"/>
                          <a:tab pos="914400" algn="l"/>
                        </a:tabLst>
                        <a:defRPr/>
                      </a:pPr>
                      <a:r>
                        <a:rPr lang="en-US" sz="1100" b="0" i="0" dirty="0">
                          <a:latin typeface="Zebra Sans" pitchFamily="2" charset="77"/>
                          <a:cs typeface="Arial" panose="020B0604020202020204" pitchFamily="34" charset="0"/>
                        </a:rPr>
                        <a:t>Option to include Standard or Advanced Commissioning</a:t>
                      </a:r>
                    </a:p>
                  </a:txBody>
                  <a:tcPr marL="68562" marR="685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tab pos="228600" algn="l"/>
                          <a:tab pos="457200" algn="l"/>
                          <a:tab pos="685800" algn="l"/>
                          <a:tab pos="914400" algn="l"/>
                        </a:tabLst>
                        <a:defRPr/>
                      </a:pPr>
                      <a:r>
                        <a:rPr lang="en-US" sz="1100" b="0" i="0" dirty="0">
                          <a:latin typeface="Zebra Sans" pitchFamily="2" charset="77"/>
                          <a:cs typeface="Arial" panose="020B0604020202020204" pitchFamily="34" charset="0"/>
                        </a:rPr>
                        <a:t>Standard Commissioning included: option to add Advanced Commissioning</a:t>
                      </a:r>
                    </a:p>
                  </a:txBody>
                  <a:tcPr marL="68562" marR="68562"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0320401"/>
                  </a:ext>
                </a:extLst>
              </a:tr>
            </a:tbl>
          </a:graphicData>
        </a:graphic>
      </p:graphicFrame>
      <p:sp>
        <p:nvSpPr>
          <p:cNvPr id="5" name="Title 4">
            <a:extLst>
              <a:ext uri="{FF2B5EF4-FFF2-40B4-BE49-F238E27FC236}">
                <a16:creationId xmlns:a16="http://schemas.microsoft.com/office/drawing/2014/main" id="{17172CD0-C067-7E22-1264-00F833B8DB59}"/>
              </a:ext>
            </a:extLst>
          </p:cNvPr>
          <p:cNvSpPr>
            <a:spLocks noGrp="1"/>
          </p:cNvSpPr>
          <p:nvPr>
            <p:ph type="title"/>
          </p:nvPr>
        </p:nvSpPr>
        <p:spPr>
          <a:xfrm>
            <a:off x="457201" y="556011"/>
            <a:ext cx="2781300" cy="369947"/>
          </a:xfrm>
        </p:spPr>
        <p:txBody>
          <a:bodyPr/>
          <a:lstStyle/>
          <a:p>
            <a:r>
              <a:rPr lang="en-US" b="1" dirty="0"/>
              <a:t>ET401 Zebra </a:t>
            </a:r>
            <a:r>
              <a:rPr lang="en-US" dirty="0">
                <a:cs typeface="Arial" panose="020B0604020202020204" pitchFamily="34" charset="0"/>
              </a:rPr>
              <a:t>OneCare</a:t>
            </a:r>
            <a:r>
              <a:rPr lang="en-US" sz="1600" baseline="70000" dirty="0">
                <a:cs typeface="Arial" panose="020B0604020202020204" pitchFamily="34" charset="0"/>
              </a:rPr>
              <a:t>™</a:t>
            </a:r>
            <a:r>
              <a:rPr lang="en-US" dirty="0">
                <a:cs typeface="Arial" panose="020B0604020202020204" pitchFamily="34" charset="0"/>
              </a:rPr>
              <a:t> </a:t>
            </a:r>
            <a:r>
              <a:rPr lang="en-US" b="1" dirty="0"/>
              <a:t>Maintenance Plans</a:t>
            </a:r>
            <a:br>
              <a:rPr lang="en-US" dirty="0">
                <a:latin typeface="Zebra Sans" pitchFamily="2" charset="77"/>
                <a:cs typeface="Arial" panose="020B0604020202020204" pitchFamily="34" charset="0"/>
              </a:rPr>
            </a:br>
            <a:endParaRPr lang="en-US" dirty="0"/>
          </a:p>
        </p:txBody>
      </p:sp>
      <p:sp>
        <p:nvSpPr>
          <p:cNvPr id="7" name="Content Placeholder 2">
            <a:extLst>
              <a:ext uri="{FF2B5EF4-FFF2-40B4-BE49-F238E27FC236}">
                <a16:creationId xmlns:a16="http://schemas.microsoft.com/office/drawing/2014/main" id="{9F06B87C-4D23-C216-4FE9-47EB9260983F}"/>
              </a:ext>
            </a:extLst>
          </p:cNvPr>
          <p:cNvSpPr txBox="1">
            <a:spLocks noGrp="1"/>
          </p:cNvSpPr>
          <p:nvPr>
            <p:ph type="body" sz="quarter" idx="13"/>
          </p:nvPr>
        </p:nvSpPr>
        <p:spPr bwMode="auto">
          <a:xfrm>
            <a:off x="457198" y="2513302"/>
            <a:ext cx="3454401" cy="3886200"/>
          </a:xfrm>
          <a:prstGeom prst="rect">
            <a:avLst/>
          </a:prstGeom>
          <a:noFill/>
          <a:ln w="9525">
            <a:noFill/>
            <a:miter lim="800000"/>
            <a:headEnd/>
            <a:tailEnd/>
          </a:ln>
        </p:spPr>
        <p:txBody>
          <a:bodyPr wrap="square" lIns="0" tIns="0" rIns="0" bIns="0">
            <a:noAutofit/>
          </a:bodyPr>
          <a:lstStyle>
            <a:lvl1pPr marL="109538" indent="-109538"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marL="0" indent="-109505" eaLnBrk="1" hangingPunct="1">
              <a:spcBef>
                <a:spcPts val="300"/>
              </a:spcBef>
              <a:spcAft>
                <a:spcPts val="600"/>
              </a:spcAft>
              <a:defRPr/>
            </a:pPr>
            <a:r>
              <a:rPr lang="en-US" altLang="en-US" sz="2000" dirty="0">
                <a:solidFill>
                  <a:schemeClr val="accent3"/>
                </a:solidFill>
                <a:latin typeface="Zebra Sans" pitchFamily="2" charset="77"/>
                <a:cs typeface="+mn-cs"/>
              </a:rPr>
              <a:t>Benefits</a:t>
            </a:r>
          </a:p>
          <a:p>
            <a:pPr marL="171450" marR="550050" indent="-171450" defTabSz="914126" eaLnBrk="1" fontAlgn="base" hangingPunct="1">
              <a:spcBef>
                <a:spcPts val="1000"/>
              </a:spcBef>
              <a:buClr>
                <a:schemeClr val="accent1"/>
              </a:buClr>
              <a:buFont typeface="Arial" panose="020B0604020202020204" pitchFamily="34" charset="0"/>
              <a:buChar char="•"/>
              <a:defRPr/>
            </a:pPr>
            <a:r>
              <a:rPr lang="en-US" sz="1200" dirty="0">
                <a:latin typeface="Zebra Sans" pitchFamily="2" charset="77"/>
                <a:cs typeface="+mn-cs"/>
              </a:rPr>
              <a:t>Genuine Zebra expertise and parts </a:t>
            </a:r>
            <a:br>
              <a:rPr lang="en-US" sz="1200" dirty="0">
                <a:latin typeface="Zebra Sans" pitchFamily="2" charset="77"/>
                <a:cs typeface="+mn-cs"/>
              </a:rPr>
            </a:br>
            <a:r>
              <a:rPr lang="en-US" sz="1200" dirty="0">
                <a:latin typeface="Zebra Sans" pitchFamily="2" charset="77"/>
                <a:cs typeface="+mn-cs"/>
              </a:rPr>
              <a:t>to maximize device uptime </a:t>
            </a:r>
          </a:p>
          <a:p>
            <a:pPr marL="171450" marR="550050" indent="-171450" defTabSz="914126" eaLnBrk="1" fontAlgn="base" hangingPunct="1">
              <a:spcBef>
                <a:spcPts val="1000"/>
              </a:spcBef>
              <a:buClr>
                <a:schemeClr val="accent1"/>
              </a:buClr>
              <a:buFont typeface="Arial" panose="020B0604020202020204" pitchFamily="34" charset="0"/>
              <a:buChar char="•"/>
              <a:defRPr/>
            </a:pPr>
            <a:r>
              <a:rPr lang="en-US" sz="1200" dirty="0">
                <a:latin typeface="Zebra Sans" pitchFamily="2" charset="77"/>
                <a:cs typeface="+mn-cs"/>
              </a:rPr>
              <a:t>LifeGuard for Android</a:t>
            </a:r>
            <a:r>
              <a:rPr lang="en-US" sz="1200" dirty="0">
                <a:latin typeface="Zebra Sans" pitchFamily="2" charset="77"/>
              </a:rPr>
              <a:t>—</a:t>
            </a:r>
            <a:r>
              <a:rPr lang="en-US" sz="1200" dirty="0">
                <a:latin typeface="Zebra Sans" pitchFamily="2" charset="77"/>
                <a:cs typeface="+mn-cs"/>
              </a:rPr>
              <a:t>protection from security threats and keeps your devices up-to-date with the latest software and firmware</a:t>
            </a:r>
          </a:p>
          <a:p>
            <a:pPr marL="171450" marR="550050" indent="-171450" defTabSz="914126" eaLnBrk="1" fontAlgn="base" hangingPunct="1">
              <a:spcBef>
                <a:spcPts val="1000"/>
              </a:spcBef>
              <a:buClr>
                <a:schemeClr val="accent1"/>
              </a:buClr>
              <a:buFont typeface="Arial" panose="020B0604020202020204" pitchFamily="34" charset="0"/>
              <a:buChar char="•"/>
              <a:defRPr/>
            </a:pPr>
            <a:r>
              <a:rPr lang="en-US" sz="1200" dirty="0">
                <a:latin typeface="Zebra Sans" pitchFamily="2" charset="77"/>
                <a:cs typeface="+mn-cs"/>
              </a:rPr>
              <a:t>Years of investment protection</a:t>
            </a:r>
            <a:r>
              <a:rPr lang="en-US" sz="1200" dirty="0">
                <a:latin typeface="Zebra Sans" pitchFamily="2" charset="77"/>
              </a:rPr>
              <a:t>—all for less than the cost of a single repair</a:t>
            </a:r>
            <a:endParaRPr lang="en-US" sz="1200" dirty="0">
              <a:latin typeface="Zebra Sans" pitchFamily="2" charset="77"/>
              <a:cs typeface="+mn-cs"/>
            </a:endParaRPr>
          </a:p>
          <a:p>
            <a:pPr marL="171450" marR="550050" indent="-171450" defTabSz="914126" eaLnBrk="1" fontAlgn="base" hangingPunct="1">
              <a:spcBef>
                <a:spcPts val="1000"/>
              </a:spcBef>
              <a:buClr>
                <a:schemeClr val="accent1"/>
              </a:buClr>
              <a:buFont typeface="Arial" panose="020B0604020202020204" pitchFamily="34" charset="0"/>
              <a:buChar char="•"/>
              <a:defRPr/>
            </a:pPr>
            <a:r>
              <a:rPr lang="en-US" sz="1200" dirty="0">
                <a:latin typeface="Zebra Sans" pitchFamily="2" charset="77"/>
                <a:cs typeface="+mn-cs"/>
              </a:rPr>
              <a:t>Cloud-based visibility to repairs and more, with detailed insights into contracts, case and lifecycle reports</a:t>
            </a:r>
          </a:p>
          <a:p>
            <a:pPr marL="171450" marR="550050" indent="-171450" defTabSz="914126" eaLnBrk="1" fontAlgn="base" hangingPunct="1">
              <a:spcBef>
                <a:spcPts val="1000"/>
              </a:spcBef>
              <a:buClr>
                <a:schemeClr val="accent1"/>
              </a:buClr>
              <a:buFont typeface="Arial" panose="020B0604020202020204" pitchFamily="34" charset="0"/>
              <a:buChar char="•"/>
              <a:defRPr/>
            </a:pPr>
            <a:r>
              <a:rPr lang="en-US" sz="1200" dirty="0">
                <a:latin typeface="Zebra Sans" pitchFamily="2" charset="77"/>
                <a:cs typeface="+mn-cs"/>
              </a:rPr>
              <a:t>True service from the source–no one knows Zebra devices and its software better than Zebra, and Zebra Certified Repair Partners</a:t>
            </a:r>
            <a:endParaRPr lang="en-GB" sz="800" dirty="0">
              <a:effectLst/>
              <a:latin typeface="Zebra Sans" pitchFamily="2" charset="77"/>
              <a:ea typeface="Times New Roman" panose="02020603050405020304" pitchFamily="18" charset="0"/>
            </a:endParaRPr>
          </a:p>
        </p:txBody>
      </p:sp>
      <p:grpSp>
        <p:nvGrpSpPr>
          <p:cNvPr id="23" name="Group 22">
            <a:extLst>
              <a:ext uri="{FF2B5EF4-FFF2-40B4-BE49-F238E27FC236}">
                <a16:creationId xmlns:a16="http://schemas.microsoft.com/office/drawing/2014/main" id="{2D7C5124-E22E-9F53-1CD0-F19DDF739632}"/>
              </a:ext>
            </a:extLst>
          </p:cNvPr>
          <p:cNvGrpSpPr/>
          <p:nvPr/>
        </p:nvGrpSpPr>
        <p:grpSpPr>
          <a:xfrm>
            <a:off x="10256227" y="3105317"/>
            <a:ext cx="184598" cy="2178546"/>
            <a:chOff x="10493293" y="3105317"/>
            <a:chExt cx="184598" cy="2178546"/>
          </a:xfrm>
        </p:grpSpPr>
        <p:sp>
          <p:nvSpPr>
            <p:cNvPr id="8" name="Oval 7">
              <a:extLst>
                <a:ext uri="{FF2B5EF4-FFF2-40B4-BE49-F238E27FC236}">
                  <a16:creationId xmlns:a16="http://schemas.microsoft.com/office/drawing/2014/main" id="{F7C2EF86-6BD4-9224-8B76-B135A86DE945}"/>
                </a:ext>
              </a:extLst>
            </p:cNvPr>
            <p:cNvSpPr/>
            <p:nvPr/>
          </p:nvSpPr>
          <p:spPr>
            <a:xfrm>
              <a:off x="10493293" y="3105317"/>
              <a:ext cx="179212" cy="18300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19" name="Oval 18">
              <a:extLst>
                <a:ext uri="{FF2B5EF4-FFF2-40B4-BE49-F238E27FC236}">
                  <a16:creationId xmlns:a16="http://schemas.microsoft.com/office/drawing/2014/main" id="{B678F71A-2654-CE75-EF89-C9CEFE71C962}"/>
                </a:ext>
              </a:extLst>
            </p:cNvPr>
            <p:cNvSpPr/>
            <p:nvPr/>
          </p:nvSpPr>
          <p:spPr>
            <a:xfrm>
              <a:off x="10493293" y="3508946"/>
              <a:ext cx="179212" cy="18300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1" name="Oval 20">
              <a:extLst>
                <a:ext uri="{FF2B5EF4-FFF2-40B4-BE49-F238E27FC236}">
                  <a16:creationId xmlns:a16="http://schemas.microsoft.com/office/drawing/2014/main" id="{1B1CB38B-59F1-8EF7-7027-32EE1F74C967}"/>
                </a:ext>
              </a:extLst>
            </p:cNvPr>
            <p:cNvSpPr/>
            <p:nvPr/>
          </p:nvSpPr>
          <p:spPr>
            <a:xfrm>
              <a:off x="10498679" y="3998303"/>
              <a:ext cx="179212" cy="18300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2" name="Oval 21">
              <a:extLst>
                <a:ext uri="{FF2B5EF4-FFF2-40B4-BE49-F238E27FC236}">
                  <a16:creationId xmlns:a16="http://schemas.microsoft.com/office/drawing/2014/main" id="{B7027166-D4BB-A7A9-14B1-6A369E8F86A1}"/>
                </a:ext>
              </a:extLst>
            </p:cNvPr>
            <p:cNvSpPr/>
            <p:nvPr/>
          </p:nvSpPr>
          <p:spPr>
            <a:xfrm>
              <a:off x="10493293" y="5100858"/>
              <a:ext cx="179212" cy="18300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nvGrpSpPr>
          <p:cNvPr id="27" name="Group 26">
            <a:extLst>
              <a:ext uri="{FF2B5EF4-FFF2-40B4-BE49-F238E27FC236}">
                <a16:creationId xmlns:a16="http://schemas.microsoft.com/office/drawing/2014/main" id="{B1777FB0-FBC4-2BB1-4200-24F06446669E}"/>
              </a:ext>
            </a:extLst>
          </p:cNvPr>
          <p:cNvGrpSpPr/>
          <p:nvPr/>
        </p:nvGrpSpPr>
        <p:grpSpPr>
          <a:xfrm>
            <a:off x="7765424" y="3100549"/>
            <a:ext cx="184598" cy="1075991"/>
            <a:chOff x="8002490" y="3100549"/>
            <a:chExt cx="184598" cy="1075991"/>
          </a:xfrm>
        </p:grpSpPr>
        <p:sp>
          <p:nvSpPr>
            <p:cNvPr id="24" name="Oval 23">
              <a:extLst>
                <a:ext uri="{FF2B5EF4-FFF2-40B4-BE49-F238E27FC236}">
                  <a16:creationId xmlns:a16="http://schemas.microsoft.com/office/drawing/2014/main" id="{22E1312C-DE46-1F9C-3023-9BB04D0871BC}"/>
                </a:ext>
              </a:extLst>
            </p:cNvPr>
            <p:cNvSpPr/>
            <p:nvPr/>
          </p:nvSpPr>
          <p:spPr>
            <a:xfrm>
              <a:off x="8002490" y="3100549"/>
              <a:ext cx="179212" cy="18300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5" name="Oval 24">
              <a:extLst>
                <a:ext uri="{FF2B5EF4-FFF2-40B4-BE49-F238E27FC236}">
                  <a16:creationId xmlns:a16="http://schemas.microsoft.com/office/drawing/2014/main" id="{6AEF054F-2B02-B87E-1C4E-48621911F98D}"/>
                </a:ext>
              </a:extLst>
            </p:cNvPr>
            <p:cNvSpPr/>
            <p:nvPr/>
          </p:nvSpPr>
          <p:spPr>
            <a:xfrm>
              <a:off x="8002490" y="3504178"/>
              <a:ext cx="179212" cy="18300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6" name="Oval 25">
              <a:extLst>
                <a:ext uri="{FF2B5EF4-FFF2-40B4-BE49-F238E27FC236}">
                  <a16:creationId xmlns:a16="http://schemas.microsoft.com/office/drawing/2014/main" id="{864BF189-610C-996D-4ECC-DDCEBE664970}"/>
                </a:ext>
              </a:extLst>
            </p:cNvPr>
            <p:cNvSpPr/>
            <p:nvPr/>
          </p:nvSpPr>
          <p:spPr>
            <a:xfrm>
              <a:off x="8007876" y="3993535"/>
              <a:ext cx="179212" cy="183005"/>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sp>
        <p:nvSpPr>
          <p:cNvPr id="31" name="Slide Number Placeholder 1">
            <a:extLst>
              <a:ext uri="{FF2B5EF4-FFF2-40B4-BE49-F238E27FC236}">
                <a16:creationId xmlns:a16="http://schemas.microsoft.com/office/drawing/2014/main" id="{8433D98E-96BF-A428-48F7-7FFC7AF48D60}"/>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45</a:t>
            </a:fld>
            <a:endParaRPr lang="en-US" dirty="0">
              <a:latin typeface="Zebra Sans" pitchFamily="2" charset="77"/>
            </a:endParaRPr>
          </a:p>
        </p:txBody>
      </p:sp>
      <p:sp>
        <p:nvSpPr>
          <p:cNvPr id="35" name="TextBox 34">
            <a:extLst>
              <a:ext uri="{FF2B5EF4-FFF2-40B4-BE49-F238E27FC236}">
                <a16:creationId xmlns:a16="http://schemas.microsoft.com/office/drawing/2014/main" id="{646A22E4-D157-E3A1-A6E2-600D6A4CCEDB}"/>
              </a:ext>
            </a:extLst>
          </p:cNvPr>
          <p:cNvSpPr txBox="1"/>
          <p:nvPr/>
        </p:nvSpPr>
        <p:spPr>
          <a:xfrm>
            <a:off x="174172" y="6580558"/>
            <a:ext cx="1546702" cy="18288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sp>
        <p:nvSpPr>
          <p:cNvPr id="2" name="TextBox 1">
            <a:extLst>
              <a:ext uri="{FF2B5EF4-FFF2-40B4-BE49-F238E27FC236}">
                <a16:creationId xmlns:a16="http://schemas.microsoft.com/office/drawing/2014/main" id="{3AFC3620-65C6-60A2-A227-3FC4E70CEDD3}"/>
              </a:ext>
            </a:extLst>
          </p:cNvPr>
          <p:cNvSpPr txBox="1"/>
          <p:nvPr/>
        </p:nvSpPr>
        <p:spPr>
          <a:xfrm>
            <a:off x="4131734" y="6464763"/>
            <a:ext cx="7010401" cy="244879"/>
          </a:xfrm>
          <a:prstGeom prst="rect">
            <a:avLst/>
          </a:prstGeom>
          <a:noFill/>
        </p:spPr>
        <p:txBody>
          <a:bodyPr wrap="square">
            <a:spAutoFit/>
          </a:bodyPr>
          <a:lstStyle/>
          <a:p>
            <a:r>
              <a:rPr lang="en-US" sz="1000" dirty="0">
                <a:solidFill>
                  <a:schemeClr val="tx1">
                    <a:lumMod val="75000"/>
                    <a:lumOff val="25000"/>
                  </a:schemeClr>
                </a:solidFill>
                <a:effectLst/>
                <a:latin typeface="Zebra Sans" pitchFamily="2" charset="77"/>
                <a:ea typeface="Calibri" panose="020F0502020204030204" pitchFamily="34" charset="0"/>
                <a:cs typeface="Proxima Nova Cond Light" panose="020B0306030502060204" pitchFamily="34" charset="0"/>
              </a:rPr>
              <a:t>* B</a:t>
            </a:r>
            <a:r>
              <a:rPr lang="en-US" sz="1000" dirty="0">
                <a:solidFill>
                  <a:schemeClr val="tx1">
                    <a:lumMod val="75000"/>
                    <a:lumOff val="25000"/>
                  </a:schemeClr>
                </a:solidFill>
                <a:latin typeface="Zebra Sans" pitchFamily="2" charset="77"/>
                <a:ea typeface="Calibri" panose="020F0502020204030204" pitchFamily="34" charset="0"/>
                <a:cs typeface="Proxima Nova Cond Light" panose="020B0306030502060204" pitchFamily="34" charset="0"/>
              </a:rPr>
              <a:t>ased on when device arrives to repair depot</a:t>
            </a:r>
            <a:endParaRPr lang="en-US" sz="1000" dirty="0">
              <a:solidFill>
                <a:schemeClr val="tx1">
                  <a:lumMod val="75000"/>
                  <a:lumOff val="25000"/>
                </a:schemeClr>
              </a:solidFill>
              <a:effectLst/>
              <a:latin typeface="Zebra Sans" pitchFamily="2" charset="77"/>
              <a:ea typeface="Calibri" panose="020F0502020204030204" pitchFamily="34" charset="0"/>
              <a:cs typeface="Proxima Nova Cond Light" panose="020B0306030502060204" pitchFamily="34" charset="0"/>
            </a:endParaRPr>
          </a:p>
        </p:txBody>
      </p:sp>
    </p:spTree>
    <p:extLst>
      <p:ext uri="{BB962C8B-B14F-4D97-AF65-F5344CB8AC3E}">
        <p14:creationId xmlns:p14="http://schemas.microsoft.com/office/powerpoint/2010/main" val="836110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4545D-E47E-EBBA-5C74-AF5A183D062F}"/>
              </a:ext>
            </a:extLst>
          </p:cNvPr>
          <p:cNvSpPr>
            <a:spLocks noGrp="1"/>
          </p:cNvSpPr>
          <p:nvPr>
            <p:ph type="title"/>
          </p:nvPr>
        </p:nvSpPr>
        <p:spPr/>
        <p:txBody>
          <a:bodyPr/>
          <a:lstStyle/>
          <a:p>
            <a:r>
              <a:rPr lang="en-US" dirty="0"/>
              <a:t>Added value for the ET401</a:t>
            </a:r>
          </a:p>
        </p:txBody>
      </p:sp>
      <p:sp>
        <p:nvSpPr>
          <p:cNvPr id="10" name="Rounded Rectangle 9">
            <a:extLst>
              <a:ext uri="{FF2B5EF4-FFF2-40B4-BE49-F238E27FC236}">
                <a16:creationId xmlns:a16="http://schemas.microsoft.com/office/drawing/2014/main" id="{AEFDB450-FEB0-11A1-7D56-40299BF1C9DE}"/>
              </a:ext>
            </a:extLst>
          </p:cNvPr>
          <p:cNvSpPr/>
          <p:nvPr/>
        </p:nvSpPr>
        <p:spPr>
          <a:xfrm>
            <a:off x="4645703" y="1427799"/>
            <a:ext cx="3403693" cy="4536698"/>
          </a:xfrm>
          <a:prstGeom prst="roundRect">
            <a:avLst>
              <a:gd name="adj" fmla="val 393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11" name="Rounded Rectangle 10">
            <a:extLst>
              <a:ext uri="{FF2B5EF4-FFF2-40B4-BE49-F238E27FC236}">
                <a16:creationId xmlns:a16="http://schemas.microsoft.com/office/drawing/2014/main" id="{4CCDED1D-19E4-ED9A-6A92-F5F12826DADA}"/>
              </a:ext>
            </a:extLst>
          </p:cNvPr>
          <p:cNvSpPr/>
          <p:nvPr/>
        </p:nvSpPr>
        <p:spPr>
          <a:xfrm>
            <a:off x="8253034" y="1427798"/>
            <a:ext cx="3422695" cy="4536698"/>
          </a:xfrm>
          <a:prstGeom prst="roundRect">
            <a:avLst>
              <a:gd name="adj" fmla="val 3934"/>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nvGrpSpPr>
          <p:cNvPr id="32" name="Group 31">
            <a:extLst>
              <a:ext uri="{FF2B5EF4-FFF2-40B4-BE49-F238E27FC236}">
                <a16:creationId xmlns:a16="http://schemas.microsoft.com/office/drawing/2014/main" id="{DC17F32B-1348-FF45-0546-72C37CB62DD2}"/>
              </a:ext>
            </a:extLst>
          </p:cNvPr>
          <p:cNvGrpSpPr/>
          <p:nvPr/>
        </p:nvGrpSpPr>
        <p:grpSpPr>
          <a:xfrm>
            <a:off x="4973413" y="1571104"/>
            <a:ext cx="6755005" cy="3949776"/>
            <a:chOff x="4557627" y="1909804"/>
            <a:chExt cx="6755005" cy="3949776"/>
          </a:xfrm>
        </p:grpSpPr>
        <p:grpSp>
          <p:nvGrpSpPr>
            <p:cNvPr id="6" name="Group 5">
              <a:extLst>
                <a:ext uri="{FF2B5EF4-FFF2-40B4-BE49-F238E27FC236}">
                  <a16:creationId xmlns:a16="http://schemas.microsoft.com/office/drawing/2014/main" id="{995C0986-0413-750D-6031-45DA76EC586A}"/>
                </a:ext>
              </a:extLst>
            </p:cNvPr>
            <p:cNvGrpSpPr/>
            <p:nvPr/>
          </p:nvGrpSpPr>
          <p:grpSpPr>
            <a:xfrm>
              <a:off x="8015581" y="1909804"/>
              <a:ext cx="3297051" cy="3949776"/>
              <a:chOff x="8115005" y="2336236"/>
              <a:chExt cx="3297051" cy="3949776"/>
            </a:xfrm>
          </p:grpSpPr>
          <p:sp>
            <p:nvSpPr>
              <p:cNvPr id="7" name="TextBox 6">
                <a:extLst>
                  <a:ext uri="{FF2B5EF4-FFF2-40B4-BE49-F238E27FC236}">
                    <a16:creationId xmlns:a16="http://schemas.microsoft.com/office/drawing/2014/main" id="{73033814-246B-577C-A11C-0B59EA684E6E}"/>
                  </a:ext>
                </a:extLst>
              </p:cNvPr>
              <p:cNvSpPr txBox="1"/>
              <p:nvPr/>
            </p:nvSpPr>
            <p:spPr>
              <a:xfrm>
                <a:off x="8312965" y="2336236"/>
                <a:ext cx="2873559" cy="461641"/>
              </a:xfrm>
              <a:prstGeom prst="rect">
                <a:avLst/>
              </a:prstGeom>
              <a:noFill/>
            </p:spPr>
            <p:txBody>
              <a:bodyPr wrap="square" lIns="91416" tIns="45708" rIns="91416" bIns="45708" rtlCol="0" anchor="t">
                <a:spAutoFit/>
              </a:bodyPr>
              <a:lstStyle/>
              <a:p>
                <a:pPr>
                  <a:spcBef>
                    <a:spcPts val="300"/>
                  </a:spcBef>
                  <a:defRPr/>
                </a:pPr>
                <a:r>
                  <a:rPr lang="en-US" sz="2400" dirty="0">
                    <a:latin typeface="Zebra Sans Cnd ExtraBold" pitchFamily="2" charset="77"/>
                    <a:ea typeface="+mj-ea"/>
                    <a:cs typeface="+mj-cs"/>
                  </a:rPr>
                  <a:t>Professional Services</a:t>
                </a:r>
              </a:p>
            </p:txBody>
          </p:sp>
          <p:sp>
            <p:nvSpPr>
              <p:cNvPr id="9" name="TextBox 8">
                <a:extLst>
                  <a:ext uri="{FF2B5EF4-FFF2-40B4-BE49-F238E27FC236}">
                    <a16:creationId xmlns:a16="http://schemas.microsoft.com/office/drawing/2014/main" id="{6D4EB487-3BF4-4276-3556-9E58D6042D67}"/>
                  </a:ext>
                </a:extLst>
              </p:cNvPr>
              <p:cNvSpPr txBox="1"/>
              <p:nvPr/>
            </p:nvSpPr>
            <p:spPr>
              <a:xfrm>
                <a:off x="8115005" y="2908475"/>
                <a:ext cx="3135240" cy="954107"/>
              </a:xfrm>
              <a:prstGeom prst="rect">
                <a:avLst/>
              </a:prstGeom>
              <a:noFill/>
            </p:spPr>
            <p:txBody>
              <a:bodyPr wrap="square" rtlCol="0">
                <a:spAutoFit/>
              </a:bodyPr>
              <a:lstStyle/>
              <a:p>
                <a:r>
                  <a:rPr lang="en-US" sz="1400" dirty="0">
                    <a:latin typeface="Zebra Sans" pitchFamily="2" charset="77"/>
                  </a:rPr>
                  <a:t>Focus on your core business and </a:t>
                </a:r>
                <a:br>
                  <a:rPr lang="en-US" sz="1400" dirty="0">
                    <a:latin typeface="Zebra Sans" pitchFamily="2" charset="77"/>
                  </a:rPr>
                </a:br>
                <a:r>
                  <a:rPr lang="en-US" sz="1400" dirty="0">
                    <a:latin typeface="Zebra Sans" pitchFamily="2" charset="77"/>
                  </a:rPr>
                  <a:t>let Zebra keep your devices up-to-date and operating the way you need them</a:t>
                </a:r>
              </a:p>
            </p:txBody>
          </p:sp>
          <p:sp>
            <p:nvSpPr>
              <p:cNvPr id="13" name="AutoShape 2">
                <a:extLst>
                  <a:ext uri="{FF2B5EF4-FFF2-40B4-BE49-F238E27FC236}">
                    <a16:creationId xmlns:a16="http://schemas.microsoft.com/office/drawing/2014/main" id="{2C0C53DF-FB5A-F123-3B0C-CD436CAC73E7}"/>
                  </a:ext>
                </a:extLst>
              </p:cNvPr>
              <p:cNvSpPr txBox="1">
                <a:spLocks noChangeAspect="1" noChangeArrowheads="1"/>
              </p:cNvSpPr>
              <p:nvPr/>
            </p:nvSpPr>
            <p:spPr bwMode="auto">
              <a:xfrm>
                <a:off x="8165210" y="4644716"/>
                <a:ext cx="3085035" cy="5715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100000"/>
                  </a:lnSpc>
                  <a:buClr>
                    <a:schemeClr val="tx1">
                      <a:lumMod val="50000"/>
                      <a:lumOff val="50000"/>
                    </a:schemeClr>
                  </a:buClr>
                </a:pPr>
                <a:r>
                  <a:rPr lang="en-US" sz="1200" dirty="0">
                    <a:latin typeface="Zebra Sans" pitchFamily="2" charset="77"/>
                  </a:rPr>
                  <a:t>Save valuable time in your operation with Zebra Staging by aligning consistency on operating system version, security features and application loading</a:t>
                </a:r>
              </a:p>
            </p:txBody>
          </p:sp>
          <p:sp>
            <p:nvSpPr>
              <p:cNvPr id="14" name="AutoShape 2">
                <a:extLst>
                  <a:ext uri="{FF2B5EF4-FFF2-40B4-BE49-F238E27FC236}">
                    <a16:creationId xmlns:a16="http://schemas.microsoft.com/office/drawing/2014/main" id="{945681B6-1101-FD1C-6E1A-F7B32A46087A}"/>
                  </a:ext>
                </a:extLst>
              </p:cNvPr>
              <p:cNvSpPr txBox="1">
                <a:spLocks noChangeAspect="1" noChangeArrowheads="1"/>
              </p:cNvSpPr>
              <p:nvPr/>
            </p:nvSpPr>
            <p:spPr bwMode="auto">
              <a:xfrm>
                <a:off x="8165208" y="5714421"/>
                <a:ext cx="3246848" cy="57159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nSpc>
                    <a:spcPct val="100000"/>
                  </a:lnSpc>
                </a:pPr>
                <a:r>
                  <a:rPr lang="en-US" sz="1200" dirty="0">
                    <a:latin typeface="Zebra Sans" pitchFamily="2" charset="77"/>
                  </a:rPr>
                  <a:t>Let us help you put together the </a:t>
                </a:r>
                <a:br>
                  <a:rPr lang="en-US" sz="1200" dirty="0">
                    <a:latin typeface="Zebra Sans" pitchFamily="2" charset="77"/>
                  </a:rPr>
                </a:br>
                <a:r>
                  <a:rPr lang="en-US" sz="1200" dirty="0">
                    <a:latin typeface="Zebra Sans" pitchFamily="2" charset="77"/>
                  </a:rPr>
                  <a:t>device and accessories and/or printed collateral into individual or site boxes</a:t>
                </a:r>
                <a:br>
                  <a:rPr lang="en-US" sz="1200" dirty="0">
                    <a:latin typeface="Zebra Sans" pitchFamily="2" charset="77"/>
                  </a:rPr>
                </a:br>
                <a:endParaRPr lang="en-US" sz="1200" dirty="0">
                  <a:latin typeface="Zebra Sans" pitchFamily="2" charset="77"/>
                </a:endParaRPr>
              </a:p>
            </p:txBody>
          </p:sp>
          <p:sp>
            <p:nvSpPr>
              <p:cNvPr id="15" name="AutoShape 2">
                <a:extLst>
                  <a:ext uri="{FF2B5EF4-FFF2-40B4-BE49-F238E27FC236}">
                    <a16:creationId xmlns:a16="http://schemas.microsoft.com/office/drawing/2014/main" id="{5C52DFE1-C324-3215-E811-225D598AAE34}"/>
                  </a:ext>
                </a:extLst>
              </p:cNvPr>
              <p:cNvSpPr txBox="1">
                <a:spLocks noChangeAspect="1" noChangeArrowheads="1"/>
              </p:cNvSpPr>
              <p:nvPr/>
            </p:nvSpPr>
            <p:spPr bwMode="auto">
              <a:xfrm>
                <a:off x="8145485" y="3949658"/>
                <a:ext cx="3085035" cy="57308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rtlCol="0" anchor="t" anchorCtr="0" compatLnSpc="1">
                <a:prstTxWarp prst="textNoShape">
                  <a:avLst/>
                </a:prstTxWarp>
                <a:noAutofit/>
              </a:bodyPr>
              <a:lst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fontAlgn="base"/>
                <a:r>
                  <a:rPr lang="en-US" sz="1200" dirty="0">
                    <a:latin typeface="Zebra Sans" pitchFamily="2" charset="77"/>
                  </a:rPr>
                  <a:t>Gold Build ensures your devices operate at their peak performance​ by successfully designing user profiles</a:t>
                </a:r>
              </a:p>
            </p:txBody>
          </p:sp>
        </p:grpSp>
        <p:grpSp>
          <p:nvGrpSpPr>
            <p:cNvPr id="16" name="Group 15">
              <a:extLst>
                <a:ext uri="{FF2B5EF4-FFF2-40B4-BE49-F238E27FC236}">
                  <a16:creationId xmlns:a16="http://schemas.microsoft.com/office/drawing/2014/main" id="{FB1FA837-72DB-CB62-77FF-7D11131A8CA8}"/>
                </a:ext>
              </a:extLst>
            </p:cNvPr>
            <p:cNvGrpSpPr/>
            <p:nvPr/>
          </p:nvGrpSpPr>
          <p:grpSpPr>
            <a:xfrm>
              <a:off x="4557627" y="1915339"/>
              <a:ext cx="3147412" cy="3608961"/>
              <a:chOff x="1297219" y="2294388"/>
              <a:chExt cx="3147412" cy="3608961"/>
            </a:xfrm>
          </p:grpSpPr>
          <p:sp>
            <p:nvSpPr>
              <p:cNvPr id="17" name="TextBox 16">
                <a:extLst>
                  <a:ext uri="{FF2B5EF4-FFF2-40B4-BE49-F238E27FC236}">
                    <a16:creationId xmlns:a16="http://schemas.microsoft.com/office/drawing/2014/main" id="{9281709B-9BF0-2B8A-F21F-0F63BBA0062D}"/>
                  </a:ext>
                </a:extLst>
              </p:cNvPr>
              <p:cNvSpPr txBox="1"/>
              <p:nvPr/>
            </p:nvSpPr>
            <p:spPr>
              <a:xfrm>
                <a:off x="1330557" y="2294388"/>
                <a:ext cx="2953781" cy="461641"/>
              </a:xfrm>
              <a:prstGeom prst="rect">
                <a:avLst/>
              </a:prstGeom>
              <a:noFill/>
            </p:spPr>
            <p:txBody>
              <a:bodyPr wrap="square" lIns="91416" tIns="45708" rIns="91416" bIns="45708" rtlCol="0" anchor="t">
                <a:spAutoFit/>
              </a:bodyPr>
              <a:lstStyle/>
              <a:p>
                <a:pPr>
                  <a:spcBef>
                    <a:spcPts val="300"/>
                  </a:spcBef>
                  <a:defRPr/>
                </a:pPr>
                <a:r>
                  <a:rPr lang="en-US" sz="2400" dirty="0">
                    <a:latin typeface="Zebra Sans Cnd ExtraBold" pitchFamily="2" charset="77"/>
                    <a:ea typeface="+mj-ea"/>
                    <a:cs typeface="+mj-cs"/>
                  </a:rPr>
                  <a:t>VisibilityIQ Foresight</a:t>
                </a:r>
                <a:r>
                  <a:rPr lang="en-US" sz="2400" dirty="0">
                    <a:latin typeface="Zebra Sans" pitchFamily="2" charset="77"/>
                  </a:rPr>
                  <a:t>™</a:t>
                </a:r>
                <a:endParaRPr lang="en-US" sz="1600" dirty="0">
                  <a:latin typeface="Zebra Sans" pitchFamily="2" charset="77"/>
                </a:endParaRPr>
              </a:p>
            </p:txBody>
          </p:sp>
          <p:sp>
            <p:nvSpPr>
              <p:cNvPr id="19" name="AutoShape 2">
                <a:extLst>
                  <a:ext uri="{FF2B5EF4-FFF2-40B4-BE49-F238E27FC236}">
                    <a16:creationId xmlns:a16="http://schemas.microsoft.com/office/drawing/2014/main" id="{7DA4CAE5-2159-344F-307A-08880B97B4EB}"/>
                  </a:ext>
                </a:extLst>
              </p:cNvPr>
              <p:cNvSpPr txBox="1">
                <a:spLocks noChangeAspect="1" noChangeArrowheads="1"/>
              </p:cNvSpPr>
              <p:nvPr/>
            </p:nvSpPr>
            <p:spPr bwMode="auto">
              <a:xfrm>
                <a:off x="1299383" y="3516200"/>
                <a:ext cx="2923677" cy="4098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rtlCol="0" anchor="t" anchorCtr="0" compatLnSpc="1">
                <a:prstTxWarp prst="textNoShape">
                  <a:avLst/>
                </a:prstTxWarp>
                <a:noAutofit/>
              </a:bodyPr>
              <a:lstStyle>
                <a:lvl1pPr marL="227965" indent="-227965" defTabSz="914126" fontAlgn="base">
                  <a:lnSpc>
                    <a:spcPct val="150000"/>
                  </a:lnSpc>
                  <a:spcBef>
                    <a:spcPts val="1000"/>
                  </a:spcBef>
                  <a:buClr>
                    <a:schemeClr val="accent1"/>
                  </a:buClr>
                  <a:buFont typeface="Arial" panose="020B0604020202020204" pitchFamily="34" charset="0"/>
                  <a:buChar char="•"/>
                  <a:defRPr sz="1200"/>
                </a:lvl1pPr>
                <a:lvl2pPr indent="-230188" defTabSz="914126">
                  <a:lnSpc>
                    <a:spcPct val="100000"/>
                  </a:lnSpc>
                  <a:spcBef>
                    <a:spcPts val="800"/>
                  </a:spcBef>
                  <a:buFont typeface="Arial" panose="020B0604020202020204" pitchFamily="34" charset="0"/>
                  <a:buChar char="–"/>
                  <a:defRPr sz="1799"/>
                </a:lvl2pPr>
                <a:lvl3pPr marL="631825" indent="-173038" defTabSz="914126">
                  <a:lnSpc>
                    <a:spcPct val="100000"/>
                  </a:lnSpc>
                  <a:spcBef>
                    <a:spcPts val="600"/>
                  </a:spcBef>
                  <a:buFont typeface="Arial" panose="020B0604020202020204" pitchFamily="34" charset="0"/>
                  <a:buChar char="•"/>
                  <a:defRPr sz="1600"/>
                </a:lvl3pPr>
                <a:lvl4pPr marL="1599720" indent="-228531" defTabSz="914126">
                  <a:lnSpc>
                    <a:spcPct val="90000"/>
                  </a:lnSpc>
                  <a:spcBef>
                    <a:spcPts val="500"/>
                  </a:spcBef>
                  <a:buFont typeface="Arial" panose="020B0604020202020204" pitchFamily="34" charset="0"/>
                  <a:buChar char="•"/>
                  <a:defRPr sz="1400"/>
                </a:lvl4pPr>
                <a:lvl5pPr marL="2056783" indent="-228531" defTabSz="914126">
                  <a:lnSpc>
                    <a:spcPct val="90000"/>
                  </a:lnSpc>
                  <a:spcBef>
                    <a:spcPts val="500"/>
                  </a:spcBef>
                  <a:buFont typeface="Arial" panose="020B0604020202020204" pitchFamily="34" charset="0"/>
                  <a:buChar char="•"/>
                  <a:defRPr sz="1200"/>
                </a:lvl5pPr>
                <a:lvl6pPr marL="2513846" indent="-228531" defTabSz="914126">
                  <a:lnSpc>
                    <a:spcPct val="90000"/>
                  </a:lnSpc>
                  <a:spcBef>
                    <a:spcPts val="500"/>
                  </a:spcBef>
                  <a:buFont typeface="Arial" panose="020B0604020202020204" pitchFamily="34" charset="0"/>
                  <a:buChar char="•"/>
                  <a:defRPr sz="1799"/>
                </a:lvl6pPr>
                <a:lvl7pPr marL="2970908" indent="-228531" defTabSz="914126">
                  <a:lnSpc>
                    <a:spcPct val="90000"/>
                  </a:lnSpc>
                  <a:spcBef>
                    <a:spcPts val="500"/>
                  </a:spcBef>
                  <a:buFont typeface="Arial" panose="020B0604020202020204" pitchFamily="34" charset="0"/>
                  <a:buChar char="•"/>
                  <a:defRPr sz="1799"/>
                </a:lvl7pPr>
                <a:lvl8pPr marL="3427971" indent="-228531" defTabSz="914126">
                  <a:lnSpc>
                    <a:spcPct val="90000"/>
                  </a:lnSpc>
                  <a:spcBef>
                    <a:spcPts val="500"/>
                  </a:spcBef>
                  <a:buFont typeface="Arial" panose="020B0604020202020204" pitchFamily="34" charset="0"/>
                  <a:buChar char="•"/>
                  <a:defRPr sz="1799"/>
                </a:lvl8pPr>
                <a:lvl9pPr marL="3885034" indent="-228531" defTabSz="914126">
                  <a:lnSpc>
                    <a:spcPct val="90000"/>
                  </a:lnSpc>
                  <a:spcBef>
                    <a:spcPts val="500"/>
                  </a:spcBef>
                  <a:buFont typeface="Arial" panose="020B0604020202020204" pitchFamily="34" charset="0"/>
                  <a:buChar char="•"/>
                  <a:defRPr sz="1799"/>
                </a:lvl9pPr>
              </a:lstStyle>
              <a:p>
                <a:pPr>
                  <a:lnSpc>
                    <a:spcPct val="100000"/>
                  </a:lnSpc>
                </a:pPr>
                <a:r>
                  <a:rPr lang="en-US" dirty="0">
                    <a:latin typeface="Zebra Sans" pitchFamily="2" charset="77"/>
                  </a:rPr>
                  <a:t>Cloud-based dashboard to view device insights and make decisions based on analytics across your entire device inventory</a:t>
                </a:r>
              </a:p>
            </p:txBody>
          </p:sp>
          <p:sp>
            <p:nvSpPr>
              <p:cNvPr id="23" name="AutoShape 2">
                <a:extLst>
                  <a:ext uri="{FF2B5EF4-FFF2-40B4-BE49-F238E27FC236}">
                    <a16:creationId xmlns:a16="http://schemas.microsoft.com/office/drawing/2014/main" id="{6892DD70-8C34-4432-CE95-17B7DCBD2596}"/>
                  </a:ext>
                </a:extLst>
              </p:cNvPr>
              <p:cNvSpPr txBox="1">
                <a:spLocks noChangeAspect="1" noChangeArrowheads="1"/>
              </p:cNvSpPr>
              <p:nvPr/>
            </p:nvSpPr>
            <p:spPr bwMode="auto">
              <a:xfrm>
                <a:off x="1299384" y="4392072"/>
                <a:ext cx="3036340" cy="6227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rtlCol="0" anchor="t" anchorCtr="0" compatLnSpc="1">
                <a:prstTxWarp prst="textNoShape">
                  <a:avLst/>
                </a:prstTxWarp>
                <a:noAutofit/>
              </a:bodyPr>
              <a:lstStyle>
                <a:lvl1pPr marL="227965" indent="-227965" defTabSz="914126" fontAlgn="base">
                  <a:lnSpc>
                    <a:spcPct val="150000"/>
                  </a:lnSpc>
                  <a:spcBef>
                    <a:spcPts val="1000"/>
                  </a:spcBef>
                  <a:buClr>
                    <a:schemeClr val="accent1"/>
                  </a:buClr>
                  <a:buFont typeface="Arial" panose="020B0604020202020204" pitchFamily="34" charset="0"/>
                  <a:buChar char="•"/>
                  <a:defRPr sz="1200"/>
                </a:lvl1pPr>
                <a:lvl2pPr indent="-230188" defTabSz="914126">
                  <a:lnSpc>
                    <a:spcPct val="100000"/>
                  </a:lnSpc>
                  <a:spcBef>
                    <a:spcPts val="800"/>
                  </a:spcBef>
                  <a:buFont typeface="Arial" panose="020B0604020202020204" pitchFamily="34" charset="0"/>
                  <a:buChar char="–"/>
                  <a:defRPr sz="1799"/>
                </a:lvl2pPr>
                <a:lvl3pPr marL="631825" indent="-173038" defTabSz="914126">
                  <a:lnSpc>
                    <a:spcPct val="100000"/>
                  </a:lnSpc>
                  <a:spcBef>
                    <a:spcPts val="600"/>
                  </a:spcBef>
                  <a:buFont typeface="Arial" panose="020B0604020202020204" pitchFamily="34" charset="0"/>
                  <a:buChar char="•"/>
                  <a:defRPr sz="1600"/>
                </a:lvl3pPr>
                <a:lvl4pPr marL="1599720" indent="-228531" defTabSz="914126">
                  <a:lnSpc>
                    <a:spcPct val="90000"/>
                  </a:lnSpc>
                  <a:spcBef>
                    <a:spcPts val="500"/>
                  </a:spcBef>
                  <a:buFont typeface="Arial" panose="020B0604020202020204" pitchFamily="34" charset="0"/>
                  <a:buChar char="•"/>
                  <a:defRPr sz="1400"/>
                </a:lvl4pPr>
                <a:lvl5pPr marL="2056783" indent="-228531" defTabSz="914126">
                  <a:lnSpc>
                    <a:spcPct val="90000"/>
                  </a:lnSpc>
                  <a:spcBef>
                    <a:spcPts val="500"/>
                  </a:spcBef>
                  <a:buFont typeface="Arial" panose="020B0604020202020204" pitchFamily="34" charset="0"/>
                  <a:buChar char="•"/>
                  <a:defRPr sz="1200"/>
                </a:lvl5pPr>
                <a:lvl6pPr marL="2513846" indent="-228531" defTabSz="914126">
                  <a:lnSpc>
                    <a:spcPct val="90000"/>
                  </a:lnSpc>
                  <a:spcBef>
                    <a:spcPts val="500"/>
                  </a:spcBef>
                  <a:buFont typeface="Arial" panose="020B0604020202020204" pitchFamily="34" charset="0"/>
                  <a:buChar char="•"/>
                  <a:defRPr sz="1799"/>
                </a:lvl6pPr>
                <a:lvl7pPr marL="2970908" indent="-228531" defTabSz="914126">
                  <a:lnSpc>
                    <a:spcPct val="90000"/>
                  </a:lnSpc>
                  <a:spcBef>
                    <a:spcPts val="500"/>
                  </a:spcBef>
                  <a:buFont typeface="Arial" panose="020B0604020202020204" pitchFamily="34" charset="0"/>
                  <a:buChar char="•"/>
                  <a:defRPr sz="1799"/>
                </a:lvl7pPr>
                <a:lvl8pPr marL="3427971" indent="-228531" defTabSz="914126">
                  <a:lnSpc>
                    <a:spcPct val="90000"/>
                  </a:lnSpc>
                  <a:spcBef>
                    <a:spcPts val="500"/>
                  </a:spcBef>
                  <a:buFont typeface="Arial" panose="020B0604020202020204" pitchFamily="34" charset="0"/>
                  <a:buChar char="•"/>
                  <a:defRPr sz="1799"/>
                </a:lvl8pPr>
                <a:lvl9pPr marL="3885034" indent="-228531" defTabSz="914126">
                  <a:lnSpc>
                    <a:spcPct val="90000"/>
                  </a:lnSpc>
                  <a:spcBef>
                    <a:spcPts val="500"/>
                  </a:spcBef>
                  <a:buFont typeface="Arial" panose="020B0604020202020204" pitchFamily="34" charset="0"/>
                  <a:buChar char="•"/>
                  <a:defRPr sz="1799"/>
                </a:lvl9pPr>
              </a:lstStyle>
              <a:p>
                <a:pPr>
                  <a:lnSpc>
                    <a:spcPct val="100000"/>
                  </a:lnSpc>
                </a:pPr>
                <a:r>
                  <a:rPr lang="en-US" dirty="0">
                    <a:latin typeface="Zebra Sans" pitchFamily="2" charset="77"/>
                  </a:rPr>
                  <a:t>Address potential device issues before they impact your business, and uncover opportunities for cost-cutting, right-sizing inventory and reducing lost or stolen assets </a:t>
                </a:r>
              </a:p>
            </p:txBody>
          </p:sp>
          <p:sp>
            <p:nvSpPr>
              <p:cNvPr id="24" name="AutoShape 2">
                <a:extLst>
                  <a:ext uri="{FF2B5EF4-FFF2-40B4-BE49-F238E27FC236}">
                    <a16:creationId xmlns:a16="http://schemas.microsoft.com/office/drawing/2014/main" id="{A99E35B6-7679-1B4C-4457-1815E8A960DF}"/>
                  </a:ext>
                </a:extLst>
              </p:cNvPr>
              <p:cNvSpPr txBox="1">
                <a:spLocks noChangeAspect="1" noChangeArrowheads="1"/>
              </p:cNvSpPr>
              <p:nvPr/>
            </p:nvSpPr>
            <p:spPr bwMode="auto">
              <a:xfrm>
                <a:off x="1299383" y="5468144"/>
                <a:ext cx="3145248" cy="43520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16" tIns="45708" rIns="91416" bIns="45708" numCol="1" rtlCol="0" anchor="t" anchorCtr="0" compatLnSpc="1">
                <a:prstTxWarp prst="textNoShape">
                  <a:avLst/>
                </a:prstTxWarp>
                <a:noAutofit/>
              </a:bodyPr>
              <a:lstStyle>
                <a:lvl1pPr marL="227965" indent="-227965" defTabSz="914126" fontAlgn="base">
                  <a:lnSpc>
                    <a:spcPct val="150000"/>
                  </a:lnSpc>
                  <a:spcBef>
                    <a:spcPts val="1000"/>
                  </a:spcBef>
                  <a:buClr>
                    <a:schemeClr val="accent1"/>
                  </a:buClr>
                  <a:buFont typeface="Arial" panose="020B0604020202020204" pitchFamily="34" charset="0"/>
                  <a:buChar char="•"/>
                  <a:defRPr sz="1200"/>
                </a:lvl1pPr>
                <a:lvl2pPr indent="-230188" defTabSz="914126">
                  <a:lnSpc>
                    <a:spcPct val="100000"/>
                  </a:lnSpc>
                  <a:spcBef>
                    <a:spcPts val="800"/>
                  </a:spcBef>
                  <a:buFont typeface="Arial" panose="020B0604020202020204" pitchFamily="34" charset="0"/>
                  <a:buChar char="–"/>
                  <a:defRPr sz="1799"/>
                </a:lvl2pPr>
                <a:lvl3pPr marL="631825" indent="-173038" defTabSz="914126">
                  <a:lnSpc>
                    <a:spcPct val="100000"/>
                  </a:lnSpc>
                  <a:spcBef>
                    <a:spcPts val="600"/>
                  </a:spcBef>
                  <a:buFont typeface="Arial" panose="020B0604020202020204" pitchFamily="34" charset="0"/>
                  <a:buChar char="•"/>
                  <a:defRPr sz="1600"/>
                </a:lvl3pPr>
                <a:lvl4pPr marL="1599720" indent="-228531" defTabSz="914126">
                  <a:lnSpc>
                    <a:spcPct val="90000"/>
                  </a:lnSpc>
                  <a:spcBef>
                    <a:spcPts val="500"/>
                  </a:spcBef>
                  <a:buFont typeface="Arial" panose="020B0604020202020204" pitchFamily="34" charset="0"/>
                  <a:buChar char="•"/>
                  <a:defRPr sz="1400"/>
                </a:lvl4pPr>
                <a:lvl5pPr marL="2056783" indent="-228531" defTabSz="914126">
                  <a:lnSpc>
                    <a:spcPct val="90000"/>
                  </a:lnSpc>
                  <a:spcBef>
                    <a:spcPts val="500"/>
                  </a:spcBef>
                  <a:buFont typeface="Arial" panose="020B0604020202020204" pitchFamily="34" charset="0"/>
                  <a:buChar char="•"/>
                  <a:defRPr sz="1200"/>
                </a:lvl5pPr>
                <a:lvl6pPr marL="2513846" indent="-228531" defTabSz="914126">
                  <a:lnSpc>
                    <a:spcPct val="90000"/>
                  </a:lnSpc>
                  <a:spcBef>
                    <a:spcPts val="500"/>
                  </a:spcBef>
                  <a:buFont typeface="Arial" panose="020B0604020202020204" pitchFamily="34" charset="0"/>
                  <a:buChar char="•"/>
                  <a:defRPr sz="1799"/>
                </a:lvl6pPr>
                <a:lvl7pPr marL="2970908" indent="-228531" defTabSz="914126">
                  <a:lnSpc>
                    <a:spcPct val="90000"/>
                  </a:lnSpc>
                  <a:spcBef>
                    <a:spcPts val="500"/>
                  </a:spcBef>
                  <a:buFont typeface="Arial" panose="020B0604020202020204" pitchFamily="34" charset="0"/>
                  <a:buChar char="•"/>
                  <a:defRPr sz="1799"/>
                </a:lvl7pPr>
                <a:lvl8pPr marL="3427971" indent="-228531" defTabSz="914126">
                  <a:lnSpc>
                    <a:spcPct val="90000"/>
                  </a:lnSpc>
                  <a:spcBef>
                    <a:spcPts val="500"/>
                  </a:spcBef>
                  <a:buFont typeface="Arial" panose="020B0604020202020204" pitchFamily="34" charset="0"/>
                  <a:buChar char="•"/>
                  <a:defRPr sz="1799"/>
                </a:lvl8pPr>
                <a:lvl9pPr marL="3885034" indent="-228531" defTabSz="914126">
                  <a:lnSpc>
                    <a:spcPct val="90000"/>
                  </a:lnSpc>
                  <a:spcBef>
                    <a:spcPts val="500"/>
                  </a:spcBef>
                  <a:buFont typeface="Arial" panose="020B0604020202020204" pitchFamily="34" charset="0"/>
                  <a:buChar char="•"/>
                  <a:defRPr sz="1799"/>
                </a:lvl9pPr>
              </a:lstStyle>
              <a:p>
                <a:pPr>
                  <a:lnSpc>
                    <a:spcPct val="100000"/>
                  </a:lnSpc>
                </a:pPr>
                <a:r>
                  <a:rPr lang="en-US" dirty="0">
                    <a:latin typeface="Zebra Sans" pitchFamily="2" charset="77"/>
                  </a:rPr>
                  <a:t>View everything in an easy-to-understand, color-coded dashboard and get alerts on your inventory of mobile devices</a:t>
                </a:r>
              </a:p>
            </p:txBody>
          </p:sp>
          <p:sp>
            <p:nvSpPr>
              <p:cNvPr id="25" name="TextBox 24">
                <a:extLst>
                  <a:ext uri="{FF2B5EF4-FFF2-40B4-BE49-F238E27FC236}">
                    <a16:creationId xmlns:a16="http://schemas.microsoft.com/office/drawing/2014/main" id="{E6439DFD-7E60-307E-00B5-58C7F602E479}"/>
                  </a:ext>
                </a:extLst>
              </p:cNvPr>
              <p:cNvSpPr txBox="1"/>
              <p:nvPr/>
            </p:nvSpPr>
            <p:spPr>
              <a:xfrm>
                <a:off x="1297219" y="2861092"/>
                <a:ext cx="2923677" cy="523220"/>
              </a:xfrm>
              <a:prstGeom prst="rect">
                <a:avLst/>
              </a:prstGeom>
              <a:noFill/>
            </p:spPr>
            <p:txBody>
              <a:bodyPr wrap="square" rtlCol="0">
                <a:spAutoFit/>
              </a:bodyPr>
              <a:lstStyle/>
              <a:p>
                <a:r>
                  <a:rPr lang="en-US" sz="1400" dirty="0">
                    <a:latin typeface="Zebra Sans" pitchFamily="2" charset="77"/>
                  </a:rPr>
                  <a:t>Improve operations with proactive insights</a:t>
                </a:r>
              </a:p>
            </p:txBody>
          </p:sp>
        </p:grpSp>
      </p:grpSp>
      <p:pic>
        <p:nvPicPr>
          <p:cNvPr id="34" name="Picture 33" descr="A person sitting at a desk using a computer&#10;&#10;Description automatically generated">
            <a:extLst>
              <a:ext uri="{FF2B5EF4-FFF2-40B4-BE49-F238E27FC236}">
                <a16:creationId xmlns:a16="http://schemas.microsoft.com/office/drawing/2014/main" id="{AFC697E5-F75F-6583-6EF0-B61440C7C6F4}"/>
              </a:ext>
            </a:extLst>
          </p:cNvPr>
          <p:cNvPicPr>
            <a:picLocks noChangeAspect="1"/>
          </p:cNvPicPr>
          <p:nvPr/>
        </p:nvPicPr>
        <p:blipFill>
          <a:blip r:embed="rId3" cstate="screen">
            <a:extLst>
              <a:ext uri="{28A0092B-C50C-407E-A947-70E740481C1C}">
                <a14:useLocalDpi xmlns:a14="http://schemas.microsoft.com/office/drawing/2010/main"/>
              </a:ext>
            </a:extLst>
          </a:blip>
          <a:srcRect b="-2"/>
          <a:stretch/>
        </p:blipFill>
        <p:spPr>
          <a:xfrm>
            <a:off x="430551" y="2843306"/>
            <a:ext cx="4011514" cy="3121191"/>
          </a:xfrm>
          <a:prstGeom prst="roundRect">
            <a:avLst>
              <a:gd name="adj" fmla="val 4283"/>
            </a:avLst>
          </a:prstGeom>
        </p:spPr>
      </p:pic>
      <p:sp>
        <p:nvSpPr>
          <p:cNvPr id="36" name="Rounded Rectangle 35">
            <a:extLst>
              <a:ext uri="{FF2B5EF4-FFF2-40B4-BE49-F238E27FC236}">
                <a16:creationId xmlns:a16="http://schemas.microsoft.com/office/drawing/2014/main" id="{4927E925-8001-5BEA-DED3-3A965A140E17}"/>
              </a:ext>
            </a:extLst>
          </p:cNvPr>
          <p:cNvSpPr/>
          <p:nvPr/>
        </p:nvSpPr>
        <p:spPr>
          <a:xfrm>
            <a:off x="429557" y="1427798"/>
            <a:ext cx="4032504" cy="1256665"/>
          </a:xfrm>
          <a:prstGeom prst="roundRect">
            <a:avLst>
              <a:gd name="adj" fmla="val 913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37" name="Text Placeholder 3">
            <a:extLst>
              <a:ext uri="{FF2B5EF4-FFF2-40B4-BE49-F238E27FC236}">
                <a16:creationId xmlns:a16="http://schemas.microsoft.com/office/drawing/2014/main" id="{0798935F-7D8A-12D1-99B1-F255093A5F2D}"/>
              </a:ext>
            </a:extLst>
          </p:cNvPr>
          <p:cNvSpPr txBox="1">
            <a:spLocks/>
          </p:cNvSpPr>
          <p:nvPr/>
        </p:nvSpPr>
        <p:spPr>
          <a:xfrm>
            <a:off x="712843" y="1717758"/>
            <a:ext cx="3445936" cy="740764"/>
          </a:xfrm>
          <a:prstGeom prst="rect">
            <a:avLst/>
          </a:prstGeom>
        </p:spPr>
        <p:txBody>
          <a:bodyPr vert="horz" lIns="0" tIns="0" rIns="0" bIns="0" rtlCol="0">
            <a:noAutofit/>
          </a:bodyPr>
          <a:lstStyle>
            <a:lvl1pPr marL="0" indent="0" algn="l" defTabSz="914400" rtl="0" eaLnBrk="1" latinLnBrk="0" hangingPunct="1">
              <a:lnSpc>
                <a:spcPct val="100000"/>
              </a:lnSpc>
              <a:spcBef>
                <a:spcPts val="1800"/>
              </a:spcBef>
              <a:buFont typeface="Arial" panose="020B0604020202020204" pitchFamily="34" charset="0"/>
              <a:buNone/>
              <a:defRPr sz="1400" b="0" i="0" kern="1200" cap="all" baseline="0">
                <a:solidFill>
                  <a:schemeClr val="tx1"/>
                </a:solidFill>
                <a:latin typeface="Zebra Mono Medium"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spcBef>
                <a:spcPct val="0"/>
              </a:spcBef>
            </a:pPr>
            <a:r>
              <a:rPr lang="en-US" sz="2400" cap="none" dirty="0">
                <a:solidFill>
                  <a:schemeClr val="bg1"/>
                </a:solidFill>
                <a:latin typeface="Zebra Sans Cnd ExtraBold" pitchFamily="2" charset="77"/>
                <a:ea typeface="+mj-ea"/>
                <a:cs typeface="+mj-cs"/>
              </a:rPr>
              <a:t>Proactive device insights and device managed services</a:t>
            </a:r>
          </a:p>
        </p:txBody>
      </p:sp>
      <p:sp>
        <p:nvSpPr>
          <p:cNvPr id="40" name="Slide Number Placeholder 1">
            <a:extLst>
              <a:ext uri="{FF2B5EF4-FFF2-40B4-BE49-F238E27FC236}">
                <a16:creationId xmlns:a16="http://schemas.microsoft.com/office/drawing/2014/main" id="{1A2A8238-C6D9-DB90-46A9-0AF253D1DA50}"/>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46</a:t>
            </a:fld>
            <a:endParaRPr lang="en-US" dirty="0">
              <a:latin typeface="Zebra Sans" pitchFamily="2" charset="77"/>
            </a:endParaRPr>
          </a:p>
        </p:txBody>
      </p:sp>
      <p:sp>
        <p:nvSpPr>
          <p:cNvPr id="44" name="TextBox 43">
            <a:extLst>
              <a:ext uri="{FF2B5EF4-FFF2-40B4-BE49-F238E27FC236}">
                <a16:creationId xmlns:a16="http://schemas.microsoft.com/office/drawing/2014/main" id="{DD8B4026-B196-C72C-EB73-922332B9B224}"/>
              </a:ext>
            </a:extLst>
          </p:cNvPr>
          <p:cNvSpPr txBox="1"/>
          <p:nvPr/>
        </p:nvSpPr>
        <p:spPr>
          <a:xfrm>
            <a:off x="174172" y="6580558"/>
            <a:ext cx="1546702" cy="18288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spTree>
    <p:extLst>
      <p:ext uri="{BB962C8B-B14F-4D97-AF65-F5344CB8AC3E}">
        <p14:creationId xmlns:p14="http://schemas.microsoft.com/office/powerpoint/2010/main" val="4105928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AD4B48F-1720-DFE6-A5F4-9FAC49DBC9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2DC443-3B1F-5112-CFB6-9CF59DBD5CCE}"/>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75000"/>
                  </a:schemeClr>
                </a:solidFill>
                <a:latin typeface="Zebra Sans" pitchFamily="2" charset="77"/>
              </a:rPr>
              <a:pPr algn="r"/>
              <a:t>47</a:t>
            </a:fld>
            <a:endParaRPr lang="en-US" sz="800" dirty="0">
              <a:solidFill>
                <a:schemeClr val="bg1">
                  <a:lumMod val="75000"/>
                </a:schemeClr>
              </a:solidFill>
              <a:latin typeface="Zebra Sans" pitchFamily="2" charset="77"/>
            </a:endParaRPr>
          </a:p>
        </p:txBody>
      </p:sp>
      <p:sp>
        <p:nvSpPr>
          <p:cNvPr id="6" name="TextBox 5">
            <a:extLst>
              <a:ext uri="{FF2B5EF4-FFF2-40B4-BE49-F238E27FC236}">
                <a16:creationId xmlns:a16="http://schemas.microsoft.com/office/drawing/2014/main" id="{71138AD9-3405-8F34-E6A7-57D491D1D943}"/>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solidFill>
                <a:latin typeface="Zebra Sans" pitchFamily="2" charset="77"/>
              </a:rPr>
              <a:t>ZEBRA TECHNOLOGIES</a:t>
            </a:r>
          </a:p>
        </p:txBody>
      </p:sp>
      <p:sp>
        <p:nvSpPr>
          <p:cNvPr id="3" name="Rectangle 2">
            <a:extLst>
              <a:ext uri="{FF2B5EF4-FFF2-40B4-BE49-F238E27FC236}">
                <a16:creationId xmlns:a16="http://schemas.microsoft.com/office/drawing/2014/main" id="{9ED967A1-04ED-7DF0-BD0B-2C3085C42182}"/>
              </a:ext>
            </a:extLst>
          </p:cNvPr>
          <p:cNvSpPr/>
          <p:nvPr/>
        </p:nvSpPr>
        <p:spPr>
          <a:xfrm rot="5400000">
            <a:off x="4381500" y="-952500"/>
            <a:ext cx="3429000" cy="12192000"/>
          </a:xfrm>
          <a:prstGeom prst="rect">
            <a:avLst/>
          </a:prstGeom>
          <a:gradFill>
            <a:gsLst>
              <a:gs pos="28000">
                <a:schemeClr val="bg1">
                  <a:alpha val="0"/>
                </a:schemeClr>
              </a:gs>
              <a:gs pos="99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nvGrpSpPr>
          <p:cNvPr id="4" name="Group 3">
            <a:extLst>
              <a:ext uri="{FF2B5EF4-FFF2-40B4-BE49-F238E27FC236}">
                <a16:creationId xmlns:a16="http://schemas.microsoft.com/office/drawing/2014/main" id="{EEDE7B19-5964-EDCD-A03D-C532B838092B}"/>
              </a:ext>
            </a:extLst>
          </p:cNvPr>
          <p:cNvGrpSpPr/>
          <p:nvPr/>
        </p:nvGrpSpPr>
        <p:grpSpPr>
          <a:xfrm>
            <a:off x="549694" y="4919742"/>
            <a:ext cx="7409710" cy="1084818"/>
            <a:chOff x="549694" y="4919742"/>
            <a:chExt cx="7409710" cy="1084818"/>
          </a:xfrm>
        </p:grpSpPr>
        <p:sp>
          <p:nvSpPr>
            <p:cNvPr id="5" name="Title 6">
              <a:extLst>
                <a:ext uri="{FF2B5EF4-FFF2-40B4-BE49-F238E27FC236}">
                  <a16:creationId xmlns:a16="http://schemas.microsoft.com/office/drawing/2014/main" id="{D0C5D02B-990F-FF9C-A455-F2A58621B37B}"/>
                </a:ext>
              </a:extLst>
            </p:cNvPr>
            <p:cNvSpPr txBox="1">
              <a:spLocks/>
            </p:cNvSpPr>
            <p:nvPr/>
          </p:nvSpPr>
          <p:spPr>
            <a:xfrm>
              <a:off x="549694" y="4919742"/>
              <a:ext cx="7409710" cy="689269"/>
            </a:xfrm>
            <a:prstGeom prst="rect">
              <a:avLst/>
            </a:prstGeom>
          </p:spPr>
          <p:txBody>
            <a:bodyPr anchor="b"/>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sz="4400" dirty="0"/>
                <a:t>Product tour</a:t>
              </a:r>
            </a:p>
          </p:txBody>
        </p:sp>
        <p:sp>
          <p:nvSpPr>
            <p:cNvPr id="7" name="Subtitle 3">
              <a:extLst>
                <a:ext uri="{FF2B5EF4-FFF2-40B4-BE49-F238E27FC236}">
                  <a16:creationId xmlns:a16="http://schemas.microsoft.com/office/drawing/2014/main" id="{FC7AA0FA-AF99-0D68-FB05-10DB3990D32C}"/>
                </a:ext>
              </a:extLst>
            </p:cNvPr>
            <p:cNvSpPr txBox="1">
              <a:spLocks/>
            </p:cNvSpPr>
            <p:nvPr/>
          </p:nvSpPr>
          <p:spPr>
            <a:xfrm>
              <a:off x="549694" y="5540234"/>
              <a:ext cx="6110186" cy="464326"/>
            </a:xfrm>
            <a:prstGeom prst="rect">
              <a:avLst/>
            </a:prstGeom>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Get to know the ET401</a:t>
              </a:r>
            </a:p>
          </p:txBody>
        </p:sp>
      </p:grpSp>
    </p:spTree>
    <p:extLst>
      <p:ext uri="{BB962C8B-B14F-4D97-AF65-F5344CB8AC3E}">
        <p14:creationId xmlns:p14="http://schemas.microsoft.com/office/powerpoint/2010/main" val="40426721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FD18F-C608-8999-80A8-68E9EA959C9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266ADAB-9AAB-2F4F-9CF3-1089EFA0F4F5}"/>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 name="Title 1">
            <a:extLst>
              <a:ext uri="{FF2B5EF4-FFF2-40B4-BE49-F238E27FC236}">
                <a16:creationId xmlns:a16="http://schemas.microsoft.com/office/drawing/2014/main" id="{5067EEEE-2890-1C9E-A6C8-3CDD605A25EB}"/>
              </a:ext>
            </a:extLst>
          </p:cNvPr>
          <p:cNvSpPr>
            <a:spLocks noGrp="1"/>
          </p:cNvSpPr>
          <p:nvPr>
            <p:ph type="title"/>
          </p:nvPr>
        </p:nvSpPr>
        <p:spPr>
          <a:xfrm>
            <a:off x="457200" y="556011"/>
            <a:ext cx="2598688" cy="369947"/>
          </a:xfrm>
        </p:spPr>
        <p:txBody>
          <a:bodyPr/>
          <a:lstStyle/>
          <a:p>
            <a:r>
              <a:rPr lang="en-US" dirty="0">
                <a:solidFill>
                  <a:schemeClr val="bg1"/>
                </a:solidFill>
              </a:rPr>
              <a:t>Product Tour</a:t>
            </a:r>
          </a:p>
        </p:txBody>
      </p:sp>
      <p:sp>
        <p:nvSpPr>
          <p:cNvPr id="7" name="Slide Number Placeholder 1">
            <a:extLst>
              <a:ext uri="{FF2B5EF4-FFF2-40B4-BE49-F238E27FC236}">
                <a16:creationId xmlns:a16="http://schemas.microsoft.com/office/drawing/2014/main" id="{34693A58-EBA1-F08D-4EC4-795476B25544}"/>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75000"/>
                  </a:schemeClr>
                </a:solidFill>
                <a:latin typeface="Zebra Sans" pitchFamily="2" charset="77"/>
              </a:rPr>
              <a:pPr algn="r"/>
              <a:t>48</a:t>
            </a:fld>
            <a:endParaRPr lang="en-US" dirty="0">
              <a:solidFill>
                <a:schemeClr val="bg1">
                  <a:lumMod val="75000"/>
                </a:schemeClr>
              </a:solidFill>
              <a:latin typeface="Zebra Sans" pitchFamily="2" charset="77"/>
            </a:endParaRPr>
          </a:p>
        </p:txBody>
      </p:sp>
      <p:sp>
        <p:nvSpPr>
          <p:cNvPr id="43" name="TextBox 42">
            <a:extLst>
              <a:ext uri="{FF2B5EF4-FFF2-40B4-BE49-F238E27FC236}">
                <a16:creationId xmlns:a16="http://schemas.microsoft.com/office/drawing/2014/main" id="{E0A38BB4-62EC-3D01-D6CD-E05A61F53815}"/>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lumMod val="75000"/>
                  </a:schemeClr>
                </a:solidFill>
                <a:latin typeface="Zebra Sans" pitchFamily="2" charset="77"/>
              </a:rPr>
              <a:t>ZEBRA TECHNOLOGIES</a:t>
            </a:r>
          </a:p>
        </p:txBody>
      </p:sp>
      <p:grpSp>
        <p:nvGrpSpPr>
          <p:cNvPr id="29" name="Group 28">
            <a:extLst>
              <a:ext uri="{FF2B5EF4-FFF2-40B4-BE49-F238E27FC236}">
                <a16:creationId xmlns:a16="http://schemas.microsoft.com/office/drawing/2014/main" id="{6FB98254-0304-EA50-45A6-902EDBB915CD}"/>
              </a:ext>
            </a:extLst>
          </p:cNvPr>
          <p:cNvGrpSpPr/>
          <p:nvPr/>
        </p:nvGrpSpPr>
        <p:grpSpPr>
          <a:xfrm>
            <a:off x="1311819" y="1313950"/>
            <a:ext cx="9442179" cy="4844174"/>
            <a:chOff x="1311819" y="1177586"/>
            <a:chExt cx="9442179" cy="4844174"/>
          </a:xfrm>
        </p:grpSpPr>
        <p:sp>
          <p:nvSpPr>
            <p:cNvPr id="44" name="TextBox 43">
              <a:extLst>
                <a:ext uri="{FF2B5EF4-FFF2-40B4-BE49-F238E27FC236}">
                  <a16:creationId xmlns:a16="http://schemas.microsoft.com/office/drawing/2014/main" id="{7C497F1D-F4AB-8C37-A452-EB44F840023D}"/>
                </a:ext>
              </a:extLst>
            </p:cNvPr>
            <p:cNvSpPr txBox="1"/>
            <p:nvPr/>
          </p:nvSpPr>
          <p:spPr>
            <a:xfrm>
              <a:off x="8169518" y="4747497"/>
              <a:ext cx="2584480" cy="430887"/>
            </a:xfrm>
            <a:prstGeom prst="rect">
              <a:avLst/>
            </a:prstGeom>
            <a:noFill/>
          </p:spPr>
          <p:txBody>
            <a:bodyPr wrap="square" rtlCol="0">
              <a:spAutoFit/>
            </a:bodyPr>
            <a:lstStyle/>
            <a:p>
              <a:pPr defTabSz="913852">
                <a:defRPr/>
              </a:pPr>
              <a:r>
                <a:rPr lang="en-GB" sz="1200" dirty="0">
                  <a:solidFill>
                    <a:schemeClr val="accent2"/>
                  </a:solidFill>
                  <a:latin typeface="Zebra Mono Medium" pitchFamily="2" charset="77"/>
                </a:rPr>
                <a:t>FRONT FIRING SPEAKERS</a:t>
              </a:r>
            </a:p>
            <a:p>
              <a:pPr marL="119063" indent="-119063" defTabSz="914126">
                <a:buFont typeface="Arial" panose="020B0604020202020204" pitchFamily="34" charset="0"/>
                <a:buChar char="•"/>
                <a:defRPr/>
              </a:pPr>
              <a:r>
                <a:rPr lang="en-GB" sz="1000" dirty="0">
                  <a:solidFill>
                    <a:schemeClr val="bg1"/>
                  </a:solidFill>
                  <a:latin typeface="Zebra Sans" pitchFamily="2" charset="77"/>
                  <a:ea typeface="MS PGothic" pitchFamily="34" charset="-128"/>
                </a:rPr>
                <a:t>AI-tuned audio experience</a:t>
              </a:r>
              <a:endParaRPr lang="en-US" sz="1000" dirty="0">
                <a:solidFill>
                  <a:schemeClr val="bg1"/>
                </a:solidFill>
                <a:latin typeface="Zebra Sans" pitchFamily="2" charset="77"/>
                <a:ea typeface="MS PGothic" pitchFamily="34" charset="-128"/>
              </a:endParaRPr>
            </a:p>
          </p:txBody>
        </p:sp>
        <p:sp>
          <p:nvSpPr>
            <p:cNvPr id="17" name="TextBox 16">
              <a:extLst>
                <a:ext uri="{FF2B5EF4-FFF2-40B4-BE49-F238E27FC236}">
                  <a16:creationId xmlns:a16="http://schemas.microsoft.com/office/drawing/2014/main" id="{2D686002-D7B5-DFE8-DAD0-6ADC698E630B}"/>
                </a:ext>
              </a:extLst>
            </p:cNvPr>
            <p:cNvSpPr txBox="1"/>
            <p:nvPr/>
          </p:nvSpPr>
          <p:spPr>
            <a:xfrm>
              <a:off x="2904577" y="2658476"/>
              <a:ext cx="1762198" cy="430887"/>
            </a:xfrm>
            <a:prstGeom prst="rect">
              <a:avLst/>
            </a:prstGeom>
            <a:noFill/>
          </p:spPr>
          <p:txBody>
            <a:bodyPr wrap="square" rtlCol="0">
              <a:spAutoFit/>
            </a:bodyPr>
            <a:lstStyle/>
            <a:p>
              <a:pPr marR="0" lvl="0" indent="0" defTabSz="913852">
                <a:lnSpc>
                  <a:spcPct val="100000"/>
                </a:lnSpc>
                <a:buClrTx/>
                <a:buSzTx/>
                <a:buFontTx/>
                <a:buNone/>
                <a:tabLst/>
                <a:defRPr/>
              </a:pPr>
              <a:r>
                <a:rPr lang="en-GB" sz="1200" dirty="0">
                  <a:solidFill>
                    <a:schemeClr val="accent2"/>
                  </a:solidFill>
                  <a:latin typeface="Zebra Mono Medium" pitchFamily="2" charset="77"/>
                </a:rPr>
                <a:t>RUGGED POGO PINS</a:t>
              </a:r>
            </a:p>
            <a:p>
              <a:pPr marL="119063" indent="-119063" defTabSz="914126">
                <a:buFont typeface="Arial" panose="020B0604020202020204" pitchFamily="34" charset="0"/>
                <a:buChar char="•"/>
                <a:tabLst/>
                <a:defRPr/>
              </a:pPr>
              <a:r>
                <a:rPr lang="en-GB" sz="1000" dirty="0">
                  <a:solidFill>
                    <a:schemeClr val="bg1"/>
                  </a:solidFill>
                  <a:latin typeface="Zebra Sans" pitchFamily="2" charset="77"/>
                  <a:ea typeface="MS PGothic" pitchFamily="34" charset="-128"/>
                </a:rPr>
                <a:t>Fast charging</a:t>
              </a:r>
              <a:endParaRPr lang="en-US" sz="1000" dirty="0">
                <a:solidFill>
                  <a:schemeClr val="bg1"/>
                </a:solidFill>
                <a:latin typeface="Zebra Sans" pitchFamily="2" charset="77"/>
                <a:ea typeface="MS PGothic" pitchFamily="34" charset="-128"/>
              </a:endParaRPr>
            </a:p>
          </p:txBody>
        </p:sp>
        <p:sp>
          <p:nvSpPr>
            <p:cNvPr id="19" name="TextBox 18">
              <a:extLst>
                <a:ext uri="{FF2B5EF4-FFF2-40B4-BE49-F238E27FC236}">
                  <a16:creationId xmlns:a16="http://schemas.microsoft.com/office/drawing/2014/main" id="{5217AAD9-1B2F-81E5-273F-6DB55C2843BA}"/>
                </a:ext>
              </a:extLst>
            </p:cNvPr>
            <p:cNvSpPr txBox="1"/>
            <p:nvPr/>
          </p:nvSpPr>
          <p:spPr>
            <a:xfrm>
              <a:off x="6764726" y="5573538"/>
              <a:ext cx="2427701" cy="430887"/>
            </a:xfrm>
            <a:prstGeom prst="rect">
              <a:avLst/>
            </a:prstGeom>
            <a:noFill/>
          </p:spPr>
          <p:txBody>
            <a:bodyPr wrap="square" rtlCol="0">
              <a:spAutoFit/>
            </a:bodyPr>
            <a:lstStyle/>
            <a:p>
              <a:pPr defTabSz="913852">
                <a:defRPr/>
              </a:pPr>
              <a:r>
                <a:rPr lang="en-GB" sz="1200" dirty="0">
                  <a:solidFill>
                    <a:schemeClr val="accent2"/>
                  </a:solidFill>
                  <a:latin typeface="Zebra Mono Medium" pitchFamily="2" charset="77"/>
                </a:rPr>
                <a:t>REDESIGNED BATTERY DOOR COVER</a:t>
              </a:r>
            </a:p>
            <a:p>
              <a:pPr marL="119063" indent="-119063" defTabSz="914126">
                <a:buFont typeface="Arial" panose="020B0604020202020204" pitchFamily="34" charset="0"/>
                <a:buChar char="•"/>
                <a:tabLst/>
                <a:defRPr/>
              </a:pPr>
              <a:r>
                <a:rPr lang="en-GB" sz="1000" dirty="0">
                  <a:solidFill>
                    <a:schemeClr val="bg1"/>
                  </a:solidFill>
                  <a:latin typeface="Zebra Sans" pitchFamily="2" charset="77"/>
                  <a:ea typeface="MS PGothic" pitchFamily="34" charset="-128"/>
                </a:rPr>
                <a:t>Field-replaceable batteries</a:t>
              </a:r>
            </a:p>
          </p:txBody>
        </p:sp>
        <p:sp>
          <p:nvSpPr>
            <p:cNvPr id="20" name="TextBox 19">
              <a:extLst>
                <a:ext uri="{FF2B5EF4-FFF2-40B4-BE49-F238E27FC236}">
                  <a16:creationId xmlns:a16="http://schemas.microsoft.com/office/drawing/2014/main" id="{900EEF97-C1C9-1A5C-13B0-930A6A2078FF}"/>
                </a:ext>
              </a:extLst>
            </p:cNvPr>
            <p:cNvSpPr txBox="1"/>
            <p:nvPr/>
          </p:nvSpPr>
          <p:spPr>
            <a:xfrm>
              <a:off x="1311819" y="3383065"/>
              <a:ext cx="2757261" cy="892552"/>
            </a:xfrm>
            <a:prstGeom prst="rect">
              <a:avLst/>
            </a:prstGeom>
            <a:noFill/>
          </p:spPr>
          <p:txBody>
            <a:bodyPr wrap="square" rtlCol="0">
              <a:spAutoFit/>
            </a:bodyPr>
            <a:lstStyle/>
            <a:p>
              <a:pPr marR="0" lvl="0" indent="0" defTabSz="913852">
                <a:lnSpc>
                  <a:spcPct val="100000"/>
                </a:lnSpc>
                <a:buClrTx/>
                <a:buSzTx/>
                <a:buFontTx/>
                <a:buNone/>
                <a:tabLst/>
                <a:defRPr/>
              </a:pPr>
              <a:r>
                <a:rPr lang="en-GB" sz="1200" dirty="0">
                  <a:solidFill>
                    <a:schemeClr val="accent2"/>
                  </a:solidFill>
                  <a:latin typeface="Zebra Mono Medium" pitchFamily="2" charset="77"/>
                </a:rPr>
                <a:t>High resolution CAMERAs</a:t>
              </a:r>
            </a:p>
            <a:p>
              <a:pPr marL="119063" indent="-119063" defTabSz="914126">
                <a:buFont typeface="Arial" panose="020B0604020202020204" pitchFamily="34" charset="0"/>
                <a:buChar char="•"/>
                <a:tabLst/>
                <a:defRPr/>
              </a:pPr>
              <a:r>
                <a:rPr lang="en-GB" sz="1000" dirty="0">
                  <a:solidFill>
                    <a:schemeClr val="bg1"/>
                  </a:solidFill>
                  <a:latin typeface="Zebra Sans" pitchFamily="2" charset="77"/>
                  <a:ea typeface="MS PGothic" pitchFamily="34" charset="-128"/>
                </a:rPr>
                <a:t>16 MP rear camera</a:t>
              </a:r>
            </a:p>
            <a:p>
              <a:pPr marL="119063" indent="-119063" defTabSz="914126">
                <a:buFont typeface="Arial" panose="020B0604020202020204" pitchFamily="34" charset="0"/>
                <a:buChar char="•"/>
                <a:tabLst/>
                <a:defRPr/>
              </a:pPr>
              <a:r>
                <a:rPr lang="en-GB" sz="1000" dirty="0">
                  <a:solidFill>
                    <a:schemeClr val="bg1"/>
                  </a:solidFill>
                  <a:latin typeface="Zebra Sans" pitchFamily="2" charset="77"/>
                  <a:ea typeface="MS PGothic" pitchFamily="34" charset="-128"/>
                </a:rPr>
                <a:t>8 MP front camera</a:t>
              </a:r>
            </a:p>
            <a:p>
              <a:pPr marL="119063" indent="-119063" defTabSz="914126">
                <a:buFont typeface="Arial" panose="020B0604020202020204" pitchFamily="34" charset="0"/>
                <a:buChar char="•"/>
                <a:tabLst/>
                <a:defRPr/>
              </a:pPr>
              <a:r>
                <a:rPr lang="en-GB" sz="1000" dirty="0">
                  <a:solidFill>
                    <a:schemeClr val="bg1"/>
                  </a:solidFill>
                  <a:latin typeface="Zebra Sans" pitchFamily="2" charset="77"/>
                  <a:ea typeface="MS PGothic" pitchFamily="34" charset="-128"/>
                </a:rPr>
                <a:t>Optional 13 MP wide-angle rear camera</a:t>
              </a:r>
            </a:p>
            <a:p>
              <a:pPr marL="0" marR="0" lvl="0" indent="0" defTabSz="914126" rtl="0" eaLnBrk="1" fontAlgn="auto" latinLnBrk="0" hangingPunct="1">
                <a:lnSpc>
                  <a:spcPct val="100000"/>
                </a:lnSpc>
                <a:spcBef>
                  <a:spcPts val="0"/>
                </a:spcBef>
                <a:spcAft>
                  <a:spcPts val="0"/>
                </a:spcAft>
                <a:buClrTx/>
                <a:buSzTx/>
                <a:buFontTx/>
                <a:buNone/>
                <a:tabLst/>
                <a:defRPr/>
              </a:pPr>
              <a:r>
                <a:rPr kumimoji="0" lang="en-GB" sz="1000" u="none" strike="noStrike" kern="1200" cap="none" spc="0" normalizeH="0" baseline="0" noProof="0" dirty="0">
                  <a:ln>
                    <a:noFill/>
                  </a:ln>
                  <a:solidFill>
                    <a:srgbClr val="00B0F0"/>
                  </a:solidFill>
                  <a:effectLst/>
                  <a:uLnTx/>
                  <a:uFillTx/>
                  <a:latin typeface="Zebra Sans" pitchFamily="2" charset="77"/>
                  <a:ea typeface="MS PGothic" pitchFamily="34" charset="-128"/>
                  <a:cs typeface="+mn-cs"/>
                </a:rPr>
                <a:t> </a:t>
              </a:r>
              <a:endParaRPr kumimoji="0" lang="en-US" sz="1000" u="none" strike="noStrike" kern="1200" cap="none" spc="0" normalizeH="0" baseline="0" noProof="0" dirty="0">
                <a:ln>
                  <a:noFill/>
                </a:ln>
                <a:solidFill>
                  <a:srgbClr val="00B0F0"/>
                </a:solidFill>
                <a:effectLst/>
                <a:uLnTx/>
                <a:uFillTx/>
                <a:latin typeface="Zebra Sans" pitchFamily="2" charset="77"/>
                <a:ea typeface="MS PGothic" pitchFamily="34" charset="-128"/>
                <a:cs typeface="+mn-cs"/>
              </a:endParaRPr>
            </a:p>
          </p:txBody>
        </p:sp>
        <p:sp>
          <p:nvSpPr>
            <p:cNvPr id="22" name="TextBox 21">
              <a:extLst>
                <a:ext uri="{FF2B5EF4-FFF2-40B4-BE49-F238E27FC236}">
                  <a16:creationId xmlns:a16="http://schemas.microsoft.com/office/drawing/2014/main" id="{705A1957-B0D2-F5D2-B78F-073BF3B7B50E}"/>
                </a:ext>
              </a:extLst>
            </p:cNvPr>
            <p:cNvSpPr txBox="1"/>
            <p:nvPr/>
          </p:nvSpPr>
          <p:spPr>
            <a:xfrm>
              <a:off x="8725849" y="1623862"/>
              <a:ext cx="1977850" cy="738664"/>
            </a:xfrm>
            <a:prstGeom prst="rect">
              <a:avLst/>
            </a:prstGeom>
            <a:noFill/>
          </p:spPr>
          <p:txBody>
            <a:bodyPr wrap="square" rtlCol="0">
              <a:spAutoFit/>
            </a:bodyPr>
            <a:lstStyle/>
            <a:p>
              <a:pPr marR="0" lvl="0" indent="0" defTabSz="913852">
                <a:lnSpc>
                  <a:spcPct val="100000"/>
                </a:lnSpc>
                <a:buClrTx/>
                <a:buSzTx/>
                <a:buFontTx/>
                <a:buNone/>
                <a:tabLst/>
                <a:defRPr/>
              </a:pPr>
              <a:r>
                <a:rPr lang="en-US" sz="1200" dirty="0">
                  <a:solidFill>
                    <a:schemeClr val="accent2"/>
                  </a:solidFill>
                  <a:latin typeface="Zebra Mono Medium" pitchFamily="2" charset="77"/>
                </a:rPr>
                <a:t>WIRELESS CONNECTIVITY</a:t>
              </a:r>
            </a:p>
            <a:p>
              <a:pPr marL="119063" indent="-119063" defTabSz="914126">
                <a:buFont typeface="Arial" panose="020B0604020202020204" pitchFamily="34" charset="0"/>
                <a:buChar char="•"/>
                <a:tabLst/>
                <a:defRPr/>
              </a:pPr>
              <a:r>
                <a:rPr lang="en-US" sz="1000" dirty="0">
                  <a:solidFill>
                    <a:schemeClr val="bg1"/>
                  </a:solidFill>
                  <a:latin typeface="Zebra Sans" pitchFamily="2" charset="77"/>
                  <a:ea typeface="MS PGothic" pitchFamily="34" charset="-128"/>
                </a:rPr>
                <a:t>Wi-Fi 7</a:t>
              </a:r>
            </a:p>
            <a:p>
              <a:pPr marL="119063" indent="-119063" defTabSz="914126">
                <a:buFont typeface="Arial" panose="020B0604020202020204" pitchFamily="34" charset="0"/>
                <a:buChar char="•"/>
                <a:tabLst/>
                <a:defRPr/>
              </a:pPr>
              <a:r>
                <a:rPr lang="en-US" sz="1000" dirty="0">
                  <a:solidFill>
                    <a:schemeClr val="bg1"/>
                  </a:solidFill>
                  <a:latin typeface="Zebra Sans" pitchFamily="2" charset="77"/>
                  <a:ea typeface="MS PGothic" pitchFamily="34" charset="-128"/>
                </a:rPr>
                <a:t>Optional 5G</a:t>
              </a:r>
            </a:p>
            <a:p>
              <a:pPr marL="119063" indent="-119063" defTabSz="914126">
                <a:buFont typeface="Arial" panose="020B0604020202020204" pitchFamily="34" charset="0"/>
                <a:buChar char="•"/>
                <a:tabLst/>
                <a:defRPr/>
              </a:pPr>
              <a:r>
                <a:rPr lang="en-US" sz="1000" dirty="0">
                  <a:solidFill>
                    <a:schemeClr val="bg1"/>
                  </a:solidFill>
                  <a:latin typeface="Zebra Sans" pitchFamily="2" charset="77"/>
                  <a:ea typeface="MS PGothic" pitchFamily="34" charset="-128"/>
                </a:rPr>
                <a:t>Bluetooth 6.0</a:t>
              </a:r>
            </a:p>
          </p:txBody>
        </p:sp>
        <p:sp>
          <p:nvSpPr>
            <p:cNvPr id="23" name="TextBox 22">
              <a:extLst>
                <a:ext uri="{FF2B5EF4-FFF2-40B4-BE49-F238E27FC236}">
                  <a16:creationId xmlns:a16="http://schemas.microsoft.com/office/drawing/2014/main" id="{33FA34CD-8B34-1EA7-4A6C-E51FD3B97F73}"/>
                </a:ext>
              </a:extLst>
            </p:cNvPr>
            <p:cNvSpPr txBox="1"/>
            <p:nvPr/>
          </p:nvSpPr>
          <p:spPr>
            <a:xfrm>
              <a:off x="2330655" y="1177586"/>
              <a:ext cx="2103121" cy="1046440"/>
            </a:xfrm>
            <a:prstGeom prst="rect">
              <a:avLst/>
            </a:prstGeom>
            <a:noFill/>
          </p:spPr>
          <p:txBody>
            <a:bodyPr wrap="square" rtlCol="0">
              <a:spAutoFit/>
            </a:bodyPr>
            <a:lstStyle/>
            <a:p>
              <a:pPr marR="0" lvl="0" indent="0" defTabSz="913852">
                <a:lnSpc>
                  <a:spcPct val="100000"/>
                </a:lnSpc>
                <a:buClrTx/>
                <a:buSzTx/>
                <a:buFontTx/>
                <a:buNone/>
                <a:tabLst/>
                <a:defRPr/>
              </a:pPr>
              <a:r>
                <a:rPr lang="en-GB" sz="1200" dirty="0">
                  <a:solidFill>
                    <a:schemeClr val="accent2"/>
                  </a:solidFill>
                  <a:latin typeface="Zebra Mono Medium" pitchFamily="2" charset="77"/>
                </a:rPr>
                <a:t>ERGONOMIC Buttons</a:t>
              </a:r>
            </a:p>
            <a:p>
              <a:pPr marL="119063" marR="0" lvl="0" indent="-119063" defTabSz="914126"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GB" sz="1000" u="none" strike="noStrike" kern="1200" cap="none" spc="0" normalizeH="0" baseline="0" noProof="0" dirty="0">
                  <a:ln>
                    <a:noFill/>
                  </a:ln>
                  <a:solidFill>
                    <a:schemeClr val="bg1"/>
                  </a:solidFill>
                  <a:effectLst/>
                  <a:uLnTx/>
                  <a:uFillTx/>
                  <a:latin typeface="Zebra Sans" pitchFamily="2" charset="77"/>
                  <a:ea typeface="MS PGothic" pitchFamily="34" charset="-128"/>
                  <a:cs typeface="+mn-cs"/>
                </a:rPr>
                <a:t>Dedicated </a:t>
              </a:r>
              <a:r>
                <a:rPr lang="en-GB" sz="1000" dirty="0">
                  <a:solidFill>
                    <a:schemeClr val="bg1"/>
                  </a:solidFill>
                  <a:latin typeface="Zebra Sans" pitchFamily="2" charset="77"/>
                </a:rPr>
                <a:t>s</a:t>
              </a:r>
              <a:r>
                <a:rPr kumimoji="0" lang="en-GB" sz="1000" u="none" strike="noStrike" kern="1200" cap="none" spc="0" normalizeH="0" baseline="0" noProof="0" dirty="0">
                  <a:ln>
                    <a:noFill/>
                  </a:ln>
                  <a:solidFill>
                    <a:schemeClr val="bg1"/>
                  </a:solidFill>
                  <a:effectLst/>
                  <a:uLnTx/>
                  <a:uFillTx/>
                  <a:latin typeface="Zebra Sans" pitchFamily="2" charset="77"/>
                  <a:ea typeface="MS PGothic" pitchFamily="34" charset="-128"/>
                  <a:cs typeface="+mn-cs"/>
                </a:rPr>
                <a:t>canning buttons on front left side and top side of the tablet*</a:t>
              </a:r>
            </a:p>
            <a:p>
              <a:pPr marL="119063" marR="0" lvl="0" indent="-119063" defTabSz="914126" rtl="0" eaLnBrk="1" fontAlgn="auto" latinLnBrk="0" hangingPunct="1">
                <a:lnSpc>
                  <a:spcPct val="100000"/>
                </a:lnSpc>
                <a:spcBef>
                  <a:spcPts val="0"/>
                </a:spcBef>
                <a:spcAft>
                  <a:spcPts val="0"/>
                </a:spcAft>
                <a:buClrTx/>
                <a:buSzTx/>
                <a:buFont typeface="Arial" panose="020B0604020202020204" pitchFamily="34" charset="0"/>
                <a:buChar char="•"/>
                <a:defRPr/>
              </a:pPr>
              <a:r>
                <a:rPr lang="en-GB" sz="1000" dirty="0">
                  <a:solidFill>
                    <a:schemeClr val="bg1"/>
                  </a:solidFill>
                  <a:latin typeface="Zebra Sans" pitchFamily="2" charset="77"/>
                </a:rPr>
                <a:t>All keys are p</a:t>
              </a:r>
              <a:r>
                <a:rPr kumimoji="0" lang="en-GB" sz="1000" u="none" strike="noStrike" kern="1200" cap="none" spc="0" normalizeH="0" baseline="0" noProof="0" dirty="0" err="1">
                  <a:ln>
                    <a:noFill/>
                  </a:ln>
                  <a:solidFill>
                    <a:schemeClr val="bg1"/>
                  </a:solidFill>
                  <a:effectLst/>
                  <a:uLnTx/>
                  <a:uFillTx/>
                  <a:latin typeface="Zebra Sans" pitchFamily="2" charset="77"/>
                  <a:ea typeface="MS PGothic" pitchFamily="34" charset="-128"/>
                  <a:cs typeface="+mn-cs"/>
                </a:rPr>
                <a:t>rogrammable</a:t>
              </a:r>
              <a:r>
                <a:rPr kumimoji="0" lang="en-GB" sz="1000" u="none" strike="noStrike" kern="1200" cap="none" spc="0" normalizeH="0" baseline="0" noProof="0" dirty="0">
                  <a:ln>
                    <a:noFill/>
                  </a:ln>
                  <a:solidFill>
                    <a:schemeClr val="bg1"/>
                  </a:solidFill>
                  <a:effectLst/>
                  <a:uLnTx/>
                  <a:uFillTx/>
                  <a:latin typeface="Zebra Sans" pitchFamily="2" charset="77"/>
                  <a:ea typeface="MS PGothic" pitchFamily="34" charset="-128"/>
                  <a:cs typeface="+mn-cs"/>
                </a:rPr>
                <a:t>: power, volume, and scanning</a:t>
              </a:r>
              <a:endParaRPr kumimoji="0" lang="en-US" sz="1000" u="none" strike="noStrike" kern="1200" cap="none" spc="0" normalizeH="0" baseline="0" noProof="0" dirty="0">
                <a:ln>
                  <a:noFill/>
                </a:ln>
                <a:solidFill>
                  <a:schemeClr val="bg1"/>
                </a:solidFill>
                <a:effectLst/>
                <a:uLnTx/>
                <a:uFillTx/>
                <a:latin typeface="Zebra Sans" pitchFamily="2" charset="77"/>
                <a:ea typeface="MS PGothic" pitchFamily="34" charset="-128"/>
                <a:cs typeface="+mn-cs"/>
              </a:endParaRPr>
            </a:p>
          </p:txBody>
        </p:sp>
        <p:sp>
          <p:nvSpPr>
            <p:cNvPr id="24" name="TextBox 23">
              <a:extLst>
                <a:ext uri="{FF2B5EF4-FFF2-40B4-BE49-F238E27FC236}">
                  <a16:creationId xmlns:a16="http://schemas.microsoft.com/office/drawing/2014/main" id="{D169A685-B14E-2D8F-0C90-58BBD8898C52}"/>
                </a:ext>
              </a:extLst>
            </p:cNvPr>
            <p:cNvSpPr txBox="1"/>
            <p:nvPr/>
          </p:nvSpPr>
          <p:spPr>
            <a:xfrm>
              <a:off x="8557879" y="2994610"/>
              <a:ext cx="2051478" cy="1200329"/>
            </a:xfrm>
            <a:prstGeom prst="rect">
              <a:avLst/>
            </a:prstGeom>
          </p:spPr>
          <p:txBody>
            <a:bodyPr wrap="square" rtlCol="0">
              <a:spAutoFit/>
            </a:bodyPr>
            <a:lstStyle/>
            <a:p>
              <a:pPr defTabSz="913852">
                <a:defRPr/>
              </a:pPr>
              <a:r>
                <a:rPr lang="en-US" sz="1200" dirty="0">
                  <a:solidFill>
                    <a:schemeClr val="accent2"/>
                  </a:solidFill>
                  <a:latin typeface="Zebra Mono Medium" pitchFamily="2" charset="77"/>
                </a:rPr>
                <a:t>RUGGED DISPLAY</a:t>
              </a:r>
            </a:p>
            <a:p>
              <a:pPr marL="119063" indent="-119063" defTabSz="914126">
                <a:buFont typeface="Arial" panose="020B0604020202020204" pitchFamily="34" charset="0"/>
                <a:buChar char="•"/>
                <a:tabLst/>
                <a:defRPr/>
              </a:pPr>
              <a:r>
                <a:rPr lang="en-US" sz="1000" dirty="0">
                  <a:solidFill>
                    <a:schemeClr val="bg1"/>
                  </a:solidFill>
                  <a:latin typeface="Zebra Sans" pitchFamily="2" charset="77"/>
                  <a:ea typeface="MS PGothic" pitchFamily="34" charset="-128"/>
                </a:rPr>
                <a:t>Gorilla Glass 5</a:t>
              </a:r>
            </a:p>
            <a:p>
              <a:pPr marL="119063" indent="-119063" defTabSz="914126">
                <a:buFont typeface="Arial" panose="020B0604020202020204" pitchFamily="34" charset="0"/>
                <a:buChar char="•"/>
                <a:defRPr/>
              </a:pPr>
              <a:r>
                <a:rPr lang="en-US" sz="1000" dirty="0">
                  <a:solidFill>
                    <a:schemeClr val="bg1"/>
                  </a:solidFill>
                  <a:latin typeface="Zebra Sans" pitchFamily="2" charset="77"/>
                  <a:ea typeface="MS PGothic" pitchFamily="34" charset="-128"/>
                </a:rPr>
                <a:t>AI-enabled touchscreen</a:t>
              </a:r>
            </a:p>
            <a:p>
              <a:pPr marL="119063" indent="-119063" defTabSz="914126">
                <a:buFont typeface="Arial" panose="020B0604020202020204" pitchFamily="34" charset="0"/>
                <a:buChar char="•"/>
                <a:tabLst/>
                <a:defRPr/>
              </a:pPr>
              <a:r>
                <a:rPr lang="en-US" sz="1000" dirty="0">
                  <a:solidFill>
                    <a:schemeClr val="bg1"/>
                  </a:solidFill>
                  <a:latin typeface="Zebra Sans" pitchFamily="2" charset="77"/>
                  <a:ea typeface="MS PGothic" pitchFamily="34" charset="-128"/>
                </a:rPr>
                <a:t>WUXGA</a:t>
              </a:r>
            </a:p>
            <a:p>
              <a:pPr marL="119063" indent="-119063" defTabSz="914126">
                <a:buFont typeface="Arial" panose="020B0604020202020204" pitchFamily="34" charset="0"/>
                <a:buChar char="•"/>
                <a:tabLst/>
                <a:defRPr/>
              </a:pPr>
              <a:r>
                <a:rPr lang="en-US" sz="1000" dirty="0">
                  <a:solidFill>
                    <a:schemeClr val="bg1"/>
                  </a:solidFill>
                  <a:latin typeface="Zebra Sans" pitchFamily="2" charset="77"/>
                  <a:ea typeface="MS PGothic" pitchFamily="34" charset="-128"/>
                </a:rPr>
                <a:t>600 nits</a:t>
              </a:r>
            </a:p>
            <a:p>
              <a:pPr marL="119063" indent="-119063" defTabSz="914126">
                <a:buFont typeface="Arial" panose="020B0604020202020204" pitchFamily="34" charset="0"/>
                <a:buChar char="•"/>
                <a:tabLst/>
                <a:defRPr/>
              </a:pPr>
              <a:r>
                <a:rPr lang="en-US" sz="1000" dirty="0">
                  <a:solidFill>
                    <a:schemeClr val="bg1"/>
                  </a:solidFill>
                  <a:latin typeface="Zebra Sans" pitchFamily="2" charset="77"/>
                  <a:ea typeface="MS PGothic" pitchFamily="34" charset="-128"/>
                </a:rPr>
                <a:t>Biometrics</a:t>
              </a:r>
            </a:p>
            <a:p>
              <a:pPr marL="119063" indent="-119063" defTabSz="914126">
                <a:buFont typeface="Arial" panose="020B0604020202020204" pitchFamily="34" charset="0"/>
                <a:buChar char="•"/>
                <a:tabLst/>
                <a:defRPr/>
              </a:pPr>
              <a:r>
                <a:rPr lang="en-US" sz="1000" dirty="0">
                  <a:solidFill>
                    <a:schemeClr val="bg1"/>
                  </a:solidFill>
                  <a:latin typeface="Zebra Sans" pitchFamily="2" charset="77"/>
                  <a:ea typeface="MS PGothic" pitchFamily="34" charset="-128"/>
                </a:rPr>
                <a:t>Signature sensing</a:t>
              </a:r>
            </a:p>
          </p:txBody>
        </p:sp>
        <p:sp>
          <p:nvSpPr>
            <p:cNvPr id="27" name="TextBox 26">
              <a:extLst>
                <a:ext uri="{FF2B5EF4-FFF2-40B4-BE49-F238E27FC236}">
                  <a16:creationId xmlns:a16="http://schemas.microsoft.com/office/drawing/2014/main" id="{086DFE89-65FC-BE00-9B6D-34FB869D7E90}"/>
                </a:ext>
              </a:extLst>
            </p:cNvPr>
            <p:cNvSpPr txBox="1"/>
            <p:nvPr/>
          </p:nvSpPr>
          <p:spPr>
            <a:xfrm>
              <a:off x="2258464" y="5283096"/>
              <a:ext cx="2460221" cy="738664"/>
            </a:xfrm>
            <a:prstGeom prst="rect">
              <a:avLst/>
            </a:prstGeom>
            <a:noFill/>
          </p:spPr>
          <p:txBody>
            <a:bodyPr wrap="square" rtlCol="0">
              <a:spAutoFit/>
            </a:bodyPr>
            <a:lstStyle/>
            <a:p>
              <a:pPr marR="0" lvl="0" indent="0" defTabSz="913852">
                <a:lnSpc>
                  <a:spcPct val="100000"/>
                </a:lnSpc>
                <a:buClrTx/>
                <a:buSzTx/>
                <a:buFontTx/>
                <a:buNone/>
                <a:tabLst/>
                <a:defRPr/>
              </a:pPr>
              <a:r>
                <a:rPr lang="en-US" sz="1200" dirty="0">
                  <a:solidFill>
                    <a:schemeClr val="accent2"/>
                  </a:solidFill>
                  <a:latin typeface="Zebra Mono Medium" pitchFamily="2" charset="77"/>
                </a:rPr>
                <a:t>OPTIONAL INTEGRATED RFID</a:t>
              </a:r>
            </a:p>
            <a:p>
              <a:pPr marL="119063" indent="-119063" defTabSz="914126">
                <a:buFont typeface="Arial" panose="020B0604020202020204" pitchFamily="34" charset="0"/>
                <a:buChar char="•"/>
                <a:tabLst/>
                <a:defRPr/>
              </a:pPr>
              <a:r>
                <a:rPr lang="en-US" sz="1000" dirty="0">
                  <a:solidFill>
                    <a:schemeClr val="bg1"/>
                  </a:solidFill>
                  <a:latin typeface="Zebra Sans" pitchFamily="2" charset="77"/>
                  <a:ea typeface="MS PGothic" pitchFamily="34" charset="-128"/>
                </a:rPr>
                <a:t>Omnidirectional</a:t>
              </a:r>
            </a:p>
            <a:p>
              <a:pPr marL="119063" indent="-119063" defTabSz="914126">
                <a:buFont typeface="Arial" panose="020B0604020202020204" pitchFamily="34" charset="0"/>
                <a:buChar char="•"/>
                <a:tabLst/>
                <a:defRPr/>
              </a:pPr>
              <a:r>
                <a:rPr lang="en-US" sz="1000" dirty="0">
                  <a:solidFill>
                    <a:schemeClr val="bg1"/>
                  </a:solidFill>
                  <a:latin typeface="Zebra Sans" pitchFamily="2" charset="77"/>
                  <a:ea typeface="MS PGothic" pitchFamily="34" charset="-128"/>
                </a:rPr>
                <a:t>Up to 4 ft. (1.2 m) away</a:t>
              </a:r>
            </a:p>
            <a:p>
              <a:pPr marL="119063" indent="-119063" defTabSz="914126">
                <a:buFont typeface="Arial" panose="020B0604020202020204" pitchFamily="34" charset="0"/>
                <a:buChar char="•"/>
                <a:tabLst/>
                <a:defRPr/>
              </a:pPr>
              <a:r>
                <a:rPr lang="en-US" sz="1000" dirty="0">
                  <a:solidFill>
                    <a:schemeClr val="bg1"/>
                  </a:solidFill>
                  <a:latin typeface="Zebra Sans" pitchFamily="2" charset="77"/>
                  <a:ea typeface="MS PGothic" pitchFamily="34" charset="-128"/>
                </a:rPr>
                <a:t>90 tags/second</a:t>
              </a:r>
            </a:p>
          </p:txBody>
        </p:sp>
        <p:sp>
          <p:nvSpPr>
            <p:cNvPr id="8" name="TextBox 7">
              <a:extLst>
                <a:ext uri="{FF2B5EF4-FFF2-40B4-BE49-F238E27FC236}">
                  <a16:creationId xmlns:a16="http://schemas.microsoft.com/office/drawing/2014/main" id="{2BC920ED-7993-419D-F677-B4A9A0929005}"/>
                </a:ext>
              </a:extLst>
            </p:cNvPr>
            <p:cNvSpPr txBox="1"/>
            <p:nvPr/>
          </p:nvSpPr>
          <p:spPr>
            <a:xfrm>
              <a:off x="1344313" y="4510032"/>
              <a:ext cx="2460221" cy="584775"/>
            </a:xfrm>
            <a:prstGeom prst="rect">
              <a:avLst/>
            </a:prstGeom>
            <a:noFill/>
          </p:spPr>
          <p:txBody>
            <a:bodyPr wrap="square" rtlCol="0">
              <a:spAutoFit/>
            </a:bodyPr>
            <a:lstStyle/>
            <a:p>
              <a:pPr marR="0" lvl="0" indent="0" defTabSz="913852">
                <a:lnSpc>
                  <a:spcPct val="100000"/>
                </a:lnSpc>
                <a:buClrTx/>
                <a:buSzTx/>
                <a:buFontTx/>
                <a:buNone/>
                <a:tabLst/>
                <a:defRPr/>
              </a:pPr>
              <a:r>
                <a:rPr lang="en-US" sz="1200" dirty="0">
                  <a:solidFill>
                    <a:schemeClr val="accent2"/>
                  </a:solidFill>
                  <a:latin typeface="Zebra Mono Medium" pitchFamily="2" charset="77"/>
                </a:rPr>
                <a:t>OPTIONAL INTEGRATED SCANNER</a:t>
              </a:r>
            </a:p>
            <a:p>
              <a:pPr marL="119063" indent="-119063" defTabSz="914126">
                <a:buFont typeface="Arial" panose="020B0604020202020204" pitchFamily="34" charset="0"/>
                <a:buChar char="•"/>
                <a:tabLst/>
                <a:defRPr/>
              </a:pPr>
              <a:r>
                <a:rPr lang="en-US" sz="1000" dirty="0">
                  <a:solidFill>
                    <a:schemeClr val="bg1"/>
                  </a:solidFill>
                  <a:latin typeface="Zebra Sans" pitchFamily="2" charset="77"/>
                  <a:ea typeface="MS PGothic" pitchFamily="34" charset="-128"/>
                </a:rPr>
                <a:t>Choice of SR500 or </a:t>
              </a:r>
              <a:br>
                <a:rPr lang="en-US" sz="1000" dirty="0">
                  <a:solidFill>
                    <a:schemeClr val="bg1"/>
                  </a:solidFill>
                  <a:latin typeface="Zebra Sans" pitchFamily="2" charset="77"/>
                  <a:ea typeface="MS PGothic" pitchFamily="34" charset="-128"/>
                </a:rPr>
              </a:br>
              <a:r>
                <a:rPr lang="en-US" sz="1000" dirty="0">
                  <a:solidFill>
                    <a:schemeClr val="bg1"/>
                  </a:solidFill>
                  <a:latin typeface="Zebra Sans" pitchFamily="2" charset="77"/>
                  <a:ea typeface="MS PGothic" pitchFamily="34" charset="-128"/>
                </a:rPr>
                <a:t>SE4100 scan engines</a:t>
              </a:r>
            </a:p>
          </p:txBody>
        </p:sp>
      </p:grpSp>
      <p:cxnSp>
        <p:nvCxnSpPr>
          <p:cNvPr id="28" name="Straight Connector 27">
            <a:extLst>
              <a:ext uri="{FF2B5EF4-FFF2-40B4-BE49-F238E27FC236}">
                <a16:creationId xmlns:a16="http://schemas.microsoft.com/office/drawing/2014/main" id="{874C6621-E5EF-AD38-94E4-2B02F64CD5BD}"/>
              </a:ext>
            </a:extLst>
          </p:cNvPr>
          <p:cNvCxnSpPr>
            <a:cxnSpLocks/>
          </p:cNvCxnSpPr>
          <p:nvPr/>
        </p:nvCxnSpPr>
        <p:spPr>
          <a:xfrm>
            <a:off x="457198" y="367159"/>
            <a:ext cx="11277600" cy="0"/>
          </a:xfrm>
          <a:prstGeom prst="line">
            <a:avLst/>
          </a:prstGeom>
          <a:ln w="25400" cap="sq">
            <a:solidFill>
              <a:schemeClr val="bg1"/>
            </a:solidFill>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A733119-508C-9FEE-2FF5-EC36F08218B1}"/>
              </a:ext>
            </a:extLst>
          </p:cNvPr>
          <p:cNvSpPr txBox="1"/>
          <p:nvPr/>
        </p:nvSpPr>
        <p:spPr>
          <a:xfrm>
            <a:off x="1490554" y="6512257"/>
            <a:ext cx="9345612" cy="246221"/>
          </a:xfrm>
          <a:prstGeom prst="rect">
            <a:avLst/>
          </a:prstGeom>
          <a:noFill/>
        </p:spPr>
        <p:txBody>
          <a:bodyPr wrap="square">
            <a:spAutoFit/>
          </a:bodyPr>
          <a:lstStyle/>
          <a:p>
            <a:pPr marL="0" marR="0"/>
            <a:r>
              <a:rPr lang="en-US" sz="1000" dirty="0">
                <a:solidFill>
                  <a:schemeClr val="bg1">
                    <a:lumMod val="85000"/>
                  </a:schemeClr>
                </a:solidFill>
                <a:effectLst/>
                <a:latin typeface="Zebra Sans" pitchFamily="2" charset="77"/>
                <a:ea typeface="Calibri" panose="020F0502020204030204" pitchFamily="34" charset="0"/>
                <a:cs typeface="Proxima Nova Cond Light" panose="020B0306030502060204" pitchFamily="34" charset="0"/>
              </a:rPr>
              <a:t>* Dedicated scanning buttons available on models with integrated scanner</a:t>
            </a:r>
          </a:p>
        </p:txBody>
      </p:sp>
      <p:pic>
        <p:nvPicPr>
          <p:cNvPr id="18" name="Picture 17" descr="A black rectangular device with a black background&#10;&#10;Description automatically generated">
            <a:extLst>
              <a:ext uri="{FF2B5EF4-FFF2-40B4-BE49-F238E27FC236}">
                <a16:creationId xmlns:a16="http://schemas.microsoft.com/office/drawing/2014/main" id="{CD2EA841-117F-FF45-99E3-3609790F85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02217" y="1844533"/>
            <a:ext cx="4035470" cy="5380626"/>
          </a:xfrm>
          <a:prstGeom prst="rect">
            <a:avLst/>
          </a:prstGeom>
        </p:spPr>
      </p:pic>
      <p:pic>
        <p:nvPicPr>
          <p:cNvPr id="14" name="Picture 13" descr="A black tablet with a black screen&#10;&#10;Description automatically generated">
            <a:extLst>
              <a:ext uri="{FF2B5EF4-FFF2-40B4-BE49-F238E27FC236}">
                <a16:creationId xmlns:a16="http://schemas.microsoft.com/office/drawing/2014/main" id="{53EC4E87-533A-9A46-B061-F4E26F298A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47263">
            <a:off x="4305431" y="-602769"/>
            <a:ext cx="4345509" cy="5794013"/>
          </a:xfrm>
          <a:prstGeom prst="rect">
            <a:avLst/>
          </a:prstGeom>
        </p:spPr>
      </p:pic>
    </p:spTree>
    <p:extLst>
      <p:ext uri="{BB962C8B-B14F-4D97-AF65-F5344CB8AC3E}">
        <p14:creationId xmlns:p14="http://schemas.microsoft.com/office/powerpoint/2010/main" val="4253493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ACE2313-1B23-EE5A-A363-6A41FE8A4CBE}"/>
            </a:ext>
          </a:extLst>
        </p:cNvPr>
        <p:cNvGrpSpPr/>
        <p:nvPr/>
      </p:nvGrpSpPr>
      <p:grpSpPr>
        <a:xfrm>
          <a:off x="0" y="0"/>
          <a:ext cx="0" cy="0"/>
          <a:chOff x="0" y="0"/>
          <a:chExt cx="0" cy="0"/>
        </a:xfrm>
      </p:grpSpPr>
      <p:pic>
        <p:nvPicPr>
          <p:cNvPr id="3" name="Picture 2" descr="A person and person looking at a tablet&#10;&#10;AI-generated content may be incorrect.">
            <a:extLst>
              <a:ext uri="{FF2B5EF4-FFF2-40B4-BE49-F238E27FC236}">
                <a16:creationId xmlns:a16="http://schemas.microsoft.com/office/drawing/2014/main" id="{4A727E51-405A-A441-8269-E62F62F85A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Slide Number Placeholder 1">
            <a:extLst>
              <a:ext uri="{FF2B5EF4-FFF2-40B4-BE49-F238E27FC236}">
                <a16:creationId xmlns:a16="http://schemas.microsoft.com/office/drawing/2014/main" id="{1CFC722A-8415-9B84-9DAA-CBBC04B3A8E1}"/>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75000"/>
                  </a:schemeClr>
                </a:solidFill>
                <a:latin typeface="Zebra Sans" pitchFamily="2" charset="77"/>
              </a:rPr>
              <a:pPr algn="r"/>
              <a:t>49</a:t>
            </a:fld>
            <a:endParaRPr lang="en-US" sz="800" dirty="0">
              <a:solidFill>
                <a:schemeClr val="bg1">
                  <a:lumMod val="75000"/>
                </a:schemeClr>
              </a:solidFill>
              <a:latin typeface="Zebra Sans" pitchFamily="2" charset="77"/>
            </a:endParaRPr>
          </a:p>
        </p:txBody>
      </p:sp>
      <p:sp>
        <p:nvSpPr>
          <p:cNvPr id="7" name="TextBox 6">
            <a:extLst>
              <a:ext uri="{FF2B5EF4-FFF2-40B4-BE49-F238E27FC236}">
                <a16:creationId xmlns:a16="http://schemas.microsoft.com/office/drawing/2014/main" id="{1119C019-2BCF-90FE-8CD4-3515F7614F3D}"/>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lumMod val="50000"/>
                  </a:schemeClr>
                </a:solidFill>
                <a:latin typeface="Zebra Sans" pitchFamily="2" charset="77"/>
              </a:rPr>
              <a:t>ZEBRA TECHNOLOGIES</a:t>
            </a:r>
          </a:p>
        </p:txBody>
      </p:sp>
      <p:sp>
        <p:nvSpPr>
          <p:cNvPr id="9" name="Rectangle 8">
            <a:extLst>
              <a:ext uri="{FF2B5EF4-FFF2-40B4-BE49-F238E27FC236}">
                <a16:creationId xmlns:a16="http://schemas.microsoft.com/office/drawing/2014/main" id="{2E62C590-123D-E458-0C32-EA686AA617D3}"/>
              </a:ext>
            </a:extLst>
          </p:cNvPr>
          <p:cNvSpPr/>
          <p:nvPr/>
        </p:nvSpPr>
        <p:spPr>
          <a:xfrm rot="5400000">
            <a:off x="-289560" y="289560"/>
            <a:ext cx="6858000" cy="6278880"/>
          </a:xfrm>
          <a:prstGeom prst="rect">
            <a:avLst/>
          </a:prstGeom>
          <a:gradFill>
            <a:gsLst>
              <a:gs pos="14000">
                <a:schemeClr val="bg1">
                  <a:alpha val="0"/>
                </a:schemeClr>
              </a:gs>
              <a:gs pos="99000">
                <a:schemeClr val="bg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11" name="Title 6">
            <a:extLst>
              <a:ext uri="{FF2B5EF4-FFF2-40B4-BE49-F238E27FC236}">
                <a16:creationId xmlns:a16="http://schemas.microsoft.com/office/drawing/2014/main" id="{6A0A8E86-DECE-0C44-99AD-15CCEAA2F775}"/>
              </a:ext>
            </a:extLst>
          </p:cNvPr>
          <p:cNvSpPr txBox="1">
            <a:spLocks/>
          </p:cNvSpPr>
          <p:nvPr/>
        </p:nvSpPr>
        <p:spPr>
          <a:xfrm>
            <a:off x="549694" y="4919742"/>
            <a:ext cx="7409710" cy="689269"/>
          </a:xfrm>
          <a:prstGeom prst="rect">
            <a:avLst/>
          </a:prstGeom>
        </p:spPr>
        <p:txBody>
          <a:bodyPr anchor="b"/>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sz="4400" dirty="0"/>
              <a:t>Why Zebra</a:t>
            </a:r>
          </a:p>
        </p:txBody>
      </p:sp>
    </p:spTree>
    <p:extLst>
      <p:ext uri="{BB962C8B-B14F-4D97-AF65-F5344CB8AC3E}">
        <p14:creationId xmlns:p14="http://schemas.microsoft.com/office/powerpoint/2010/main" val="3426196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8435320-3EE2-9B4A-BB66-BE63DF5825A0}"/>
              </a:ext>
            </a:extLst>
          </p:cNvPr>
          <p:cNvSpPr txBox="1"/>
          <p:nvPr/>
        </p:nvSpPr>
        <p:spPr>
          <a:xfrm>
            <a:off x="0" y="2164899"/>
            <a:ext cx="12192000" cy="4071009"/>
          </a:xfrm>
          <a:prstGeom prst="rect">
            <a:avLst/>
          </a:prstGeom>
          <a:solidFill>
            <a:schemeClr val="bg1">
              <a:lumMod val="95000"/>
            </a:schemeClr>
          </a:solidFill>
        </p:spPr>
        <p:txBody>
          <a:bodyPr wrap="square" lIns="0" tIns="0" rIns="0" bIns="0" rtlCol="0">
            <a:noAutofit/>
          </a:bodyPr>
          <a:lstStyle/>
          <a:p>
            <a:pPr algn="l">
              <a:spcBef>
                <a:spcPts val="300"/>
              </a:spcBef>
            </a:pPr>
            <a:endParaRPr lang="en-US" dirty="0" err="1">
              <a:latin typeface="Zebra Sans" pitchFamily="2" charset="77"/>
            </a:endParaRPr>
          </a:p>
        </p:txBody>
      </p:sp>
      <p:grpSp>
        <p:nvGrpSpPr>
          <p:cNvPr id="43" name="Group 42">
            <a:extLst>
              <a:ext uri="{FF2B5EF4-FFF2-40B4-BE49-F238E27FC236}">
                <a16:creationId xmlns:a16="http://schemas.microsoft.com/office/drawing/2014/main" id="{CF42FEA3-3ED5-7738-5F3A-7A7242C887AB}"/>
              </a:ext>
            </a:extLst>
          </p:cNvPr>
          <p:cNvGrpSpPr/>
          <p:nvPr/>
        </p:nvGrpSpPr>
        <p:grpSpPr>
          <a:xfrm>
            <a:off x="411674" y="4237041"/>
            <a:ext cx="11368647" cy="1619581"/>
            <a:chOff x="366151" y="4206561"/>
            <a:chExt cx="11368647" cy="1619581"/>
          </a:xfrm>
        </p:grpSpPr>
        <p:grpSp>
          <p:nvGrpSpPr>
            <p:cNvPr id="23" name="Group 22">
              <a:extLst>
                <a:ext uri="{FF2B5EF4-FFF2-40B4-BE49-F238E27FC236}">
                  <a16:creationId xmlns:a16="http://schemas.microsoft.com/office/drawing/2014/main" id="{41F7042C-4246-75B8-AB2A-51301DC5E44A}"/>
                </a:ext>
              </a:extLst>
            </p:cNvPr>
            <p:cNvGrpSpPr/>
            <p:nvPr/>
          </p:nvGrpSpPr>
          <p:grpSpPr>
            <a:xfrm>
              <a:off x="6118139" y="4206561"/>
              <a:ext cx="2740666" cy="1613407"/>
              <a:chOff x="399986" y="2498923"/>
              <a:chExt cx="2740666" cy="1613407"/>
            </a:xfrm>
          </p:grpSpPr>
          <p:sp>
            <p:nvSpPr>
              <p:cNvPr id="24" name="Rounded Rectangle 23">
                <a:extLst>
                  <a:ext uri="{FF2B5EF4-FFF2-40B4-BE49-F238E27FC236}">
                    <a16:creationId xmlns:a16="http://schemas.microsoft.com/office/drawing/2014/main" id="{15A38C54-138A-72C0-5AAC-1EAE7384FA66}"/>
                  </a:ext>
                </a:extLst>
              </p:cNvPr>
              <p:cNvSpPr/>
              <p:nvPr/>
            </p:nvSpPr>
            <p:spPr>
              <a:xfrm>
                <a:off x="399986" y="2498923"/>
                <a:ext cx="2740666" cy="1613407"/>
              </a:xfrm>
              <a:prstGeom prst="roundRect">
                <a:avLst>
                  <a:gd name="adj" fmla="val 87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grpSp>
            <p:nvGrpSpPr>
              <p:cNvPr id="25" name="Group 24">
                <a:extLst>
                  <a:ext uri="{FF2B5EF4-FFF2-40B4-BE49-F238E27FC236}">
                    <a16:creationId xmlns:a16="http://schemas.microsoft.com/office/drawing/2014/main" id="{C7DB91A4-000A-9D22-C43D-8552DBDE7333}"/>
                  </a:ext>
                </a:extLst>
              </p:cNvPr>
              <p:cNvGrpSpPr/>
              <p:nvPr/>
            </p:nvGrpSpPr>
            <p:grpSpPr>
              <a:xfrm>
                <a:off x="402299" y="3405227"/>
                <a:ext cx="2738353" cy="685366"/>
                <a:chOff x="402299" y="3405227"/>
                <a:chExt cx="2738353" cy="685366"/>
              </a:xfrm>
            </p:grpSpPr>
            <p:sp>
              <p:nvSpPr>
                <p:cNvPr id="26" name="Rounded Rectangle 25">
                  <a:extLst>
                    <a:ext uri="{FF2B5EF4-FFF2-40B4-BE49-F238E27FC236}">
                      <a16:creationId xmlns:a16="http://schemas.microsoft.com/office/drawing/2014/main" id="{FB86AB33-F51B-D4CB-4556-84477001C708}"/>
                    </a:ext>
                  </a:extLst>
                </p:cNvPr>
                <p:cNvSpPr/>
                <p:nvPr/>
              </p:nvSpPr>
              <p:spPr>
                <a:xfrm>
                  <a:off x="402299" y="3413939"/>
                  <a:ext cx="2738353" cy="676654"/>
                </a:xfrm>
                <a:prstGeom prst="roundRect">
                  <a:avLst>
                    <a:gd name="adj" fmla="val 20088"/>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sp>
              <p:nvSpPr>
                <p:cNvPr id="27" name="Rectangle 26">
                  <a:extLst>
                    <a:ext uri="{FF2B5EF4-FFF2-40B4-BE49-F238E27FC236}">
                      <a16:creationId xmlns:a16="http://schemas.microsoft.com/office/drawing/2014/main" id="{D35FDBCF-28CB-8442-E7E6-E087B6620596}"/>
                    </a:ext>
                  </a:extLst>
                </p:cNvPr>
                <p:cNvSpPr/>
                <p:nvPr/>
              </p:nvSpPr>
              <p:spPr>
                <a:xfrm>
                  <a:off x="402299" y="3405227"/>
                  <a:ext cx="2734056" cy="42039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grpSp>
          <p:nvGrpSpPr>
            <p:cNvPr id="28" name="Group 27">
              <a:extLst>
                <a:ext uri="{FF2B5EF4-FFF2-40B4-BE49-F238E27FC236}">
                  <a16:creationId xmlns:a16="http://schemas.microsoft.com/office/drawing/2014/main" id="{D937B838-5B93-8361-19A7-7CFC489635FB}"/>
                </a:ext>
              </a:extLst>
            </p:cNvPr>
            <p:cNvGrpSpPr/>
            <p:nvPr/>
          </p:nvGrpSpPr>
          <p:grpSpPr>
            <a:xfrm>
              <a:off x="8994132" y="4212735"/>
              <a:ext cx="2740666" cy="1613407"/>
              <a:chOff x="399986" y="2498923"/>
              <a:chExt cx="2740666" cy="1613407"/>
            </a:xfrm>
          </p:grpSpPr>
          <p:sp>
            <p:nvSpPr>
              <p:cNvPr id="29" name="Rounded Rectangle 28">
                <a:extLst>
                  <a:ext uri="{FF2B5EF4-FFF2-40B4-BE49-F238E27FC236}">
                    <a16:creationId xmlns:a16="http://schemas.microsoft.com/office/drawing/2014/main" id="{9A488698-1719-B34F-BD2B-E8C70B60F561}"/>
                  </a:ext>
                </a:extLst>
              </p:cNvPr>
              <p:cNvSpPr/>
              <p:nvPr/>
            </p:nvSpPr>
            <p:spPr>
              <a:xfrm>
                <a:off x="399986" y="2498923"/>
                <a:ext cx="2740666" cy="1613407"/>
              </a:xfrm>
              <a:prstGeom prst="roundRect">
                <a:avLst>
                  <a:gd name="adj" fmla="val 87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grpSp>
            <p:nvGrpSpPr>
              <p:cNvPr id="30" name="Group 29">
                <a:extLst>
                  <a:ext uri="{FF2B5EF4-FFF2-40B4-BE49-F238E27FC236}">
                    <a16:creationId xmlns:a16="http://schemas.microsoft.com/office/drawing/2014/main" id="{C24B9F3C-D8C5-F587-129A-DD4467622477}"/>
                  </a:ext>
                </a:extLst>
              </p:cNvPr>
              <p:cNvGrpSpPr/>
              <p:nvPr/>
            </p:nvGrpSpPr>
            <p:grpSpPr>
              <a:xfrm>
                <a:off x="402299" y="3405227"/>
                <a:ext cx="2738353" cy="685366"/>
                <a:chOff x="402299" y="3405227"/>
                <a:chExt cx="2738353" cy="685366"/>
              </a:xfrm>
            </p:grpSpPr>
            <p:sp>
              <p:nvSpPr>
                <p:cNvPr id="31" name="Rounded Rectangle 30">
                  <a:extLst>
                    <a:ext uri="{FF2B5EF4-FFF2-40B4-BE49-F238E27FC236}">
                      <a16:creationId xmlns:a16="http://schemas.microsoft.com/office/drawing/2014/main" id="{833A698E-E991-08AF-EDED-52243704A20E}"/>
                    </a:ext>
                  </a:extLst>
                </p:cNvPr>
                <p:cNvSpPr/>
                <p:nvPr/>
              </p:nvSpPr>
              <p:spPr>
                <a:xfrm>
                  <a:off x="402299" y="3413939"/>
                  <a:ext cx="2738353" cy="676654"/>
                </a:xfrm>
                <a:prstGeom prst="roundRect">
                  <a:avLst>
                    <a:gd name="adj" fmla="val 20088"/>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sp>
              <p:nvSpPr>
                <p:cNvPr id="32" name="Rectangle 31">
                  <a:extLst>
                    <a:ext uri="{FF2B5EF4-FFF2-40B4-BE49-F238E27FC236}">
                      <a16:creationId xmlns:a16="http://schemas.microsoft.com/office/drawing/2014/main" id="{DC96BBD2-9566-A39E-5F5C-DC52BC0FE0E2}"/>
                    </a:ext>
                  </a:extLst>
                </p:cNvPr>
                <p:cNvSpPr/>
                <p:nvPr/>
              </p:nvSpPr>
              <p:spPr>
                <a:xfrm>
                  <a:off x="402299" y="3405227"/>
                  <a:ext cx="2734056" cy="42039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grpSp>
          <p:nvGrpSpPr>
            <p:cNvPr id="33" name="Group 32">
              <a:extLst>
                <a:ext uri="{FF2B5EF4-FFF2-40B4-BE49-F238E27FC236}">
                  <a16:creationId xmlns:a16="http://schemas.microsoft.com/office/drawing/2014/main" id="{2BD3D55E-E3A3-7288-6E09-F4782DA4B035}"/>
                </a:ext>
              </a:extLst>
            </p:cNvPr>
            <p:cNvGrpSpPr/>
            <p:nvPr/>
          </p:nvGrpSpPr>
          <p:grpSpPr>
            <a:xfrm>
              <a:off x="366151" y="4206561"/>
              <a:ext cx="2740666" cy="1613407"/>
              <a:chOff x="399986" y="2498923"/>
              <a:chExt cx="2740666" cy="1613407"/>
            </a:xfrm>
          </p:grpSpPr>
          <p:sp>
            <p:nvSpPr>
              <p:cNvPr id="34" name="Rounded Rectangle 33">
                <a:extLst>
                  <a:ext uri="{FF2B5EF4-FFF2-40B4-BE49-F238E27FC236}">
                    <a16:creationId xmlns:a16="http://schemas.microsoft.com/office/drawing/2014/main" id="{78B4E2A6-3B87-2674-3755-4BE451C3903D}"/>
                  </a:ext>
                </a:extLst>
              </p:cNvPr>
              <p:cNvSpPr/>
              <p:nvPr/>
            </p:nvSpPr>
            <p:spPr>
              <a:xfrm>
                <a:off x="399986" y="2498923"/>
                <a:ext cx="2740666" cy="1613407"/>
              </a:xfrm>
              <a:prstGeom prst="roundRect">
                <a:avLst>
                  <a:gd name="adj" fmla="val 87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grpSp>
            <p:nvGrpSpPr>
              <p:cNvPr id="35" name="Group 34">
                <a:extLst>
                  <a:ext uri="{FF2B5EF4-FFF2-40B4-BE49-F238E27FC236}">
                    <a16:creationId xmlns:a16="http://schemas.microsoft.com/office/drawing/2014/main" id="{72D4D501-701B-A7F2-A0FD-7E25BBA87249}"/>
                  </a:ext>
                </a:extLst>
              </p:cNvPr>
              <p:cNvGrpSpPr/>
              <p:nvPr/>
            </p:nvGrpSpPr>
            <p:grpSpPr>
              <a:xfrm>
                <a:off x="402299" y="3405227"/>
                <a:ext cx="2738353" cy="685366"/>
                <a:chOff x="402299" y="3405227"/>
                <a:chExt cx="2738353" cy="685366"/>
              </a:xfrm>
            </p:grpSpPr>
            <p:sp>
              <p:nvSpPr>
                <p:cNvPr id="36" name="Rounded Rectangle 35">
                  <a:extLst>
                    <a:ext uri="{FF2B5EF4-FFF2-40B4-BE49-F238E27FC236}">
                      <a16:creationId xmlns:a16="http://schemas.microsoft.com/office/drawing/2014/main" id="{C5F1F767-8FCD-D892-B868-97249F1644FB}"/>
                    </a:ext>
                  </a:extLst>
                </p:cNvPr>
                <p:cNvSpPr/>
                <p:nvPr/>
              </p:nvSpPr>
              <p:spPr>
                <a:xfrm>
                  <a:off x="402299" y="3413939"/>
                  <a:ext cx="2738353" cy="676654"/>
                </a:xfrm>
                <a:prstGeom prst="roundRect">
                  <a:avLst>
                    <a:gd name="adj" fmla="val 20088"/>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sp>
              <p:nvSpPr>
                <p:cNvPr id="37" name="Rectangle 36">
                  <a:extLst>
                    <a:ext uri="{FF2B5EF4-FFF2-40B4-BE49-F238E27FC236}">
                      <a16:creationId xmlns:a16="http://schemas.microsoft.com/office/drawing/2014/main" id="{5D8FBCD8-CA3A-B016-29F9-4604CFEFA4FD}"/>
                    </a:ext>
                  </a:extLst>
                </p:cNvPr>
                <p:cNvSpPr/>
                <p:nvPr/>
              </p:nvSpPr>
              <p:spPr>
                <a:xfrm>
                  <a:off x="402299" y="3405227"/>
                  <a:ext cx="2734056" cy="42039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grpSp>
          <p:nvGrpSpPr>
            <p:cNvPr id="38" name="Group 37">
              <a:extLst>
                <a:ext uri="{FF2B5EF4-FFF2-40B4-BE49-F238E27FC236}">
                  <a16:creationId xmlns:a16="http://schemas.microsoft.com/office/drawing/2014/main" id="{0CED99CB-CEF9-B12C-DD2E-0D54282A7A78}"/>
                </a:ext>
              </a:extLst>
            </p:cNvPr>
            <p:cNvGrpSpPr/>
            <p:nvPr/>
          </p:nvGrpSpPr>
          <p:grpSpPr>
            <a:xfrm>
              <a:off x="3242145" y="4206561"/>
              <a:ext cx="2740666" cy="1613407"/>
              <a:chOff x="399986" y="2498923"/>
              <a:chExt cx="2740666" cy="1613407"/>
            </a:xfrm>
          </p:grpSpPr>
          <p:sp>
            <p:nvSpPr>
              <p:cNvPr id="39" name="Rounded Rectangle 38">
                <a:extLst>
                  <a:ext uri="{FF2B5EF4-FFF2-40B4-BE49-F238E27FC236}">
                    <a16:creationId xmlns:a16="http://schemas.microsoft.com/office/drawing/2014/main" id="{53DB25C5-76F9-133E-5868-77F42D5ABF94}"/>
                  </a:ext>
                </a:extLst>
              </p:cNvPr>
              <p:cNvSpPr/>
              <p:nvPr/>
            </p:nvSpPr>
            <p:spPr>
              <a:xfrm>
                <a:off x="399986" y="2498923"/>
                <a:ext cx="2740666" cy="1613407"/>
              </a:xfrm>
              <a:prstGeom prst="roundRect">
                <a:avLst>
                  <a:gd name="adj" fmla="val 87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grpSp>
            <p:nvGrpSpPr>
              <p:cNvPr id="40" name="Group 39">
                <a:extLst>
                  <a:ext uri="{FF2B5EF4-FFF2-40B4-BE49-F238E27FC236}">
                    <a16:creationId xmlns:a16="http://schemas.microsoft.com/office/drawing/2014/main" id="{AD181C7D-0DBE-67DE-7EAE-E287159D6998}"/>
                  </a:ext>
                </a:extLst>
              </p:cNvPr>
              <p:cNvGrpSpPr/>
              <p:nvPr/>
            </p:nvGrpSpPr>
            <p:grpSpPr>
              <a:xfrm>
                <a:off x="402299" y="3405227"/>
                <a:ext cx="2738353" cy="685366"/>
                <a:chOff x="402299" y="3405227"/>
                <a:chExt cx="2738353" cy="685366"/>
              </a:xfrm>
            </p:grpSpPr>
            <p:sp>
              <p:nvSpPr>
                <p:cNvPr id="41" name="Rounded Rectangle 40">
                  <a:extLst>
                    <a:ext uri="{FF2B5EF4-FFF2-40B4-BE49-F238E27FC236}">
                      <a16:creationId xmlns:a16="http://schemas.microsoft.com/office/drawing/2014/main" id="{2D90B157-F7C1-E4BC-83CA-6186ABFD4887}"/>
                    </a:ext>
                  </a:extLst>
                </p:cNvPr>
                <p:cNvSpPr/>
                <p:nvPr/>
              </p:nvSpPr>
              <p:spPr>
                <a:xfrm>
                  <a:off x="402299" y="3413939"/>
                  <a:ext cx="2738353" cy="676654"/>
                </a:xfrm>
                <a:prstGeom prst="roundRect">
                  <a:avLst>
                    <a:gd name="adj" fmla="val 20088"/>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sp>
              <p:nvSpPr>
                <p:cNvPr id="42" name="Rectangle 41">
                  <a:extLst>
                    <a:ext uri="{FF2B5EF4-FFF2-40B4-BE49-F238E27FC236}">
                      <a16:creationId xmlns:a16="http://schemas.microsoft.com/office/drawing/2014/main" id="{753EE37A-D1BD-0E30-19D3-E7E45F96D602}"/>
                    </a:ext>
                  </a:extLst>
                </p:cNvPr>
                <p:cNvSpPr/>
                <p:nvPr/>
              </p:nvSpPr>
              <p:spPr>
                <a:xfrm>
                  <a:off x="402299" y="3405227"/>
                  <a:ext cx="2734056" cy="42039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grpSp>
      <p:grpSp>
        <p:nvGrpSpPr>
          <p:cNvPr id="12" name="Group 11">
            <a:extLst>
              <a:ext uri="{FF2B5EF4-FFF2-40B4-BE49-F238E27FC236}">
                <a16:creationId xmlns:a16="http://schemas.microsoft.com/office/drawing/2014/main" id="{F7E8AD82-B028-2474-6800-DF99045B61B0}"/>
              </a:ext>
            </a:extLst>
          </p:cNvPr>
          <p:cNvGrpSpPr/>
          <p:nvPr/>
        </p:nvGrpSpPr>
        <p:grpSpPr>
          <a:xfrm>
            <a:off x="6151974" y="2498923"/>
            <a:ext cx="2740666" cy="1613407"/>
            <a:chOff x="399986" y="2498923"/>
            <a:chExt cx="2740666" cy="1613407"/>
          </a:xfrm>
        </p:grpSpPr>
        <p:sp>
          <p:nvSpPr>
            <p:cNvPr id="14" name="Rounded Rectangle 13">
              <a:extLst>
                <a:ext uri="{FF2B5EF4-FFF2-40B4-BE49-F238E27FC236}">
                  <a16:creationId xmlns:a16="http://schemas.microsoft.com/office/drawing/2014/main" id="{51B9C930-3897-9D70-EEEE-73634424C6C4}"/>
                </a:ext>
              </a:extLst>
            </p:cNvPr>
            <p:cNvSpPr/>
            <p:nvPr/>
          </p:nvSpPr>
          <p:spPr>
            <a:xfrm>
              <a:off x="399986" y="2498923"/>
              <a:ext cx="2740666" cy="1613407"/>
            </a:xfrm>
            <a:prstGeom prst="roundRect">
              <a:avLst>
                <a:gd name="adj" fmla="val 87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grpSp>
          <p:nvGrpSpPr>
            <p:cNvPr id="15" name="Group 14">
              <a:extLst>
                <a:ext uri="{FF2B5EF4-FFF2-40B4-BE49-F238E27FC236}">
                  <a16:creationId xmlns:a16="http://schemas.microsoft.com/office/drawing/2014/main" id="{E2412CB8-81FA-698F-0850-26EA1DD391CE}"/>
                </a:ext>
              </a:extLst>
            </p:cNvPr>
            <p:cNvGrpSpPr/>
            <p:nvPr/>
          </p:nvGrpSpPr>
          <p:grpSpPr>
            <a:xfrm>
              <a:off x="402299" y="3405227"/>
              <a:ext cx="2738353" cy="685366"/>
              <a:chOff x="402299" y="3405227"/>
              <a:chExt cx="2738353" cy="685366"/>
            </a:xfrm>
          </p:grpSpPr>
          <p:sp>
            <p:nvSpPr>
              <p:cNvPr id="16" name="Rounded Rectangle 15">
                <a:extLst>
                  <a:ext uri="{FF2B5EF4-FFF2-40B4-BE49-F238E27FC236}">
                    <a16:creationId xmlns:a16="http://schemas.microsoft.com/office/drawing/2014/main" id="{5078FE4D-7C5B-BEB3-51AD-CCF02C3EB783}"/>
                  </a:ext>
                </a:extLst>
              </p:cNvPr>
              <p:cNvSpPr/>
              <p:nvPr/>
            </p:nvSpPr>
            <p:spPr>
              <a:xfrm>
                <a:off x="402299" y="3413939"/>
                <a:ext cx="2738353" cy="676654"/>
              </a:xfrm>
              <a:prstGeom prst="roundRect">
                <a:avLst>
                  <a:gd name="adj" fmla="val 20088"/>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sp>
            <p:nvSpPr>
              <p:cNvPr id="17" name="Rectangle 16">
                <a:extLst>
                  <a:ext uri="{FF2B5EF4-FFF2-40B4-BE49-F238E27FC236}">
                    <a16:creationId xmlns:a16="http://schemas.microsoft.com/office/drawing/2014/main" id="{FB66A14F-587C-E96E-8FD0-0214AF834F40}"/>
                  </a:ext>
                </a:extLst>
              </p:cNvPr>
              <p:cNvSpPr/>
              <p:nvPr/>
            </p:nvSpPr>
            <p:spPr>
              <a:xfrm>
                <a:off x="402299" y="3405227"/>
                <a:ext cx="2734056" cy="42039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grpSp>
        <p:nvGrpSpPr>
          <p:cNvPr id="18" name="Group 17">
            <a:extLst>
              <a:ext uri="{FF2B5EF4-FFF2-40B4-BE49-F238E27FC236}">
                <a16:creationId xmlns:a16="http://schemas.microsoft.com/office/drawing/2014/main" id="{0403551A-B745-D385-AED0-30351D6E90DD}"/>
              </a:ext>
            </a:extLst>
          </p:cNvPr>
          <p:cNvGrpSpPr/>
          <p:nvPr/>
        </p:nvGrpSpPr>
        <p:grpSpPr>
          <a:xfrm>
            <a:off x="9027967" y="2505097"/>
            <a:ext cx="2740666" cy="1613407"/>
            <a:chOff x="399986" y="2498923"/>
            <a:chExt cx="2740666" cy="1613407"/>
          </a:xfrm>
        </p:grpSpPr>
        <p:sp>
          <p:nvSpPr>
            <p:cNvPr id="19" name="Rounded Rectangle 18">
              <a:extLst>
                <a:ext uri="{FF2B5EF4-FFF2-40B4-BE49-F238E27FC236}">
                  <a16:creationId xmlns:a16="http://schemas.microsoft.com/office/drawing/2014/main" id="{F05E0233-2F70-A1D0-E342-FBB95937C28A}"/>
                </a:ext>
              </a:extLst>
            </p:cNvPr>
            <p:cNvSpPr/>
            <p:nvPr/>
          </p:nvSpPr>
          <p:spPr>
            <a:xfrm>
              <a:off x="399986" y="2498923"/>
              <a:ext cx="2740666" cy="1613407"/>
            </a:xfrm>
            <a:prstGeom prst="roundRect">
              <a:avLst>
                <a:gd name="adj" fmla="val 87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grpSp>
          <p:nvGrpSpPr>
            <p:cNvPr id="20" name="Group 19">
              <a:extLst>
                <a:ext uri="{FF2B5EF4-FFF2-40B4-BE49-F238E27FC236}">
                  <a16:creationId xmlns:a16="http://schemas.microsoft.com/office/drawing/2014/main" id="{39453A2F-9682-B754-1693-478E2B0F9515}"/>
                </a:ext>
              </a:extLst>
            </p:cNvPr>
            <p:cNvGrpSpPr/>
            <p:nvPr/>
          </p:nvGrpSpPr>
          <p:grpSpPr>
            <a:xfrm>
              <a:off x="402299" y="3405227"/>
              <a:ext cx="2738353" cy="685366"/>
              <a:chOff x="402299" y="3405227"/>
              <a:chExt cx="2738353" cy="685366"/>
            </a:xfrm>
          </p:grpSpPr>
          <p:sp>
            <p:nvSpPr>
              <p:cNvPr id="21" name="Rounded Rectangle 20">
                <a:extLst>
                  <a:ext uri="{FF2B5EF4-FFF2-40B4-BE49-F238E27FC236}">
                    <a16:creationId xmlns:a16="http://schemas.microsoft.com/office/drawing/2014/main" id="{45333872-AE5F-657F-0139-7023E9DEAEAE}"/>
                  </a:ext>
                </a:extLst>
              </p:cNvPr>
              <p:cNvSpPr/>
              <p:nvPr/>
            </p:nvSpPr>
            <p:spPr>
              <a:xfrm>
                <a:off x="402299" y="3413939"/>
                <a:ext cx="2738353" cy="676654"/>
              </a:xfrm>
              <a:prstGeom prst="roundRect">
                <a:avLst>
                  <a:gd name="adj" fmla="val 20088"/>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sp>
            <p:nvSpPr>
              <p:cNvPr id="22" name="Rectangle 21">
                <a:extLst>
                  <a:ext uri="{FF2B5EF4-FFF2-40B4-BE49-F238E27FC236}">
                    <a16:creationId xmlns:a16="http://schemas.microsoft.com/office/drawing/2014/main" id="{7F9693A0-ED20-3708-EE2B-FB57DAC3211F}"/>
                  </a:ext>
                </a:extLst>
              </p:cNvPr>
              <p:cNvSpPr/>
              <p:nvPr/>
            </p:nvSpPr>
            <p:spPr>
              <a:xfrm>
                <a:off x="402299" y="3405227"/>
                <a:ext cx="2734056" cy="42039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grpSp>
        <p:nvGrpSpPr>
          <p:cNvPr id="4" name="Group 3">
            <a:extLst>
              <a:ext uri="{FF2B5EF4-FFF2-40B4-BE49-F238E27FC236}">
                <a16:creationId xmlns:a16="http://schemas.microsoft.com/office/drawing/2014/main" id="{6D7403AD-26E7-5156-3AA1-FC271CDCB8D5}"/>
              </a:ext>
            </a:extLst>
          </p:cNvPr>
          <p:cNvGrpSpPr/>
          <p:nvPr/>
        </p:nvGrpSpPr>
        <p:grpSpPr>
          <a:xfrm>
            <a:off x="399986" y="2498923"/>
            <a:ext cx="2740666" cy="1613407"/>
            <a:chOff x="399986" y="2498923"/>
            <a:chExt cx="2740666" cy="1613407"/>
          </a:xfrm>
        </p:grpSpPr>
        <p:sp>
          <p:nvSpPr>
            <p:cNvPr id="224" name="Rounded Rectangle 223">
              <a:extLst>
                <a:ext uri="{FF2B5EF4-FFF2-40B4-BE49-F238E27FC236}">
                  <a16:creationId xmlns:a16="http://schemas.microsoft.com/office/drawing/2014/main" id="{0DB61951-C647-3B40-9E59-0EFE439B3343}"/>
                </a:ext>
              </a:extLst>
            </p:cNvPr>
            <p:cNvSpPr/>
            <p:nvPr/>
          </p:nvSpPr>
          <p:spPr>
            <a:xfrm>
              <a:off x="399986" y="2498923"/>
              <a:ext cx="2740666" cy="1613407"/>
            </a:xfrm>
            <a:prstGeom prst="roundRect">
              <a:avLst>
                <a:gd name="adj" fmla="val 87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grpSp>
          <p:nvGrpSpPr>
            <p:cNvPr id="3" name="Group 2">
              <a:extLst>
                <a:ext uri="{FF2B5EF4-FFF2-40B4-BE49-F238E27FC236}">
                  <a16:creationId xmlns:a16="http://schemas.microsoft.com/office/drawing/2014/main" id="{14DC3555-91A8-07AB-79C6-1218988A7A77}"/>
                </a:ext>
              </a:extLst>
            </p:cNvPr>
            <p:cNvGrpSpPr/>
            <p:nvPr/>
          </p:nvGrpSpPr>
          <p:grpSpPr>
            <a:xfrm>
              <a:off x="402299" y="3405227"/>
              <a:ext cx="2738353" cy="685366"/>
              <a:chOff x="402299" y="3405227"/>
              <a:chExt cx="2738353" cy="685366"/>
            </a:xfrm>
          </p:grpSpPr>
          <p:sp>
            <p:nvSpPr>
              <p:cNvPr id="225" name="Rounded Rectangle 224">
                <a:extLst>
                  <a:ext uri="{FF2B5EF4-FFF2-40B4-BE49-F238E27FC236}">
                    <a16:creationId xmlns:a16="http://schemas.microsoft.com/office/drawing/2014/main" id="{AD7DCEBD-6D49-E547-88DE-8917DE5F7638}"/>
                  </a:ext>
                </a:extLst>
              </p:cNvPr>
              <p:cNvSpPr/>
              <p:nvPr/>
            </p:nvSpPr>
            <p:spPr>
              <a:xfrm>
                <a:off x="402299" y="3413939"/>
                <a:ext cx="2738353" cy="676654"/>
              </a:xfrm>
              <a:prstGeom prst="roundRect">
                <a:avLst>
                  <a:gd name="adj" fmla="val 20088"/>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sp>
            <p:nvSpPr>
              <p:cNvPr id="2" name="Rectangle 1">
                <a:extLst>
                  <a:ext uri="{FF2B5EF4-FFF2-40B4-BE49-F238E27FC236}">
                    <a16:creationId xmlns:a16="http://schemas.microsoft.com/office/drawing/2014/main" id="{65C582AB-77EB-39F9-81C2-5777C6B527E8}"/>
                  </a:ext>
                </a:extLst>
              </p:cNvPr>
              <p:cNvSpPr/>
              <p:nvPr/>
            </p:nvSpPr>
            <p:spPr>
              <a:xfrm>
                <a:off x="402299" y="3405227"/>
                <a:ext cx="2734056" cy="42039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grpSp>
        <p:nvGrpSpPr>
          <p:cNvPr id="5" name="Group 4">
            <a:extLst>
              <a:ext uri="{FF2B5EF4-FFF2-40B4-BE49-F238E27FC236}">
                <a16:creationId xmlns:a16="http://schemas.microsoft.com/office/drawing/2014/main" id="{5CB0F35B-96CA-17C1-0855-486A51BD3EB5}"/>
              </a:ext>
            </a:extLst>
          </p:cNvPr>
          <p:cNvGrpSpPr/>
          <p:nvPr/>
        </p:nvGrpSpPr>
        <p:grpSpPr>
          <a:xfrm>
            <a:off x="3275980" y="2498923"/>
            <a:ext cx="2740666" cy="1613407"/>
            <a:chOff x="399986" y="2498923"/>
            <a:chExt cx="2740666" cy="1613407"/>
          </a:xfrm>
        </p:grpSpPr>
        <p:sp>
          <p:nvSpPr>
            <p:cNvPr id="8" name="Rounded Rectangle 7">
              <a:extLst>
                <a:ext uri="{FF2B5EF4-FFF2-40B4-BE49-F238E27FC236}">
                  <a16:creationId xmlns:a16="http://schemas.microsoft.com/office/drawing/2014/main" id="{E0587009-A68C-0746-4FC9-E7EBFC2284F8}"/>
                </a:ext>
              </a:extLst>
            </p:cNvPr>
            <p:cNvSpPr/>
            <p:nvPr/>
          </p:nvSpPr>
          <p:spPr>
            <a:xfrm>
              <a:off x="399986" y="2498923"/>
              <a:ext cx="2740666" cy="1613407"/>
            </a:xfrm>
            <a:prstGeom prst="roundRect">
              <a:avLst>
                <a:gd name="adj" fmla="val 877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grpSp>
          <p:nvGrpSpPr>
            <p:cNvPr id="9" name="Group 8">
              <a:extLst>
                <a:ext uri="{FF2B5EF4-FFF2-40B4-BE49-F238E27FC236}">
                  <a16:creationId xmlns:a16="http://schemas.microsoft.com/office/drawing/2014/main" id="{D08E6282-E9DB-1C8F-9A2F-F273E69E066E}"/>
                </a:ext>
              </a:extLst>
            </p:cNvPr>
            <p:cNvGrpSpPr/>
            <p:nvPr/>
          </p:nvGrpSpPr>
          <p:grpSpPr>
            <a:xfrm>
              <a:off x="402299" y="3405227"/>
              <a:ext cx="2738353" cy="685366"/>
              <a:chOff x="402299" y="3405227"/>
              <a:chExt cx="2738353" cy="685366"/>
            </a:xfrm>
          </p:grpSpPr>
          <p:sp>
            <p:nvSpPr>
              <p:cNvPr id="10" name="Rounded Rectangle 9">
                <a:extLst>
                  <a:ext uri="{FF2B5EF4-FFF2-40B4-BE49-F238E27FC236}">
                    <a16:creationId xmlns:a16="http://schemas.microsoft.com/office/drawing/2014/main" id="{7F5DF7F4-9551-CEDF-7F1C-A55509EB0DFE}"/>
                  </a:ext>
                </a:extLst>
              </p:cNvPr>
              <p:cNvSpPr/>
              <p:nvPr/>
            </p:nvSpPr>
            <p:spPr>
              <a:xfrm>
                <a:off x="402299" y="3413939"/>
                <a:ext cx="2738353" cy="676654"/>
              </a:xfrm>
              <a:prstGeom prst="roundRect">
                <a:avLst>
                  <a:gd name="adj" fmla="val 20088"/>
                </a:avLst>
              </a:prstGeom>
              <a:solidFill>
                <a:srgbClr val="007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Zebra Sans" pitchFamily="2" charset="77"/>
                </a:endParaRPr>
              </a:p>
            </p:txBody>
          </p:sp>
          <p:sp>
            <p:nvSpPr>
              <p:cNvPr id="11" name="Rectangle 10">
                <a:extLst>
                  <a:ext uri="{FF2B5EF4-FFF2-40B4-BE49-F238E27FC236}">
                    <a16:creationId xmlns:a16="http://schemas.microsoft.com/office/drawing/2014/main" id="{5D0011FF-AA05-A193-E8CD-D40C344606C4}"/>
                  </a:ext>
                </a:extLst>
              </p:cNvPr>
              <p:cNvSpPr/>
              <p:nvPr/>
            </p:nvSpPr>
            <p:spPr>
              <a:xfrm>
                <a:off x="402299" y="3405227"/>
                <a:ext cx="2734056" cy="42039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sp>
        <p:nvSpPr>
          <p:cNvPr id="6" name="Slide Number Placeholder 5">
            <a:extLst>
              <a:ext uri="{FF2B5EF4-FFF2-40B4-BE49-F238E27FC236}">
                <a16:creationId xmlns:a16="http://schemas.microsoft.com/office/drawing/2014/main" id="{01FDB946-DE9D-C141-C42F-E49BA072060B}"/>
              </a:ext>
            </a:extLst>
          </p:cNvPr>
          <p:cNvSpPr>
            <a:spLocks noGrp="1"/>
          </p:cNvSpPr>
          <p:nvPr>
            <p:ph type="sldNum" sz="quarter" idx="4"/>
          </p:nvPr>
        </p:nvSpPr>
        <p:spPr/>
        <p:txBody>
          <a:bodyPr/>
          <a:lstStyle/>
          <a:p>
            <a:pPr defTabSz="914126"/>
            <a:fld id="{F19F85D4-6AC3-4CF9-A1A5-831DFC2C241F}" type="slidenum">
              <a:rPr lang="en-US">
                <a:solidFill>
                  <a:schemeClr val="tx1">
                    <a:lumMod val="50000"/>
                    <a:lumOff val="50000"/>
                  </a:schemeClr>
                </a:solidFill>
              </a:rPr>
              <a:pPr defTabSz="914126"/>
              <a:t>5</a:t>
            </a:fld>
            <a:endParaRPr lang="en-US" dirty="0">
              <a:solidFill>
                <a:schemeClr val="tx1">
                  <a:lumMod val="50000"/>
                  <a:lumOff val="50000"/>
                </a:schemeClr>
              </a:solidFill>
            </a:endParaRPr>
          </a:p>
        </p:txBody>
      </p:sp>
      <p:sp>
        <p:nvSpPr>
          <p:cNvPr id="7" name="TextBox 6">
            <a:extLst>
              <a:ext uri="{FF2B5EF4-FFF2-40B4-BE49-F238E27FC236}">
                <a16:creationId xmlns:a16="http://schemas.microsoft.com/office/drawing/2014/main" id="{98236C09-4AF7-9341-8D11-27E5841D7EDA}"/>
              </a:ext>
            </a:extLst>
          </p:cNvPr>
          <p:cNvSpPr txBox="1"/>
          <p:nvPr/>
        </p:nvSpPr>
        <p:spPr>
          <a:xfrm>
            <a:off x="359997" y="505128"/>
            <a:ext cx="9963761" cy="1477328"/>
          </a:xfrm>
          <a:prstGeom prst="rect">
            <a:avLst/>
          </a:prstGeom>
          <a:noFill/>
        </p:spPr>
        <p:txBody>
          <a:bodyPr wrap="square">
            <a:spAutoFit/>
          </a:bodyPr>
          <a:lstStyle/>
          <a:p>
            <a:pPr>
              <a:spcAft>
                <a:spcPts val="1200"/>
              </a:spcAft>
            </a:pPr>
            <a:r>
              <a:rPr lang="en-US" sz="3200" dirty="0">
                <a:latin typeface="Zebra Sans Cnd ExtraBold" pitchFamily="2" charset="77"/>
                <a:ea typeface="Calibri" panose="020F0502020204030204" pitchFamily="34" charset="0"/>
                <a:cs typeface="Times New Roman" panose="02020603050405020304" pitchFamily="18" charset="0"/>
              </a:rPr>
              <a:t>Consumer tablets are double trouble</a:t>
            </a:r>
          </a:p>
          <a:p>
            <a:pPr>
              <a:spcAft>
                <a:spcPts val="600"/>
              </a:spcAft>
            </a:pPr>
            <a:r>
              <a:rPr lang="en-US" sz="2400" dirty="0">
                <a:solidFill>
                  <a:schemeClr val="accent3"/>
                </a:solidFill>
                <a:latin typeface="Zebra Sans" pitchFamily="2" charset="77"/>
                <a:ea typeface="Calibri" panose="020F0502020204030204" pitchFamily="34" charset="0"/>
                <a:cs typeface="Arial" panose="020B0604020202020204" pitchFamily="34" charset="0"/>
              </a:rPr>
              <a:t>…double the </a:t>
            </a:r>
            <a:r>
              <a:rPr lang="en-US" sz="2400" dirty="0">
                <a:solidFill>
                  <a:schemeClr val="accent3"/>
                </a:solidFill>
                <a:latin typeface="Zebra Sans" pitchFamily="2" charset="77"/>
                <a:cs typeface="Arial" panose="020B0604020202020204" pitchFamily="34" charset="0"/>
              </a:rPr>
              <a:t>cost of lost productivity, double the IT support costs </a:t>
            </a:r>
            <a:br>
              <a:rPr lang="en-US" sz="2400" dirty="0">
                <a:solidFill>
                  <a:schemeClr val="accent3"/>
                </a:solidFill>
                <a:latin typeface="Zebra Sans" pitchFamily="2" charset="77"/>
                <a:cs typeface="Arial" panose="020B0604020202020204" pitchFamily="34" charset="0"/>
              </a:rPr>
            </a:br>
            <a:r>
              <a:rPr lang="en-US" sz="2400" dirty="0">
                <a:solidFill>
                  <a:schemeClr val="accent3"/>
                </a:solidFill>
                <a:latin typeface="Zebra Sans" pitchFamily="2" charset="77"/>
                <a:cs typeface="Arial" panose="020B0604020202020204" pitchFamily="34" charset="0"/>
              </a:rPr>
              <a:t>and 60% higher TCO—every year</a:t>
            </a:r>
            <a:r>
              <a:rPr lang="en-US" sz="2400" dirty="0">
                <a:solidFill>
                  <a:schemeClr val="accent3"/>
                </a:solidFill>
                <a:latin typeface="Zebra Sans" pitchFamily="2" charset="77"/>
                <a:ea typeface="Calibri" panose="020F0502020204030204" pitchFamily="34" charset="0"/>
                <a:cs typeface="Arial" panose="020B0604020202020204" pitchFamily="34" charset="0"/>
              </a:rPr>
              <a:t>.</a:t>
            </a:r>
            <a:r>
              <a:rPr lang="en-US" sz="2400" baseline="30000" dirty="0">
                <a:solidFill>
                  <a:schemeClr val="accent3"/>
                </a:solidFill>
                <a:latin typeface="Zebra Sans" pitchFamily="2" charset="77"/>
                <a:cs typeface="Arial" panose="020B0604020202020204" pitchFamily="34" charset="0"/>
              </a:rPr>
              <a:t>1</a:t>
            </a:r>
            <a:endParaRPr lang="en-US" sz="2400" dirty="0">
              <a:solidFill>
                <a:schemeClr val="accent3"/>
              </a:solidFill>
              <a:latin typeface="Zebra Sans" pitchFamily="2" charset="77"/>
              <a:ea typeface="Calibri" panose="020F0502020204030204" pitchFamily="34" charset="0"/>
              <a:cs typeface="Arial" panose="020B0604020202020204" pitchFamily="34" charset="0"/>
            </a:endParaRPr>
          </a:p>
        </p:txBody>
      </p:sp>
      <p:sp>
        <p:nvSpPr>
          <p:cNvPr id="77" name="TextBox 76">
            <a:extLst>
              <a:ext uri="{FF2B5EF4-FFF2-40B4-BE49-F238E27FC236}">
                <a16:creationId xmlns:a16="http://schemas.microsoft.com/office/drawing/2014/main" id="{9315C865-05DE-9848-AF22-EDE5E46D8216}"/>
              </a:ext>
            </a:extLst>
          </p:cNvPr>
          <p:cNvSpPr txBox="1"/>
          <p:nvPr/>
        </p:nvSpPr>
        <p:spPr>
          <a:xfrm>
            <a:off x="1806549" y="6401929"/>
            <a:ext cx="9650781" cy="369332"/>
          </a:xfrm>
          <a:prstGeom prst="rect">
            <a:avLst/>
          </a:prstGeom>
          <a:noFill/>
        </p:spPr>
        <p:txBody>
          <a:bodyPr wrap="square">
            <a:spAutoFit/>
          </a:bodyPr>
          <a:lstStyle/>
          <a:p>
            <a:pPr>
              <a:spcAft>
                <a:spcPts val="400"/>
              </a:spcAft>
            </a:pPr>
            <a:r>
              <a:rPr lang="en-US" sz="900" dirty="0">
                <a:solidFill>
                  <a:schemeClr val="bg1">
                    <a:lumMod val="50000"/>
                  </a:schemeClr>
                </a:solidFill>
                <a:latin typeface="Zebra Sans" pitchFamily="2" charset="77"/>
              </a:rPr>
              <a:t>2. Enterprise Mobility Total Cost of Ownership; Emily Gove and David Krebs; VDC Research, 2022   1. Enterprise Mobility Total Cost of Ownership; From the Expected to the Unexpected: Uncovering the True Costs of Mobile Solutions for Frontline Mobile Workers; VDC Research, 2021. </a:t>
            </a:r>
            <a:endParaRPr lang="en-US" sz="900" dirty="0">
              <a:solidFill>
                <a:schemeClr val="bg1">
                  <a:lumMod val="50000"/>
                </a:schemeClr>
              </a:solidFill>
              <a:latin typeface="Zebra Sans" pitchFamily="2" charset="77"/>
              <a:ea typeface="Calibri" panose="020F0502020204030204" pitchFamily="34" charset="0"/>
              <a:cs typeface="Times New Roman" panose="02020603050405020304" pitchFamily="18" charset="0"/>
            </a:endParaRPr>
          </a:p>
        </p:txBody>
      </p:sp>
      <p:sp>
        <p:nvSpPr>
          <p:cNvPr id="139" name="TextBox 138">
            <a:extLst>
              <a:ext uri="{FF2B5EF4-FFF2-40B4-BE49-F238E27FC236}">
                <a16:creationId xmlns:a16="http://schemas.microsoft.com/office/drawing/2014/main" id="{8581D148-C606-254B-84AF-ABC53F6D1F27}"/>
              </a:ext>
            </a:extLst>
          </p:cNvPr>
          <p:cNvSpPr txBox="1"/>
          <p:nvPr/>
        </p:nvSpPr>
        <p:spPr>
          <a:xfrm>
            <a:off x="9035858" y="5194466"/>
            <a:ext cx="2704737" cy="551433"/>
          </a:xfrm>
          <a:prstGeom prst="rect">
            <a:avLst/>
          </a:prstGeom>
          <a:noFill/>
        </p:spPr>
        <p:txBody>
          <a:bodyPr wrap="square" rtlCol="0">
            <a:spAutoFit/>
          </a:bodyPr>
          <a:lstStyle/>
          <a:p>
            <a:pPr algn="ctr">
              <a:spcAft>
                <a:spcPts val="100"/>
              </a:spcAft>
            </a:pPr>
            <a:r>
              <a:rPr lang="en-US" dirty="0">
                <a:solidFill>
                  <a:schemeClr val="bg1"/>
                </a:solidFill>
                <a:latin typeface="Zebra Sans" pitchFamily="2" charset="77"/>
              </a:rPr>
              <a:t>Extra costs for</a:t>
            </a:r>
          </a:p>
          <a:p>
            <a:pPr algn="ctr">
              <a:spcAft>
                <a:spcPts val="100"/>
              </a:spcAft>
            </a:pPr>
            <a:r>
              <a:rPr lang="en-US" sz="1100" dirty="0">
                <a:solidFill>
                  <a:schemeClr val="bg1"/>
                </a:solidFill>
                <a:latin typeface="Zebra Sans" pitchFamily="2" charset="77"/>
              </a:rPr>
              <a:t>Rugged cases • Scanners • Chargers</a:t>
            </a:r>
          </a:p>
        </p:txBody>
      </p:sp>
      <p:sp>
        <p:nvSpPr>
          <p:cNvPr id="140" name="TextBox 139">
            <a:extLst>
              <a:ext uri="{FF2B5EF4-FFF2-40B4-BE49-F238E27FC236}">
                <a16:creationId xmlns:a16="http://schemas.microsoft.com/office/drawing/2014/main" id="{988BF7BD-EB99-F543-8DCD-321506C94A20}"/>
              </a:ext>
            </a:extLst>
          </p:cNvPr>
          <p:cNvSpPr txBox="1"/>
          <p:nvPr/>
        </p:nvSpPr>
        <p:spPr>
          <a:xfrm>
            <a:off x="9138845" y="4347591"/>
            <a:ext cx="2704737" cy="707886"/>
          </a:xfrm>
          <a:prstGeom prst="rect">
            <a:avLst/>
          </a:prstGeom>
          <a:noFill/>
        </p:spPr>
        <p:txBody>
          <a:bodyPr wrap="square" rtlCol="0">
            <a:spAutoFit/>
          </a:bodyPr>
          <a:lstStyle/>
          <a:p>
            <a:pPr algn="ctr"/>
            <a:r>
              <a:rPr lang="en-US" sz="2000" b="1" dirty="0">
                <a:latin typeface="Zebra Sans Cnd ExtraBold" pitchFamily="2" charset="77"/>
              </a:rPr>
              <a:t>Higher </a:t>
            </a:r>
            <a:br>
              <a:rPr lang="en-US" sz="2000" b="1" dirty="0">
                <a:latin typeface="Zebra Sans Cnd ExtraBold" pitchFamily="2" charset="77"/>
              </a:rPr>
            </a:br>
            <a:r>
              <a:rPr lang="en-US" sz="2000" b="1" dirty="0">
                <a:latin typeface="Zebra Sans Cnd ExtraBold" pitchFamily="2" charset="77"/>
              </a:rPr>
              <a:t>accessory costs</a:t>
            </a:r>
          </a:p>
        </p:txBody>
      </p:sp>
      <p:sp>
        <p:nvSpPr>
          <p:cNvPr id="148" name="TextBox 147">
            <a:extLst>
              <a:ext uri="{FF2B5EF4-FFF2-40B4-BE49-F238E27FC236}">
                <a16:creationId xmlns:a16="http://schemas.microsoft.com/office/drawing/2014/main" id="{4C666745-0BC0-174E-8BEB-99E3285529C2}"/>
              </a:ext>
            </a:extLst>
          </p:cNvPr>
          <p:cNvSpPr txBox="1"/>
          <p:nvPr/>
        </p:nvSpPr>
        <p:spPr>
          <a:xfrm>
            <a:off x="3301544" y="5194466"/>
            <a:ext cx="2754123" cy="615553"/>
          </a:xfrm>
          <a:prstGeom prst="rect">
            <a:avLst/>
          </a:prstGeom>
          <a:noFill/>
        </p:spPr>
        <p:txBody>
          <a:bodyPr wrap="square" rtlCol="0">
            <a:spAutoFit/>
          </a:bodyPr>
          <a:lstStyle/>
          <a:p>
            <a:pPr algn="ctr"/>
            <a:r>
              <a:rPr lang="en-US" dirty="0">
                <a:solidFill>
                  <a:schemeClr val="bg1"/>
                </a:solidFill>
                <a:latin typeface="Zebra Sans" pitchFamily="2" charset="77"/>
              </a:rPr>
              <a:t>28% more</a:t>
            </a:r>
            <a:r>
              <a:rPr lang="en-US" baseline="30000" dirty="0">
                <a:solidFill>
                  <a:schemeClr val="bg1"/>
                </a:solidFill>
                <a:latin typeface="Zebra Sans" pitchFamily="2" charset="77"/>
              </a:rPr>
              <a:t>2</a:t>
            </a:r>
            <a:r>
              <a:rPr lang="en-US" dirty="0">
                <a:solidFill>
                  <a:schemeClr val="bg1"/>
                </a:solidFill>
                <a:latin typeface="Zebra Sans" pitchFamily="2" charset="77"/>
              </a:rPr>
              <a:t> </a:t>
            </a:r>
            <a:br>
              <a:rPr lang="en-US" sz="2000" dirty="0">
                <a:solidFill>
                  <a:schemeClr val="bg1"/>
                </a:solidFill>
                <a:latin typeface="Zebra Sans" pitchFamily="2" charset="77"/>
              </a:rPr>
            </a:br>
            <a:r>
              <a:rPr lang="en-US" sz="1600" dirty="0">
                <a:solidFill>
                  <a:schemeClr val="bg1"/>
                </a:solidFill>
                <a:latin typeface="Zebra Sans" pitchFamily="2" charset="77"/>
              </a:rPr>
              <a:t>wireless connection issues</a:t>
            </a:r>
          </a:p>
        </p:txBody>
      </p:sp>
      <p:sp>
        <p:nvSpPr>
          <p:cNvPr id="149" name="TextBox 148">
            <a:extLst>
              <a:ext uri="{FF2B5EF4-FFF2-40B4-BE49-F238E27FC236}">
                <a16:creationId xmlns:a16="http://schemas.microsoft.com/office/drawing/2014/main" id="{208879DC-8D24-834E-AE7C-8772225326DB}"/>
              </a:ext>
            </a:extLst>
          </p:cNvPr>
          <p:cNvSpPr txBox="1"/>
          <p:nvPr/>
        </p:nvSpPr>
        <p:spPr>
          <a:xfrm>
            <a:off x="3336892" y="4347591"/>
            <a:ext cx="2701484" cy="707886"/>
          </a:xfrm>
          <a:prstGeom prst="rect">
            <a:avLst/>
          </a:prstGeom>
          <a:noFill/>
        </p:spPr>
        <p:txBody>
          <a:bodyPr wrap="square" rtlCol="0">
            <a:spAutoFit/>
          </a:bodyPr>
          <a:lstStyle/>
          <a:p>
            <a:pPr algn="ctr"/>
            <a:r>
              <a:rPr lang="en-US" sz="2000" b="1" spc="-20" dirty="0">
                <a:latin typeface="Zebra Sans Cnd ExtraBold" pitchFamily="2" charset="77"/>
              </a:rPr>
              <a:t>More lost </a:t>
            </a:r>
            <a:br>
              <a:rPr lang="en-US" sz="2000" b="1" spc="-20" dirty="0">
                <a:latin typeface="Zebra Sans Cnd ExtraBold" pitchFamily="2" charset="77"/>
              </a:rPr>
            </a:br>
            <a:r>
              <a:rPr lang="en-US" sz="2000" b="1" spc="-20" dirty="0">
                <a:latin typeface="Zebra Sans Cnd ExtraBold" pitchFamily="2" charset="77"/>
              </a:rPr>
              <a:t>wireless connections</a:t>
            </a:r>
          </a:p>
        </p:txBody>
      </p:sp>
      <p:sp>
        <p:nvSpPr>
          <p:cNvPr id="157" name="TextBox 156">
            <a:extLst>
              <a:ext uri="{FF2B5EF4-FFF2-40B4-BE49-F238E27FC236}">
                <a16:creationId xmlns:a16="http://schemas.microsoft.com/office/drawing/2014/main" id="{AE11BED2-BD80-914C-A18D-B12146BEE8E2}"/>
              </a:ext>
            </a:extLst>
          </p:cNvPr>
          <p:cNvSpPr txBox="1"/>
          <p:nvPr/>
        </p:nvSpPr>
        <p:spPr>
          <a:xfrm>
            <a:off x="590351" y="5194466"/>
            <a:ext cx="2432396" cy="615553"/>
          </a:xfrm>
          <a:prstGeom prst="rect">
            <a:avLst/>
          </a:prstGeom>
          <a:noFill/>
        </p:spPr>
        <p:txBody>
          <a:bodyPr wrap="square" rtlCol="0">
            <a:spAutoFit/>
          </a:bodyPr>
          <a:lstStyle/>
          <a:p>
            <a:pPr algn="ctr"/>
            <a:r>
              <a:rPr lang="en-US" dirty="0">
                <a:solidFill>
                  <a:schemeClr val="bg1"/>
                </a:solidFill>
                <a:latin typeface="Zebra Sans" pitchFamily="2" charset="77"/>
              </a:rPr>
              <a:t>20% more</a:t>
            </a:r>
            <a:r>
              <a:rPr lang="en-US" baseline="30000" dirty="0">
                <a:solidFill>
                  <a:schemeClr val="bg1"/>
                </a:solidFill>
                <a:latin typeface="Zebra Sans" pitchFamily="2" charset="77"/>
              </a:rPr>
              <a:t>2</a:t>
            </a:r>
            <a:r>
              <a:rPr lang="en-US" dirty="0">
                <a:solidFill>
                  <a:schemeClr val="bg1"/>
                </a:solidFill>
                <a:latin typeface="Zebra Sans" pitchFamily="2" charset="77"/>
              </a:rPr>
              <a:t> </a:t>
            </a:r>
            <a:br>
              <a:rPr lang="en-US" sz="2800" dirty="0">
                <a:solidFill>
                  <a:schemeClr val="bg1"/>
                </a:solidFill>
                <a:latin typeface="Zebra Sans" pitchFamily="2" charset="77"/>
              </a:rPr>
            </a:br>
            <a:r>
              <a:rPr lang="en-US" sz="1600" dirty="0">
                <a:solidFill>
                  <a:schemeClr val="bg1"/>
                </a:solidFill>
                <a:latin typeface="Zebra Sans" pitchFamily="2" charset="77"/>
              </a:rPr>
              <a:t>device issues</a:t>
            </a:r>
          </a:p>
        </p:txBody>
      </p:sp>
      <p:sp>
        <p:nvSpPr>
          <p:cNvPr id="158" name="TextBox 157">
            <a:extLst>
              <a:ext uri="{FF2B5EF4-FFF2-40B4-BE49-F238E27FC236}">
                <a16:creationId xmlns:a16="http://schemas.microsoft.com/office/drawing/2014/main" id="{C173D709-B60E-354A-955D-AB0FE33C91D8}"/>
              </a:ext>
            </a:extLst>
          </p:cNvPr>
          <p:cNvSpPr txBox="1"/>
          <p:nvPr/>
        </p:nvSpPr>
        <p:spPr>
          <a:xfrm>
            <a:off x="435915" y="4347591"/>
            <a:ext cx="2665555" cy="707886"/>
          </a:xfrm>
          <a:prstGeom prst="rect">
            <a:avLst/>
          </a:prstGeom>
          <a:noFill/>
        </p:spPr>
        <p:txBody>
          <a:bodyPr wrap="square" rtlCol="0">
            <a:spAutoFit/>
          </a:bodyPr>
          <a:lstStyle/>
          <a:p>
            <a:pPr algn="ctr"/>
            <a:r>
              <a:rPr lang="en-US" sz="2000" b="1" spc="-10" dirty="0">
                <a:latin typeface="Zebra Sans Cnd ExtraBold" pitchFamily="2" charset="77"/>
              </a:rPr>
              <a:t>More device </a:t>
            </a:r>
            <a:br>
              <a:rPr lang="en-US" sz="2000" b="1" spc="-10" dirty="0">
                <a:latin typeface="Zebra Sans Cnd ExtraBold" pitchFamily="2" charset="77"/>
              </a:rPr>
            </a:br>
            <a:r>
              <a:rPr lang="en-US" sz="2000" b="1" spc="-10" dirty="0">
                <a:latin typeface="Zebra Sans Cnd ExtraBold" pitchFamily="2" charset="77"/>
              </a:rPr>
              <a:t>trouble tickets</a:t>
            </a:r>
          </a:p>
        </p:txBody>
      </p:sp>
      <p:sp>
        <p:nvSpPr>
          <p:cNvPr id="199" name="TextBox 198">
            <a:extLst>
              <a:ext uri="{FF2B5EF4-FFF2-40B4-BE49-F238E27FC236}">
                <a16:creationId xmlns:a16="http://schemas.microsoft.com/office/drawing/2014/main" id="{AEECDB82-91D9-DC4A-8C57-AE619F2673F4}"/>
              </a:ext>
            </a:extLst>
          </p:cNvPr>
          <p:cNvSpPr txBox="1"/>
          <p:nvPr/>
        </p:nvSpPr>
        <p:spPr>
          <a:xfrm>
            <a:off x="6219375" y="3429572"/>
            <a:ext cx="2740666" cy="615553"/>
          </a:xfrm>
          <a:prstGeom prst="rect">
            <a:avLst/>
          </a:prstGeom>
          <a:noFill/>
        </p:spPr>
        <p:txBody>
          <a:bodyPr wrap="square" rtlCol="0">
            <a:spAutoFit/>
          </a:bodyPr>
          <a:lstStyle/>
          <a:p>
            <a:pPr algn="ctr"/>
            <a:r>
              <a:rPr lang="en-US" dirty="0">
                <a:solidFill>
                  <a:schemeClr val="bg1"/>
                </a:solidFill>
                <a:latin typeface="Zebra Sans" pitchFamily="2" charset="77"/>
              </a:rPr>
              <a:t>24 min</a:t>
            </a:r>
            <a:r>
              <a:rPr lang="en-US" baseline="30000" dirty="0">
                <a:solidFill>
                  <a:schemeClr val="bg1"/>
                </a:solidFill>
                <a:latin typeface="Zebra Sans" pitchFamily="2" charset="77"/>
              </a:rPr>
              <a:t>1</a:t>
            </a:r>
            <a:r>
              <a:rPr lang="en-US" dirty="0">
                <a:solidFill>
                  <a:schemeClr val="bg1"/>
                </a:solidFill>
                <a:latin typeface="Zebra Sans" pitchFamily="2" charset="77"/>
              </a:rPr>
              <a:t> worker</a:t>
            </a:r>
            <a:br>
              <a:rPr lang="en-US" sz="2000" dirty="0">
                <a:solidFill>
                  <a:schemeClr val="bg1"/>
                </a:solidFill>
                <a:latin typeface="Zebra Sans" pitchFamily="2" charset="77"/>
              </a:rPr>
            </a:br>
            <a:r>
              <a:rPr lang="en-US" sz="1600" dirty="0">
                <a:solidFill>
                  <a:schemeClr val="bg1"/>
                </a:solidFill>
                <a:latin typeface="Zebra Sans" pitchFamily="2" charset="77"/>
              </a:rPr>
              <a:t>productivity lost/incident</a:t>
            </a:r>
          </a:p>
        </p:txBody>
      </p:sp>
      <p:sp>
        <p:nvSpPr>
          <p:cNvPr id="200" name="TextBox 199">
            <a:extLst>
              <a:ext uri="{FF2B5EF4-FFF2-40B4-BE49-F238E27FC236}">
                <a16:creationId xmlns:a16="http://schemas.microsoft.com/office/drawing/2014/main" id="{751BA64C-A4F6-B443-B62B-F6B1AF1CE59F}"/>
              </a:ext>
            </a:extLst>
          </p:cNvPr>
          <p:cNvSpPr txBox="1"/>
          <p:nvPr/>
        </p:nvSpPr>
        <p:spPr>
          <a:xfrm>
            <a:off x="6162919" y="2595794"/>
            <a:ext cx="2704737" cy="707886"/>
          </a:xfrm>
          <a:prstGeom prst="rect">
            <a:avLst/>
          </a:prstGeom>
          <a:noFill/>
        </p:spPr>
        <p:txBody>
          <a:bodyPr wrap="square" rtlCol="0">
            <a:spAutoFit/>
          </a:bodyPr>
          <a:lstStyle/>
          <a:p>
            <a:pPr algn="ctr"/>
            <a:r>
              <a:rPr lang="en-US" sz="2000" b="1" spc="-10" dirty="0">
                <a:latin typeface="Zebra Sans Cnd ExtraBold" pitchFamily="2" charset="77"/>
              </a:rPr>
              <a:t>Per wireless </a:t>
            </a:r>
            <a:br>
              <a:rPr lang="en-US" sz="2000" b="1" spc="-10" dirty="0">
                <a:latin typeface="Zebra Sans Cnd ExtraBold" pitchFamily="2" charset="77"/>
              </a:rPr>
            </a:br>
            <a:r>
              <a:rPr lang="en-US" sz="2000" b="1" spc="-10" dirty="0">
                <a:latin typeface="Zebra Sans Cnd ExtraBold" pitchFamily="2" charset="77"/>
              </a:rPr>
              <a:t>connection loss</a:t>
            </a:r>
          </a:p>
        </p:txBody>
      </p:sp>
      <p:sp>
        <p:nvSpPr>
          <p:cNvPr id="208" name="TextBox 207">
            <a:extLst>
              <a:ext uri="{FF2B5EF4-FFF2-40B4-BE49-F238E27FC236}">
                <a16:creationId xmlns:a16="http://schemas.microsoft.com/office/drawing/2014/main" id="{2685C714-DD7D-5845-8EBC-2AC32F89E5CB}"/>
              </a:ext>
            </a:extLst>
          </p:cNvPr>
          <p:cNvSpPr txBox="1"/>
          <p:nvPr/>
        </p:nvSpPr>
        <p:spPr>
          <a:xfrm>
            <a:off x="9105230" y="3429572"/>
            <a:ext cx="2738352" cy="615553"/>
          </a:xfrm>
          <a:prstGeom prst="rect">
            <a:avLst/>
          </a:prstGeom>
          <a:noFill/>
        </p:spPr>
        <p:txBody>
          <a:bodyPr wrap="square" rtlCol="0">
            <a:spAutoFit/>
          </a:bodyPr>
          <a:lstStyle/>
          <a:p>
            <a:pPr algn="ctr"/>
            <a:r>
              <a:rPr lang="en-US" dirty="0">
                <a:solidFill>
                  <a:schemeClr val="bg1"/>
                </a:solidFill>
                <a:latin typeface="Zebra Sans" pitchFamily="2" charset="77"/>
              </a:rPr>
              <a:t>70 min</a:t>
            </a:r>
            <a:r>
              <a:rPr lang="en-US" baseline="30000" dirty="0">
                <a:solidFill>
                  <a:schemeClr val="bg1"/>
                </a:solidFill>
                <a:latin typeface="Zebra Sans" pitchFamily="2" charset="77"/>
              </a:rPr>
              <a:t>1</a:t>
            </a:r>
            <a:r>
              <a:rPr lang="en-US" dirty="0">
                <a:solidFill>
                  <a:schemeClr val="bg1"/>
                </a:solidFill>
                <a:latin typeface="Zebra Sans" pitchFamily="2" charset="77"/>
              </a:rPr>
              <a:t> </a:t>
            </a:r>
          </a:p>
          <a:p>
            <a:pPr algn="ctr"/>
            <a:r>
              <a:rPr lang="en-US" sz="1600" dirty="0">
                <a:solidFill>
                  <a:schemeClr val="bg1"/>
                </a:solidFill>
                <a:latin typeface="Zebra Sans" pitchFamily="2" charset="77"/>
              </a:rPr>
              <a:t>IT time/trouble ticket</a:t>
            </a:r>
          </a:p>
        </p:txBody>
      </p:sp>
      <p:sp>
        <p:nvSpPr>
          <p:cNvPr id="209" name="TextBox 208">
            <a:extLst>
              <a:ext uri="{FF2B5EF4-FFF2-40B4-BE49-F238E27FC236}">
                <a16:creationId xmlns:a16="http://schemas.microsoft.com/office/drawing/2014/main" id="{41879792-F193-D34C-AFF2-A5345C6CE884}"/>
              </a:ext>
            </a:extLst>
          </p:cNvPr>
          <p:cNvSpPr txBox="1"/>
          <p:nvPr/>
        </p:nvSpPr>
        <p:spPr>
          <a:xfrm>
            <a:off x="9069301" y="2595794"/>
            <a:ext cx="2807897" cy="707886"/>
          </a:xfrm>
          <a:prstGeom prst="rect">
            <a:avLst/>
          </a:prstGeom>
          <a:noFill/>
        </p:spPr>
        <p:txBody>
          <a:bodyPr wrap="square" rtlCol="0">
            <a:spAutoFit/>
          </a:bodyPr>
          <a:lstStyle/>
          <a:p>
            <a:pPr algn="ctr"/>
            <a:r>
              <a:rPr lang="en-US" sz="2000" b="1" dirty="0">
                <a:latin typeface="Zebra Sans Cnd ExtraBold" pitchFamily="2" charset="77"/>
              </a:rPr>
              <a:t>Per device</a:t>
            </a:r>
            <a:br>
              <a:rPr lang="en-US" sz="2000" b="1" dirty="0">
                <a:latin typeface="Zebra Sans Cnd ExtraBold" pitchFamily="2" charset="77"/>
              </a:rPr>
            </a:br>
            <a:r>
              <a:rPr lang="en-US" sz="2000" b="1" dirty="0">
                <a:latin typeface="Zebra Sans Cnd ExtraBold" pitchFamily="2" charset="77"/>
              </a:rPr>
              <a:t>trouble ticket</a:t>
            </a:r>
          </a:p>
        </p:txBody>
      </p:sp>
      <p:sp>
        <p:nvSpPr>
          <p:cNvPr id="217" name="TextBox 216">
            <a:extLst>
              <a:ext uri="{FF2B5EF4-FFF2-40B4-BE49-F238E27FC236}">
                <a16:creationId xmlns:a16="http://schemas.microsoft.com/office/drawing/2014/main" id="{711160FF-2FA8-7D41-B06A-66F803B96FCC}"/>
              </a:ext>
            </a:extLst>
          </p:cNvPr>
          <p:cNvSpPr txBox="1"/>
          <p:nvPr/>
        </p:nvSpPr>
        <p:spPr>
          <a:xfrm>
            <a:off x="3365833" y="3429572"/>
            <a:ext cx="2636613" cy="615553"/>
          </a:xfrm>
          <a:prstGeom prst="rect">
            <a:avLst/>
          </a:prstGeom>
          <a:noFill/>
        </p:spPr>
        <p:txBody>
          <a:bodyPr wrap="square" rtlCol="0">
            <a:spAutoFit/>
          </a:bodyPr>
          <a:lstStyle/>
          <a:p>
            <a:pPr algn="ctr"/>
            <a:r>
              <a:rPr lang="en-US" dirty="0">
                <a:solidFill>
                  <a:schemeClr val="bg1"/>
                </a:solidFill>
                <a:latin typeface="Zebra Sans" pitchFamily="2" charset="77"/>
              </a:rPr>
              <a:t>54 min</a:t>
            </a:r>
            <a:r>
              <a:rPr lang="en-US" baseline="30000" dirty="0">
                <a:solidFill>
                  <a:schemeClr val="bg1"/>
                </a:solidFill>
                <a:latin typeface="Zebra Sans" pitchFamily="2" charset="77"/>
              </a:rPr>
              <a:t>2</a:t>
            </a:r>
            <a:r>
              <a:rPr lang="en-US" dirty="0">
                <a:solidFill>
                  <a:schemeClr val="bg1"/>
                </a:solidFill>
                <a:latin typeface="Zebra Sans" pitchFamily="2" charset="77"/>
              </a:rPr>
              <a:t> worker</a:t>
            </a:r>
            <a:br>
              <a:rPr lang="en-US" sz="1600" dirty="0">
                <a:solidFill>
                  <a:schemeClr val="bg1"/>
                </a:solidFill>
                <a:latin typeface="Zebra Sans" pitchFamily="2" charset="77"/>
              </a:rPr>
            </a:br>
            <a:r>
              <a:rPr lang="en-US" sz="1600" dirty="0">
                <a:solidFill>
                  <a:schemeClr val="bg1"/>
                </a:solidFill>
                <a:latin typeface="Zebra Sans" pitchFamily="2" charset="77"/>
              </a:rPr>
              <a:t>productivity lost/incident</a:t>
            </a:r>
          </a:p>
        </p:txBody>
      </p:sp>
      <p:sp>
        <p:nvSpPr>
          <p:cNvPr id="218" name="TextBox 217">
            <a:extLst>
              <a:ext uri="{FF2B5EF4-FFF2-40B4-BE49-F238E27FC236}">
                <a16:creationId xmlns:a16="http://schemas.microsoft.com/office/drawing/2014/main" id="{719D0B9A-56BD-7A47-81FB-27E3CF4BACCA}"/>
              </a:ext>
            </a:extLst>
          </p:cNvPr>
          <p:cNvSpPr txBox="1"/>
          <p:nvPr/>
        </p:nvSpPr>
        <p:spPr>
          <a:xfrm>
            <a:off x="3265034" y="2595794"/>
            <a:ext cx="2810211" cy="707886"/>
          </a:xfrm>
          <a:prstGeom prst="rect">
            <a:avLst/>
          </a:prstGeom>
          <a:noFill/>
        </p:spPr>
        <p:txBody>
          <a:bodyPr wrap="square" rtlCol="0">
            <a:spAutoFit/>
          </a:bodyPr>
          <a:lstStyle/>
          <a:p>
            <a:pPr algn="ctr"/>
            <a:r>
              <a:rPr lang="en-US" sz="2000" b="1" spc="-10" dirty="0">
                <a:latin typeface="Zebra Sans Cnd ExtraBold" pitchFamily="2" charset="77"/>
              </a:rPr>
              <a:t>Per battery </a:t>
            </a:r>
            <a:br>
              <a:rPr lang="en-US" sz="2000" b="1" spc="-10" dirty="0">
                <a:latin typeface="Zebra Sans Cnd ExtraBold" pitchFamily="2" charset="77"/>
              </a:rPr>
            </a:br>
            <a:r>
              <a:rPr lang="en-US" sz="2000" b="1" spc="-10" dirty="0">
                <a:latin typeface="Zebra Sans Cnd ExtraBold" pitchFamily="2" charset="77"/>
              </a:rPr>
              <a:t>failure</a:t>
            </a:r>
          </a:p>
        </p:txBody>
      </p:sp>
      <p:sp>
        <p:nvSpPr>
          <p:cNvPr id="226" name="TextBox 225">
            <a:extLst>
              <a:ext uri="{FF2B5EF4-FFF2-40B4-BE49-F238E27FC236}">
                <a16:creationId xmlns:a16="http://schemas.microsoft.com/office/drawing/2014/main" id="{724BE342-64E3-434A-B3A0-69737EA2E038}"/>
              </a:ext>
            </a:extLst>
          </p:cNvPr>
          <p:cNvSpPr txBox="1"/>
          <p:nvPr/>
        </p:nvSpPr>
        <p:spPr>
          <a:xfrm>
            <a:off x="402300" y="3429572"/>
            <a:ext cx="2738352" cy="615553"/>
          </a:xfrm>
          <a:prstGeom prst="rect">
            <a:avLst/>
          </a:prstGeom>
          <a:noFill/>
        </p:spPr>
        <p:txBody>
          <a:bodyPr wrap="square" rtlCol="0">
            <a:spAutoFit/>
          </a:bodyPr>
          <a:lstStyle/>
          <a:p>
            <a:pPr algn="ctr"/>
            <a:r>
              <a:rPr lang="en-US" dirty="0">
                <a:solidFill>
                  <a:schemeClr val="bg1"/>
                </a:solidFill>
                <a:latin typeface="Zebra Sans" pitchFamily="2" charset="77"/>
              </a:rPr>
              <a:t>74 min</a:t>
            </a:r>
            <a:r>
              <a:rPr lang="en-US" baseline="30000" dirty="0">
                <a:solidFill>
                  <a:schemeClr val="bg1"/>
                </a:solidFill>
                <a:latin typeface="Zebra Sans" pitchFamily="2" charset="77"/>
              </a:rPr>
              <a:t>1</a:t>
            </a:r>
            <a:r>
              <a:rPr lang="en-US" dirty="0">
                <a:solidFill>
                  <a:schemeClr val="bg1"/>
                </a:solidFill>
                <a:latin typeface="Zebra Sans" pitchFamily="2" charset="77"/>
              </a:rPr>
              <a:t> worker </a:t>
            </a:r>
            <a:r>
              <a:rPr lang="en-US" sz="1600" dirty="0">
                <a:solidFill>
                  <a:schemeClr val="bg1"/>
                </a:solidFill>
                <a:latin typeface="Zebra Sans" pitchFamily="2" charset="77"/>
              </a:rPr>
              <a:t>productivity lost/incident</a:t>
            </a:r>
          </a:p>
        </p:txBody>
      </p:sp>
      <p:sp>
        <p:nvSpPr>
          <p:cNvPr id="227" name="TextBox 226">
            <a:extLst>
              <a:ext uri="{FF2B5EF4-FFF2-40B4-BE49-F238E27FC236}">
                <a16:creationId xmlns:a16="http://schemas.microsoft.com/office/drawing/2014/main" id="{640FA6FE-35CF-F045-A12E-DB4E859140E7}"/>
              </a:ext>
            </a:extLst>
          </p:cNvPr>
          <p:cNvSpPr txBox="1"/>
          <p:nvPr/>
        </p:nvSpPr>
        <p:spPr>
          <a:xfrm>
            <a:off x="410389" y="2595794"/>
            <a:ext cx="2759160" cy="707886"/>
          </a:xfrm>
          <a:prstGeom prst="rect">
            <a:avLst/>
          </a:prstGeom>
          <a:noFill/>
        </p:spPr>
        <p:txBody>
          <a:bodyPr wrap="square" rtlCol="0">
            <a:spAutoFit/>
          </a:bodyPr>
          <a:lstStyle/>
          <a:p>
            <a:pPr algn="ctr"/>
            <a:r>
              <a:rPr lang="en-US" sz="2000" b="1" spc="-10" dirty="0">
                <a:latin typeface="Zebra Sans Cnd ExtraBold" pitchFamily="2" charset="77"/>
              </a:rPr>
              <a:t>Per device</a:t>
            </a:r>
            <a:br>
              <a:rPr lang="en-US" sz="2000" b="1" spc="-10" dirty="0">
                <a:latin typeface="Zebra Sans Cnd ExtraBold" pitchFamily="2" charset="77"/>
              </a:rPr>
            </a:br>
            <a:r>
              <a:rPr lang="en-US" sz="2000" b="1" spc="-10" dirty="0">
                <a:latin typeface="Zebra Sans Cnd ExtraBold" pitchFamily="2" charset="77"/>
              </a:rPr>
              <a:t> failure</a:t>
            </a:r>
          </a:p>
        </p:txBody>
      </p:sp>
      <p:sp>
        <p:nvSpPr>
          <p:cNvPr id="110" name="TextBox 109">
            <a:extLst>
              <a:ext uri="{FF2B5EF4-FFF2-40B4-BE49-F238E27FC236}">
                <a16:creationId xmlns:a16="http://schemas.microsoft.com/office/drawing/2014/main" id="{5FB8E9FE-5440-E44A-88E3-09971AD1EBBD}"/>
              </a:ext>
            </a:extLst>
          </p:cNvPr>
          <p:cNvSpPr txBox="1"/>
          <p:nvPr/>
        </p:nvSpPr>
        <p:spPr>
          <a:xfrm>
            <a:off x="6237869" y="4347591"/>
            <a:ext cx="2704737" cy="707886"/>
          </a:xfrm>
          <a:prstGeom prst="rect">
            <a:avLst/>
          </a:prstGeom>
          <a:noFill/>
        </p:spPr>
        <p:txBody>
          <a:bodyPr wrap="square" rtlCol="0">
            <a:spAutoFit/>
          </a:bodyPr>
          <a:lstStyle/>
          <a:p>
            <a:pPr algn="ctr"/>
            <a:r>
              <a:rPr lang="en-US" sz="2000" b="1" spc="-10" dirty="0">
                <a:latin typeface="Zebra Sans Cnd ExtraBold" pitchFamily="2" charset="77"/>
              </a:rPr>
              <a:t>More frequent </a:t>
            </a:r>
            <a:br>
              <a:rPr lang="en-US" sz="2000" b="1" spc="-10" dirty="0">
                <a:latin typeface="Zebra Sans Cnd ExtraBold" pitchFamily="2" charset="77"/>
              </a:rPr>
            </a:br>
            <a:r>
              <a:rPr lang="en-US" sz="2000" b="1" spc="-10" dirty="0">
                <a:latin typeface="Zebra Sans Cnd ExtraBold" pitchFamily="2" charset="77"/>
              </a:rPr>
              <a:t>device replacements</a:t>
            </a:r>
          </a:p>
        </p:txBody>
      </p:sp>
      <p:sp>
        <p:nvSpPr>
          <p:cNvPr id="90" name="TextBox 89">
            <a:extLst>
              <a:ext uri="{FF2B5EF4-FFF2-40B4-BE49-F238E27FC236}">
                <a16:creationId xmlns:a16="http://schemas.microsoft.com/office/drawing/2014/main" id="{89AA980A-0F33-614C-A0ED-EF8BBB42F46D}"/>
              </a:ext>
            </a:extLst>
          </p:cNvPr>
          <p:cNvSpPr txBox="1"/>
          <p:nvPr/>
        </p:nvSpPr>
        <p:spPr>
          <a:xfrm>
            <a:off x="6301300" y="5194466"/>
            <a:ext cx="2566356" cy="551433"/>
          </a:xfrm>
          <a:prstGeom prst="rect">
            <a:avLst/>
          </a:prstGeom>
          <a:noFill/>
        </p:spPr>
        <p:txBody>
          <a:bodyPr wrap="square" rtlCol="0">
            <a:spAutoFit/>
          </a:bodyPr>
          <a:lstStyle/>
          <a:p>
            <a:pPr algn="ctr">
              <a:spcAft>
                <a:spcPts val="100"/>
              </a:spcAft>
            </a:pPr>
            <a:r>
              <a:rPr lang="en-US" dirty="0">
                <a:solidFill>
                  <a:schemeClr val="bg1"/>
                </a:solidFill>
                <a:latin typeface="Zebra Sans" pitchFamily="2" charset="77"/>
              </a:rPr>
              <a:t>1 to 2 year lifecycle</a:t>
            </a:r>
            <a:r>
              <a:rPr lang="en-US" baseline="30000" dirty="0">
                <a:solidFill>
                  <a:schemeClr val="bg1"/>
                </a:solidFill>
                <a:latin typeface="Zebra Sans" pitchFamily="2" charset="77"/>
              </a:rPr>
              <a:t> 1</a:t>
            </a:r>
            <a:endParaRPr lang="en-US" dirty="0">
              <a:solidFill>
                <a:schemeClr val="bg1"/>
              </a:solidFill>
              <a:latin typeface="Zebra Sans" pitchFamily="2" charset="77"/>
            </a:endParaRPr>
          </a:p>
          <a:p>
            <a:pPr algn="ctr">
              <a:spcAft>
                <a:spcPts val="100"/>
              </a:spcAft>
            </a:pPr>
            <a:r>
              <a:rPr lang="en-US" sz="1100" dirty="0">
                <a:solidFill>
                  <a:schemeClr val="bg1"/>
                </a:solidFill>
                <a:latin typeface="Zebra Sans" pitchFamily="2" charset="77"/>
              </a:rPr>
              <a:t>More frequent device replacement</a:t>
            </a:r>
          </a:p>
        </p:txBody>
      </p:sp>
      <p:cxnSp>
        <p:nvCxnSpPr>
          <p:cNvPr id="83" name="Straight Connector 82">
            <a:extLst>
              <a:ext uri="{FF2B5EF4-FFF2-40B4-BE49-F238E27FC236}">
                <a16:creationId xmlns:a16="http://schemas.microsoft.com/office/drawing/2014/main" id="{E64C5056-8CC0-4542-BE19-D3B34E31564B}"/>
              </a:ext>
            </a:extLst>
          </p:cNvPr>
          <p:cNvCxnSpPr>
            <a:cxnSpLocks/>
          </p:cNvCxnSpPr>
          <p:nvPr/>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27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a:extLst>
              <a:ext uri="{FF2B5EF4-FFF2-40B4-BE49-F238E27FC236}">
                <a16:creationId xmlns:a16="http://schemas.microsoft.com/office/drawing/2014/main" id="{718E3199-21EF-E7A9-BDEC-3C8843D0D0E2}"/>
              </a:ext>
            </a:extLst>
          </p:cNvPr>
          <p:cNvSpPr/>
          <p:nvPr/>
        </p:nvSpPr>
        <p:spPr>
          <a:xfrm>
            <a:off x="457199" y="1646263"/>
            <a:ext cx="2926080" cy="1782737"/>
          </a:xfrm>
          <a:prstGeom prst="roundRect">
            <a:avLst>
              <a:gd name="adj" fmla="val 7678"/>
            </a:avLst>
          </a:prstGeom>
          <a:solidFill>
            <a:srgbClr val="FF4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a:solidFill>
                <a:schemeClr val="tx1"/>
              </a:solidFill>
              <a:latin typeface="Zebra Sans" pitchFamily="2" charset="77"/>
            </a:endParaRPr>
          </a:p>
        </p:txBody>
      </p:sp>
      <p:pic>
        <p:nvPicPr>
          <p:cNvPr id="25" name="Picture 2">
            <a:extLst>
              <a:ext uri="{FF2B5EF4-FFF2-40B4-BE49-F238E27FC236}">
                <a16:creationId xmlns:a16="http://schemas.microsoft.com/office/drawing/2014/main" id="{8989AC22-E59F-FCD4-2BD3-B6E0221E42B5}"/>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p:blipFill>
        <p:spPr bwMode="auto">
          <a:xfrm>
            <a:off x="6919981" y="1706734"/>
            <a:ext cx="2926079" cy="1764346"/>
          </a:xfrm>
          <a:prstGeom prst="roundRect">
            <a:avLst>
              <a:gd name="adj" fmla="val 8118"/>
            </a:avLst>
          </a:prstGeom>
        </p:spPr>
      </p:pic>
      <p:pic>
        <p:nvPicPr>
          <p:cNvPr id="22" name="Picture 2">
            <a:extLst>
              <a:ext uri="{FF2B5EF4-FFF2-40B4-BE49-F238E27FC236}">
                <a16:creationId xmlns:a16="http://schemas.microsoft.com/office/drawing/2014/main" id="{F5C3A317-4F53-9A1A-AB48-AA0E4D33F107}"/>
              </a:ext>
            </a:extLst>
          </p:cNvPr>
          <p:cNvPicPr>
            <a:picLocks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6909507" y="3694031"/>
            <a:ext cx="2926079" cy="1764191"/>
          </a:xfrm>
          <a:prstGeom prst="roundRect">
            <a:avLst>
              <a:gd name="adj" fmla="val 8118"/>
            </a:avLst>
          </a:prstGeom>
        </p:spPr>
      </p:pic>
      <p:sp>
        <p:nvSpPr>
          <p:cNvPr id="35" name="Round Same Side Corner Rectangle 34">
            <a:extLst>
              <a:ext uri="{FF2B5EF4-FFF2-40B4-BE49-F238E27FC236}">
                <a16:creationId xmlns:a16="http://schemas.microsoft.com/office/drawing/2014/main" id="{A5E97E45-0A1E-BD56-49C3-7862C7C5489D}"/>
              </a:ext>
            </a:extLst>
          </p:cNvPr>
          <p:cNvSpPr/>
          <p:nvPr/>
        </p:nvSpPr>
        <p:spPr>
          <a:xfrm>
            <a:off x="6916294" y="4608023"/>
            <a:ext cx="2919292" cy="845578"/>
          </a:xfrm>
          <a:prstGeom prst="round2SameRect">
            <a:avLst>
              <a:gd name="adj1" fmla="val 0"/>
              <a:gd name="adj2" fmla="val 13477"/>
            </a:avLst>
          </a:prstGeom>
          <a:gradFill>
            <a:gsLst>
              <a:gs pos="100000">
                <a:schemeClr val="tx1">
                  <a:alpha val="0"/>
                </a:schemeClr>
              </a:gs>
              <a:gs pos="0">
                <a:schemeClr val="tx1">
                  <a:alpha val="6139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a:solidFill>
                <a:schemeClr val="tx1"/>
              </a:solidFill>
              <a:latin typeface="Zebra Sans" pitchFamily="2" charset="77"/>
            </a:endParaRPr>
          </a:p>
        </p:txBody>
      </p:sp>
      <p:sp>
        <p:nvSpPr>
          <p:cNvPr id="33" name="Round Same Side Corner Rectangle 32">
            <a:extLst>
              <a:ext uri="{FF2B5EF4-FFF2-40B4-BE49-F238E27FC236}">
                <a16:creationId xmlns:a16="http://schemas.microsoft.com/office/drawing/2014/main" id="{FA833700-81E0-9F2A-B5B4-765ABE9808DE}"/>
              </a:ext>
            </a:extLst>
          </p:cNvPr>
          <p:cNvSpPr/>
          <p:nvPr/>
        </p:nvSpPr>
        <p:spPr>
          <a:xfrm>
            <a:off x="6933844" y="2609031"/>
            <a:ext cx="2891582" cy="845578"/>
          </a:xfrm>
          <a:prstGeom prst="round2SameRect">
            <a:avLst>
              <a:gd name="adj1" fmla="val 0"/>
              <a:gd name="adj2" fmla="val 13477"/>
            </a:avLst>
          </a:prstGeom>
          <a:gradFill>
            <a:gsLst>
              <a:gs pos="100000">
                <a:schemeClr val="tx1">
                  <a:alpha val="0"/>
                </a:schemeClr>
              </a:gs>
              <a:gs pos="0">
                <a:schemeClr val="tx1">
                  <a:alpha val="6139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a:solidFill>
                <a:schemeClr val="tx1"/>
              </a:solidFill>
              <a:latin typeface="Zebra Sans" pitchFamily="2" charset="77"/>
            </a:endParaRPr>
          </a:p>
        </p:txBody>
      </p:sp>
      <p:pic>
        <p:nvPicPr>
          <p:cNvPr id="19" name="Picture 2">
            <a:extLst>
              <a:ext uri="{FF2B5EF4-FFF2-40B4-BE49-F238E27FC236}">
                <a16:creationId xmlns:a16="http://schemas.microsoft.com/office/drawing/2014/main" id="{C1C81076-2192-9DC3-28F2-99B955A73E67}"/>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88591" y="1706735"/>
            <a:ext cx="2926079" cy="1764191"/>
          </a:xfrm>
          <a:prstGeom prst="roundRect">
            <a:avLst>
              <a:gd name="adj" fmla="val 8118"/>
            </a:avLst>
          </a:prstGeom>
        </p:spPr>
      </p:pic>
      <p:sp>
        <p:nvSpPr>
          <p:cNvPr id="34" name="Round Same Side Corner Rectangle 33">
            <a:extLst>
              <a:ext uri="{FF2B5EF4-FFF2-40B4-BE49-F238E27FC236}">
                <a16:creationId xmlns:a16="http://schemas.microsoft.com/office/drawing/2014/main" id="{E38024E8-42D6-8B99-60BC-68E298F304C8}"/>
              </a:ext>
            </a:extLst>
          </p:cNvPr>
          <p:cNvSpPr/>
          <p:nvPr/>
        </p:nvSpPr>
        <p:spPr>
          <a:xfrm>
            <a:off x="3687881" y="2619735"/>
            <a:ext cx="2926079" cy="845578"/>
          </a:xfrm>
          <a:prstGeom prst="round2SameRect">
            <a:avLst>
              <a:gd name="adj1" fmla="val 0"/>
              <a:gd name="adj2" fmla="val 13477"/>
            </a:avLst>
          </a:prstGeom>
          <a:gradFill>
            <a:gsLst>
              <a:gs pos="100000">
                <a:schemeClr val="tx1">
                  <a:alpha val="0"/>
                </a:schemeClr>
              </a:gs>
              <a:gs pos="0">
                <a:schemeClr val="tx1">
                  <a:alpha val="6139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a:solidFill>
                <a:schemeClr val="tx1"/>
              </a:solidFill>
              <a:latin typeface="Zebra Sans" pitchFamily="2" charset="77"/>
            </a:endParaRPr>
          </a:p>
        </p:txBody>
      </p:sp>
      <p:pic>
        <p:nvPicPr>
          <p:cNvPr id="16" name="Picture 2">
            <a:extLst>
              <a:ext uri="{FF2B5EF4-FFF2-40B4-BE49-F238E27FC236}">
                <a16:creationId xmlns:a16="http://schemas.microsoft.com/office/drawing/2014/main" id="{07EB8786-1DB2-4B8C-EF97-02214F2F54C8}"/>
              </a:ext>
            </a:extLst>
          </p:cNvPr>
          <p:cNvPicPr>
            <a:picLocks noChangeArrowheads="1"/>
          </p:cNvPicPr>
          <p:nvPr/>
        </p:nvPicPr>
        <p:blipFill>
          <a:blip r:embed="rId6" cstate="screen">
            <a:extLst>
              <a:ext uri="{28A0092B-C50C-407E-A947-70E740481C1C}">
                <a14:useLocalDpi xmlns:a14="http://schemas.microsoft.com/office/drawing/2010/main"/>
              </a:ext>
            </a:extLst>
          </a:blip>
          <a:srcRect/>
          <a:stretch/>
        </p:blipFill>
        <p:spPr bwMode="auto">
          <a:xfrm>
            <a:off x="3687934" y="3694031"/>
            <a:ext cx="2926025" cy="1764191"/>
          </a:xfrm>
          <a:prstGeom prst="roundRect">
            <a:avLst>
              <a:gd name="adj" fmla="val 8118"/>
            </a:avLst>
          </a:prstGeom>
        </p:spPr>
      </p:pic>
      <p:sp>
        <p:nvSpPr>
          <p:cNvPr id="32" name="Round Same Side Corner Rectangle 31">
            <a:extLst>
              <a:ext uri="{FF2B5EF4-FFF2-40B4-BE49-F238E27FC236}">
                <a16:creationId xmlns:a16="http://schemas.microsoft.com/office/drawing/2014/main" id="{0CB16BD3-B276-702B-9527-89F91F2CC968}"/>
              </a:ext>
            </a:extLst>
          </p:cNvPr>
          <p:cNvSpPr/>
          <p:nvPr/>
        </p:nvSpPr>
        <p:spPr>
          <a:xfrm>
            <a:off x="3687935" y="4613340"/>
            <a:ext cx="2919292" cy="845578"/>
          </a:xfrm>
          <a:prstGeom prst="round2SameRect">
            <a:avLst>
              <a:gd name="adj1" fmla="val 0"/>
              <a:gd name="adj2" fmla="val 17878"/>
            </a:avLst>
          </a:prstGeom>
          <a:gradFill>
            <a:gsLst>
              <a:gs pos="100000">
                <a:schemeClr val="tx1">
                  <a:alpha val="0"/>
                </a:schemeClr>
              </a:gs>
              <a:gs pos="0">
                <a:schemeClr val="tx1">
                  <a:alpha val="6139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a:solidFill>
                <a:schemeClr val="tx1"/>
              </a:solidFill>
              <a:latin typeface="Zebra Sans" pitchFamily="2" charset="77"/>
            </a:endParaRPr>
          </a:p>
        </p:txBody>
      </p:sp>
      <p:pic>
        <p:nvPicPr>
          <p:cNvPr id="13" name="Picture 2">
            <a:extLst>
              <a:ext uri="{FF2B5EF4-FFF2-40B4-BE49-F238E27FC236}">
                <a16:creationId xmlns:a16="http://schemas.microsoft.com/office/drawing/2014/main" id="{7EA02E95-EF22-6C5F-0C7D-CBB82ADEAB13}"/>
              </a:ext>
            </a:extLst>
          </p:cNvPr>
          <p:cNvPicPr>
            <a:picLocks noChangeArrowheads="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457198" y="3689410"/>
            <a:ext cx="2926079" cy="1764191"/>
          </a:xfrm>
          <a:prstGeom prst="roundRect">
            <a:avLst>
              <a:gd name="adj" fmla="val 7049"/>
            </a:avLst>
          </a:prstGeom>
        </p:spPr>
      </p:pic>
      <p:sp>
        <p:nvSpPr>
          <p:cNvPr id="14" name="Round Same Side Corner Rectangle 13">
            <a:extLst>
              <a:ext uri="{FF2B5EF4-FFF2-40B4-BE49-F238E27FC236}">
                <a16:creationId xmlns:a16="http://schemas.microsoft.com/office/drawing/2014/main" id="{96E0E288-3D5F-3ED7-2360-232E9694574E}"/>
              </a:ext>
            </a:extLst>
          </p:cNvPr>
          <p:cNvSpPr>
            <a:spLocks/>
          </p:cNvSpPr>
          <p:nvPr/>
        </p:nvSpPr>
        <p:spPr>
          <a:xfrm>
            <a:off x="457200" y="4602410"/>
            <a:ext cx="2926077" cy="845578"/>
          </a:xfrm>
          <a:prstGeom prst="round2SameRect">
            <a:avLst>
              <a:gd name="adj1" fmla="val 0"/>
              <a:gd name="adj2" fmla="val 13477"/>
            </a:avLst>
          </a:prstGeom>
          <a:gradFill>
            <a:gsLst>
              <a:gs pos="100000">
                <a:schemeClr val="tx1">
                  <a:alpha val="0"/>
                </a:schemeClr>
              </a:gs>
              <a:gs pos="0">
                <a:schemeClr val="tx1">
                  <a:alpha val="6139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a:solidFill>
                <a:schemeClr val="tx1"/>
              </a:solidFill>
              <a:latin typeface="Zebra Sans" pitchFamily="2" charset="77"/>
            </a:endParaRPr>
          </a:p>
        </p:txBody>
      </p:sp>
      <p:sp>
        <p:nvSpPr>
          <p:cNvPr id="7" name="Title 4">
            <a:extLst>
              <a:ext uri="{FF2B5EF4-FFF2-40B4-BE49-F238E27FC236}">
                <a16:creationId xmlns:a16="http://schemas.microsoft.com/office/drawing/2014/main" id="{DC2C07E0-70CD-6184-D77F-B87D26875659}"/>
              </a:ext>
            </a:extLst>
          </p:cNvPr>
          <p:cNvSpPr>
            <a:spLocks noGrp="1"/>
          </p:cNvSpPr>
          <p:nvPr>
            <p:ph type="title"/>
          </p:nvPr>
        </p:nvSpPr>
        <p:spPr>
          <a:xfrm>
            <a:off x="457200" y="556011"/>
            <a:ext cx="11362170" cy="579439"/>
          </a:xfrm>
        </p:spPr>
        <p:txBody>
          <a:bodyPr/>
          <a:lstStyle/>
          <a:p>
            <a:pPr>
              <a:lnSpc>
                <a:spcPct val="80000"/>
              </a:lnSpc>
            </a:pPr>
            <a:r>
              <a:rPr lang="en-US" sz="4200"/>
              <a:t>Globally recognized leader in powering the frontline</a:t>
            </a:r>
          </a:p>
        </p:txBody>
      </p:sp>
      <p:sp>
        <p:nvSpPr>
          <p:cNvPr id="11" name="Rectangle 10">
            <a:extLst>
              <a:ext uri="{FF2B5EF4-FFF2-40B4-BE49-F238E27FC236}">
                <a16:creationId xmlns:a16="http://schemas.microsoft.com/office/drawing/2014/main" id="{1724F3A9-8C48-57AF-6E53-D7B4ABC7E495}"/>
              </a:ext>
            </a:extLst>
          </p:cNvPr>
          <p:cNvSpPr/>
          <p:nvPr/>
        </p:nvSpPr>
        <p:spPr>
          <a:xfrm>
            <a:off x="457198" y="5827215"/>
            <a:ext cx="9272361" cy="123111"/>
          </a:xfrm>
          <a:prstGeom prst="rect">
            <a:avLst/>
          </a:prstGeom>
        </p:spPr>
        <p:txBody>
          <a:bodyPr wrap="square" lIns="0" tIns="0" rIns="0" bIns="0" anchor="t">
            <a:spAutoFit/>
          </a:bodyPr>
          <a:lstStyle/>
          <a:p>
            <a:pPr lvl="0"/>
            <a:r>
              <a:rPr lang="en-US" sz="800" kern="0" dirty="0">
                <a:solidFill>
                  <a:schemeClr val="tx1">
                    <a:lumMod val="50000"/>
                    <a:lumOff val="50000"/>
                  </a:schemeClr>
                </a:solidFill>
                <a:latin typeface="Zebra Sans" pitchFamily="2" charset="77"/>
              </a:rPr>
              <a:t>Sources: VDC Research and Zebra analysis (#1 market share), </a:t>
            </a:r>
          </a:p>
        </p:txBody>
      </p:sp>
      <p:sp>
        <p:nvSpPr>
          <p:cNvPr id="12" name="TextBox 11">
            <a:extLst>
              <a:ext uri="{FF2B5EF4-FFF2-40B4-BE49-F238E27FC236}">
                <a16:creationId xmlns:a16="http://schemas.microsoft.com/office/drawing/2014/main" id="{57339297-AA20-41FD-C3A9-2189E88B653F}"/>
              </a:ext>
            </a:extLst>
          </p:cNvPr>
          <p:cNvSpPr txBox="1"/>
          <p:nvPr/>
        </p:nvSpPr>
        <p:spPr>
          <a:xfrm>
            <a:off x="1161896" y="1596902"/>
            <a:ext cx="1640854" cy="1798587"/>
          </a:xfrm>
          <a:prstGeom prst="rect">
            <a:avLst/>
          </a:prstGeom>
          <a:noFill/>
          <a:ln w="19050">
            <a:noFill/>
          </a:ln>
        </p:spPr>
        <p:txBody>
          <a:bodyPr vert="horz" lIns="0" tIns="0" rIns="0" bIns="0" rtlCol="0" anchor="t" anchorCtr="0">
            <a:noAutofit/>
          </a:bodyPr>
          <a:lstStyle>
            <a:lvl1pPr>
              <a:lnSpc>
                <a:spcPct val="90000"/>
              </a:lnSpc>
              <a:spcBef>
                <a:spcPct val="0"/>
              </a:spcBef>
              <a:buNone/>
              <a:defRPr sz="3200" b="0" i="0" spc="0" baseline="0">
                <a:latin typeface="Zebra Sans Cnd ExtraBold" pitchFamily="2" charset="77"/>
                <a:ea typeface="+mj-ea"/>
                <a:cs typeface="+mj-cs"/>
              </a:defRPr>
            </a:lvl1pPr>
          </a:lstStyle>
          <a:p>
            <a:pPr algn="ctr"/>
            <a:r>
              <a:rPr lang="en-US" sz="15500" b="1" dirty="0">
                <a:ln w="12700">
                  <a:noFill/>
                </a:ln>
                <a:solidFill>
                  <a:schemeClr val="bg1"/>
                </a:solidFill>
              </a:rPr>
              <a:t>1</a:t>
            </a:r>
          </a:p>
        </p:txBody>
      </p:sp>
      <p:sp>
        <p:nvSpPr>
          <p:cNvPr id="15" name="TextBox 14">
            <a:extLst>
              <a:ext uri="{FF2B5EF4-FFF2-40B4-BE49-F238E27FC236}">
                <a16:creationId xmlns:a16="http://schemas.microsoft.com/office/drawing/2014/main" id="{947C0531-A3AC-CFB9-DFC7-3C268E5670B9}"/>
              </a:ext>
            </a:extLst>
          </p:cNvPr>
          <p:cNvSpPr txBox="1"/>
          <p:nvPr/>
        </p:nvSpPr>
        <p:spPr>
          <a:xfrm>
            <a:off x="644004" y="4987946"/>
            <a:ext cx="1593774" cy="369332"/>
          </a:xfrm>
          <a:prstGeom prst="rect">
            <a:avLst/>
          </a:prstGeom>
          <a:noFill/>
        </p:spPr>
        <p:txBody>
          <a:bodyPr wrap="square" lIns="0" tIns="0" rIns="0" bIns="0" anchor="b">
            <a:spAutoFit/>
          </a:bodyPr>
          <a:lstStyle/>
          <a:p>
            <a:pPr>
              <a:spcBef>
                <a:spcPts val="600"/>
              </a:spcBef>
            </a:pPr>
            <a:r>
              <a:rPr lang="en-US" sz="1200" b="1">
                <a:solidFill>
                  <a:schemeClr val="bg1"/>
                </a:solidFill>
                <a:latin typeface="Zebra Mono Medium" pitchFamily="2" charset="77"/>
              </a:rPr>
              <a:t>RUGGED MOBILE COMPUTING</a:t>
            </a:r>
          </a:p>
        </p:txBody>
      </p:sp>
      <p:sp>
        <p:nvSpPr>
          <p:cNvPr id="18" name="TextBox 17">
            <a:extLst>
              <a:ext uri="{FF2B5EF4-FFF2-40B4-BE49-F238E27FC236}">
                <a16:creationId xmlns:a16="http://schemas.microsoft.com/office/drawing/2014/main" id="{2D297E42-2BC1-513E-000B-D1623FC5B546}"/>
              </a:ext>
            </a:extLst>
          </p:cNvPr>
          <p:cNvSpPr txBox="1"/>
          <p:nvPr/>
        </p:nvSpPr>
        <p:spPr>
          <a:xfrm>
            <a:off x="3874740" y="4992567"/>
            <a:ext cx="1593774" cy="369332"/>
          </a:xfrm>
          <a:prstGeom prst="rect">
            <a:avLst/>
          </a:prstGeom>
          <a:noFill/>
        </p:spPr>
        <p:txBody>
          <a:bodyPr wrap="square" lIns="0" tIns="0" rIns="0" bIns="0" anchor="b">
            <a:spAutoFit/>
          </a:bodyPr>
          <a:lstStyle/>
          <a:p>
            <a:pPr>
              <a:spcBef>
                <a:spcPts val="600"/>
              </a:spcBef>
            </a:pPr>
            <a:r>
              <a:rPr lang="en-US" sz="1200" b="1">
                <a:solidFill>
                  <a:schemeClr val="bg1"/>
                </a:solidFill>
                <a:latin typeface="Zebra Mono Medium" pitchFamily="2" charset="77"/>
              </a:rPr>
              <a:t>THERMAL </a:t>
            </a:r>
            <a:br>
              <a:rPr lang="en-US" sz="1200" b="1">
                <a:solidFill>
                  <a:schemeClr val="bg1"/>
                </a:solidFill>
                <a:latin typeface="Zebra Mono Medium" pitchFamily="2" charset="77"/>
              </a:rPr>
            </a:br>
            <a:r>
              <a:rPr lang="en-US" sz="1200" b="1">
                <a:solidFill>
                  <a:schemeClr val="bg1"/>
                </a:solidFill>
                <a:latin typeface="Zebra Mono Medium" pitchFamily="2" charset="77"/>
              </a:rPr>
              <a:t>PRINTING</a:t>
            </a:r>
          </a:p>
        </p:txBody>
      </p:sp>
      <p:sp>
        <p:nvSpPr>
          <p:cNvPr id="21" name="TextBox 20">
            <a:extLst>
              <a:ext uri="{FF2B5EF4-FFF2-40B4-BE49-F238E27FC236}">
                <a16:creationId xmlns:a16="http://schemas.microsoft.com/office/drawing/2014/main" id="{1E0DACA7-8A6A-B433-4550-DADB2E2BFC7C}"/>
              </a:ext>
            </a:extLst>
          </p:cNvPr>
          <p:cNvSpPr txBox="1"/>
          <p:nvPr/>
        </p:nvSpPr>
        <p:spPr>
          <a:xfrm>
            <a:off x="3875397" y="3005271"/>
            <a:ext cx="1593774" cy="369332"/>
          </a:xfrm>
          <a:prstGeom prst="rect">
            <a:avLst/>
          </a:prstGeom>
          <a:noFill/>
        </p:spPr>
        <p:txBody>
          <a:bodyPr wrap="square" lIns="0" tIns="0" rIns="0" bIns="0" anchor="b">
            <a:spAutoFit/>
          </a:bodyPr>
          <a:lstStyle/>
          <a:p>
            <a:pPr>
              <a:spcBef>
                <a:spcPts val="600"/>
              </a:spcBef>
            </a:pPr>
            <a:r>
              <a:rPr lang="en-US" sz="1200" b="1">
                <a:solidFill>
                  <a:schemeClr val="bg1"/>
                </a:solidFill>
                <a:latin typeface="Zebra Mono Medium" pitchFamily="2" charset="77"/>
              </a:rPr>
              <a:t>BARCODE</a:t>
            </a:r>
            <a:br>
              <a:rPr lang="en-US" sz="1200" b="1">
                <a:solidFill>
                  <a:schemeClr val="bg1"/>
                </a:solidFill>
                <a:latin typeface="Zebra Mono Medium" pitchFamily="2" charset="77"/>
              </a:rPr>
            </a:br>
            <a:r>
              <a:rPr lang="en-US" sz="1200" b="1">
                <a:solidFill>
                  <a:schemeClr val="bg1"/>
                </a:solidFill>
                <a:latin typeface="Zebra Mono Medium" pitchFamily="2" charset="77"/>
              </a:rPr>
              <a:t>SCANNING</a:t>
            </a:r>
          </a:p>
        </p:txBody>
      </p:sp>
      <p:sp>
        <p:nvSpPr>
          <p:cNvPr id="24" name="TextBox 23">
            <a:extLst>
              <a:ext uri="{FF2B5EF4-FFF2-40B4-BE49-F238E27FC236}">
                <a16:creationId xmlns:a16="http://schemas.microsoft.com/office/drawing/2014/main" id="{DC0D43A9-B761-C35E-AFC5-977404AA80D7}"/>
              </a:ext>
            </a:extLst>
          </p:cNvPr>
          <p:cNvSpPr txBox="1"/>
          <p:nvPr/>
        </p:nvSpPr>
        <p:spPr>
          <a:xfrm>
            <a:off x="7103808" y="4992567"/>
            <a:ext cx="1593774" cy="369332"/>
          </a:xfrm>
          <a:prstGeom prst="rect">
            <a:avLst/>
          </a:prstGeom>
          <a:noFill/>
        </p:spPr>
        <p:txBody>
          <a:bodyPr wrap="square" lIns="0" tIns="0" rIns="0" bIns="0" anchor="b">
            <a:spAutoFit/>
          </a:bodyPr>
          <a:lstStyle/>
          <a:p>
            <a:pPr>
              <a:spcBef>
                <a:spcPts val="600"/>
              </a:spcBef>
            </a:pPr>
            <a:r>
              <a:rPr lang="en-US" sz="1200" b="1">
                <a:solidFill>
                  <a:schemeClr val="bg1"/>
                </a:solidFill>
                <a:latin typeface="Zebra Mono Medium" pitchFamily="2" charset="77"/>
              </a:rPr>
              <a:t>RFID</a:t>
            </a:r>
            <a:br>
              <a:rPr lang="en-US" sz="1200" b="1">
                <a:solidFill>
                  <a:schemeClr val="bg1"/>
                </a:solidFill>
                <a:latin typeface="Zebra Mono Medium" pitchFamily="2" charset="77"/>
              </a:rPr>
            </a:br>
            <a:r>
              <a:rPr lang="en-US" sz="1200" b="1">
                <a:solidFill>
                  <a:schemeClr val="bg1"/>
                </a:solidFill>
                <a:latin typeface="Zebra Mono Medium" pitchFamily="2" charset="77"/>
              </a:rPr>
              <a:t>READERS</a:t>
            </a:r>
          </a:p>
        </p:txBody>
      </p:sp>
      <p:sp>
        <p:nvSpPr>
          <p:cNvPr id="27" name="TextBox 26">
            <a:extLst>
              <a:ext uri="{FF2B5EF4-FFF2-40B4-BE49-F238E27FC236}">
                <a16:creationId xmlns:a16="http://schemas.microsoft.com/office/drawing/2014/main" id="{DA31CEDA-5B6A-AB0D-917D-F405F5F7507A}"/>
              </a:ext>
            </a:extLst>
          </p:cNvPr>
          <p:cNvSpPr txBox="1"/>
          <p:nvPr/>
        </p:nvSpPr>
        <p:spPr>
          <a:xfrm>
            <a:off x="7093754" y="3005271"/>
            <a:ext cx="1593774" cy="369332"/>
          </a:xfrm>
          <a:prstGeom prst="rect">
            <a:avLst/>
          </a:prstGeom>
          <a:noFill/>
        </p:spPr>
        <p:txBody>
          <a:bodyPr wrap="square" lIns="0" tIns="0" rIns="0" bIns="0" anchor="b">
            <a:spAutoFit/>
          </a:bodyPr>
          <a:lstStyle/>
          <a:p>
            <a:pPr>
              <a:spcBef>
                <a:spcPts val="600"/>
              </a:spcBef>
            </a:pPr>
            <a:r>
              <a:rPr lang="en-US" sz="1200" b="1">
                <a:solidFill>
                  <a:schemeClr val="bg1"/>
                </a:solidFill>
                <a:latin typeface="Zebra Mono Medium" pitchFamily="2" charset="77"/>
              </a:rPr>
              <a:t>RETAIL TASK</a:t>
            </a:r>
            <a:br>
              <a:rPr lang="en-US" sz="1200" b="1">
                <a:solidFill>
                  <a:schemeClr val="bg1"/>
                </a:solidFill>
                <a:latin typeface="Zebra Mono Medium" pitchFamily="2" charset="77"/>
              </a:rPr>
            </a:br>
            <a:r>
              <a:rPr lang="en-US" sz="1200" b="1">
                <a:solidFill>
                  <a:schemeClr val="bg1"/>
                </a:solidFill>
                <a:latin typeface="Zebra Mono Medium" pitchFamily="2" charset="77"/>
              </a:rPr>
              <a:t>MANAGEMENT SOFTWARE</a:t>
            </a:r>
          </a:p>
        </p:txBody>
      </p:sp>
      <p:sp>
        <p:nvSpPr>
          <p:cNvPr id="29" name="TextBox 28">
            <a:extLst>
              <a:ext uri="{FF2B5EF4-FFF2-40B4-BE49-F238E27FC236}">
                <a16:creationId xmlns:a16="http://schemas.microsoft.com/office/drawing/2014/main" id="{5DE55586-0E5C-DAAB-5473-C09B2635FA19}"/>
              </a:ext>
            </a:extLst>
          </p:cNvPr>
          <p:cNvSpPr txBox="1"/>
          <p:nvPr/>
        </p:nvSpPr>
        <p:spPr>
          <a:xfrm>
            <a:off x="1138610" y="1834696"/>
            <a:ext cx="495434" cy="462935"/>
          </a:xfrm>
          <a:prstGeom prst="rect">
            <a:avLst/>
          </a:prstGeom>
          <a:ln w="19050">
            <a:noFill/>
          </a:ln>
        </p:spPr>
        <p:txBody>
          <a:bodyPr vert="horz" lIns="0" tIns="0" rIns="0" bIns="0" rtlCol="0" anchor="t" anchorCtr="0">
            <a:noAutofit/>
          </a:bodyPr>
          <a:lstStyle>
            <a:lvl1pPr>
              <a:lnSpc>
                <a:spcPct val="90000"/>
              </a:lnSpc>
              <a:spcBef>
                <a:spcPct val="0"/>
              </a:spcBef>
              <a:buNone/>
              <a:defRPr sz="3200" b="0" i="0" spc="0" baseline="0">
                <a:latin typeface="Zebra Sans Cnd ExtraBold" pitchFamily="2" charset="77"/>
                <a:ea typeface="+mj-ea"/>
                <a:cs typeface="+mj-cs"/>
              </a:defRPr>
            </a:lvl1pPr>
          </a:lstStyle>
          <a:p>
            <a:r>
              <a:rPr lang="en-US" sz="4000" dirty="0">
                <a:ln w="12700">
                  <a:noFill/>
                </a:ln>
                <a:solidFill>
                  <a:schemeClr val="bg1"/>
                </a:solidFill>
              </a:rPr>
              <a:t>#</a:t>
            </a:r>
          </a:p>
        </p:txBody>
      </p:sp>
      <p:sp>
        <p:nvSpPr>
          <p:cNvPr id="31" name="TextBox 30">
            <a:extLst>
              <a:ext uri="{FF2B5EF4-FFF2-40B4-BE49-F238E27FC236}">
                <a16:creationId xmlns:a16="http://schemas.microsoft.com/office/drawing/2014/main" id="{88020DB8-FEA1-C823-099F-F52403A60FC8}"/>
              </a:ext>
            </a:extLst>
          </p:cNvPr>
          <p:cNvSpPr txBox="1"/>
          <p:nvPr/>
        </p:nvSpPr>
        <p:spPr>
          <a:xfrm>
            <a:off x="11700933" y="304800"/>
            <a:ext cx="0" cy="0"/>
          </a:xfrm>
          <a:prstGeom prst="rect">
            <a:avLst/>
          </a:prstGeom>
          <a:noFill/>
        </p:spPr>
        <p:txBody>
          <a:bodyPr wrap="none" lIns="0" tIns="0" rIns="0" bIns="0" rtlCol="0">
            <a:noAutofit/>
          </a:bodyPr>
          <a:lstStyle/>
          <a:p>
            <a:pPr algn="l">
              <a:spcBef>
                <a:spcPts val="300"/>
              </a:spcBef>
            </a:pPr>
            <a:endParaRPr lang="en-US" dirty="0">
              <a:latin typeface="Zebra Sans" pitchFamily="2" charset="77"/>
            </a:endParaRPr>
          </a:p>
        </p:txBody>
      </p:sp>
      <p:sp>
        <p:nvSpPr>
          <p:cNvPr id="3" name="Slide Number Placeholder 1">
            <a:extLst>
              <a:ext uri="{FF2B5EF4-FFF2-40B4-BE49-F238E27FC236}">
                <a16:creationId xmlns:a16="http://schemas.microsoft.com/office/drawing/2014/main" id="{31042E17-431A-E24D-1209-090A1F797720}"/>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50</a:t>
            </a:fld>
            <a:endParaRPr lang="en-US" dirty="0">
              <a:latin typeface="Zebra Sans" pitchFamily="2" charset="77"/>
            </a:endParaRPr>
          </a:p>
        </p:txBody>
      </p:sp>
      <p:sp>
        <p:nvSpPr>
          <p:cNvPr id="4" name="TextBox 3">
            <a:extLst>
              <a:ext uri="{FF2B5EF4-FFF2-40B4-BE49-F238E27FC236}">
                <a16:creationId xmlns:a16="http://schemas.microsoft.com/office/drawing/2014/main" id="{43428657-EF2D-3216-A5B9-2385C439C421}"/>
              </a:ext>
            </a:extLst>
          </p:cNvPr>
          <p:cNvSpPr txBox="1"/>
          <p:nvPr/>
        </p:nvSpPr>
        <p:spPr>
          <a:xfrm>
            <a:off x="174172" y="6580558"/>
            <a:ext cx="1546702" cy="18288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spTree>
    <p:extLst>
      <p:ext uri="{BB962C8B-B14F-4D97-AF65-F5344CB8AC3E}">
        <p14:creationId xmlns:p14="http://schemas.microsoft.com/office/powerpoint/2010/main" val="2644948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CF8E08-CE22-2BDB-C115-A0255E5849D0}"/>
            </a:ext>
          </a:extLst>
        </p:cNvPr>
        <p:cNvGrpSpPr/>
        <p:nvPr/>
      </p:nvGrpSpPr>
      <p:grpSpPr>
        <a:xfrm>
          <a:off x="0" y="0"/>
          <a:ext cx="0" cy="0"/>
          <a:chOff x="0" y="0"/>
          <a:chExt cx="0" cy="0"/>
        </a:xfrm>
      </p:grpSpPr>
      <p:pic>
        <p:nvPicPr>
          <p:cNvPr id="18" name="Picture 17" descr="A blurry image of green and red&#10;&#10;AI-generated content may be incorrect.">
            <a:extLst>
              <a:ext uri="{FF2B5EF4-FFF2-40B4-BE49-F238E27FC236}">
                <a16:creationId xmlns:a16="http://schemas.microsoft.com/office/drawing/2014/main" id="{B058A22B-0D10-3A44-03B0-E9A4C1A6C86D}"/>
              </a:ext>
            </a:extLst>
          </p:cNvPr>
          <p:cNvPicPr>
            <a:picLocks noChangeAspect="1"/>
          </p:cNvPicPr>
          <p:nvPr/>
        </p:nvPicPr>
        <p:blipFill>
          <a:blip r:embed="rId3" cstate="screen">
            <a:alphaModFix/>
            <a:extLst>
              <a:ext uri="{28A0092B-C50C-407E-A947-70E740481C1C}">
                <a14:useLocalDpi xmlns:a14="http://schemas.microsoft.com/office/drawing/2010/main"/>
              </a:ext>
            </a:extLst>
          </a:blip>
          <a:srcRect l="-814" b="-37684"/>
          <a:stretch>
            <a:fillRect/>
          </a:stretch>
        </p:blipFill>
        <p:spPr>
          <a:xfrm rot="10800000" flipH="1" flipV="1">
            <a:off x="5844209" y="-6450"/>
            <a:ext cx="6347791" cy="2991301"/>
          </a:xfrm>
          <a:prstGeom prst="rect">
            <a:avLst/>
          </a:prstGeom>
        </p:spPr>
      </p:pic>
      <p:sp>
        <p:nvSpPr>
          <p:cNvPr id="4" name="Title 3">
            <a:extLst>
              <a:ext uri="{FF2B5EF4-FFF2-40B4-BE49-F238E27FC236}">
                <a16:creationId xmlns:a16="http://schemas.microsoft.com/office/drawing/2014/main" id="{0722F262-643F-F95D-ACE2-5CFF13232EC2}"/>
              </a:ext>
            </a:extLst>
          </p:cNvPr>
          <p:cNvSpPr>
            <a:spLocks noGrp="1"/>
          </p:cNvSpPr>
          <p:nvPr>
            <p:ph type="title"/>
          </p:nvPr>
        </p:nvSpPr>
        <p:spPr>
          <a:xfrm>
            <a:off x="457200" y="556011"/>
            <a:ext cx="11277600" cy="1024514"/>
          </a:xfrm>
        </p:spPr>
        <p:txBody>
          <a:bodyPr/>
          <a:lstStyle/>
          <a:p>
            <a:pPr>
              <a:lnSpc>
                <a:spcPct val="80000"/>
              </a:lnSpc>
            </a:pPr>
            <a:r>
              <a:rPr lang="en-US" sz="4200" b="1"/>
              <a:t>Powering organizations </a:t>
            </a:r>
            <a:br>
              <a:rPr lang="en-US" sz="4200" b="1"/>
            </a:br>
            <a:r>
              <a:rPr lang="en-US" sz="4200" b="1"/>
              <a:t>across the globe</a:t>
            </a:r>
            <a:endParaRPr lang="en-US" sz="4200"/>
          </a:p>
        </p:txBody>
      </p:sp>
      <p:sp>
        <p:nvSpPr>
          <p:cNvPr id="6" name="TextBox 5">
            <a:extLst>
              <a:ext uri="{FF2B5EF4-FFF2-40B4-BE49-F238E27FC236}">
                <a16:creationId xmlns:a16="http://schemas.microsoft.com/office/drawing/2014/main" id="{1391D1DC-771B-783C-271E-C5D358BF9B25}"/>
              </a:ext>
            </a:extLst>
          </p:cNvPr>
          <p:cNvSpPr txBox="1"/>
          <p:nvPr/>
        </p:nvSpPr>
        <p:spPr>
          <a:xfrm>
            <a:off x="457198" y="1966525"/>
            <a:ext cx="2757198" cy="102451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6800" b="1" i="0" u="none" strike="noStrike" kern="1200" cap="none" spc="0" normalizeH="0" baseline="30000" noProof="0">
                <a:ln>
                  <a:noFill/>
                </a:ln>
                <a:solidFill>
                  <a:schemeClr val="accent4"/>
                </a:solidFill>
                <a:effectLst/>
                <a:uLnTx/>
                <a:uFillTx/>
                <a:latin typeface="Zebra Sans Cnd ExtraBold" pitchFamily="2" charset="77"/>
                <a:ea typeface="+mn-ea"/>
                <a:cs typeface="+mn-cs"/>
              </a:rPr>
              <a:t>$</a:t>
            </a:r>
            <a:r>
              <a:rPr kumimoji="0" lang="en-US" sz="6800" b="1" i="0" u="none" strike="noStrike" kern="1200" cap="none" spc="0" normalizeH="0" baseline="0" noProof="0">
                <a:ln>
                  <a:noFill/>
                </a:ln>
                <a:solidFill>
                  <a:schemeClr val="accent4"/>
                </a:solidFill>
                <a:effectLst/>
                <a:uLnTx/>
                <a:uFillTx/>
                <a:latin typeface="Zebra Sans Cnd ExtraBold" pitchFamily="2" charset="77"/>
                <a:ea typeface="+mn-ea"/>
                <a:cs typeface="+mn-cs"/>
              </a:rPr>
              <a:t>5.0B</a:t>
            </a:r>
          </a:p>
        </p:txBody>
      </p:sp>
      <p:sp>
        <p:nvSpPr>
          <p:cNvPr id="7" name="TextBox 6">
            <a:extLst>
              <a:ext uri="{FF2B5EF4-FFF2-40B4-BE49-F238E27FC236}">
                <a16:creationId xmlns:a16="http://schemas.microsoft.com/office/drawing/2014/main" id="{BE1A0CF7-2C6A-0D74-E77F-F5B1527311CC}"/>
              </a:ext>
            </a:extLst>
          </p:cNvPr>
          <p:cNvSpPr txBox="1"/>
          <p:nvPr/>
        </p:nvSpPr>
        <p:spPr>
          <a:xfrm>
            <a:off x="4135198" y="1972080"/>
            <a:ext cx="2705057" cy="102451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6800" b="1" i="0" u="none" strike="noStrike" kern="1200" cap="none" spc="0" normalizeH="0" baseline="30000" noProof="0">
                <a:ln>
                  <a:noFill/>
                </a:ln>
                <a:solidFill>
                  <a:schemeClr val="accent4"/>
                </a:solidFill>
                <a:effectLst/>
                <a:uLnTx/>
                <a:uFillTx/>
                <a:latin typeface="Zebra Sans Cnd ExtraBold" pitchFamily="2" charset="77"/>
                <a:ea typeface="+mn-ea"/>
                <a:cs typeface="+mn-cs"/>
              </a:rPr>
              <a:t>~</a:t>
            </a:r>
            <a:r>
              <a:rPr kumimoji="0" lang="en-US" sz="6800" b="1" i="0" u="none" strike="noStrike" kern="1200" cap="none" spc="0" normalizeH="0" baseline="0" noProof="0">
                <a:ln>
                  <a:noFill/>
                </a:ln>
                <a:solidFill>
                  <a:schemeClr val="accent4"/>
                </a:solidFill>
                <a:effectLst/>
                <a:uLnTx/>
                <a:uFillTx/>
                <a:latin typeface="Zebra Sans Cnd ExtraBold" pitchFamily="2" charset="77"/>
                <a:ea typeface="+mn-ea"/>
                <a:cs typeface="+mn-cs"/>
              </a:rPr>
              <a:t>9,900</a:t>
            </a:r>
          </a:p>
        </p:txBody>
      </p:sp>
      <p:sp>
        <p:nvSpPr>
          <p:cNvPr id="10" name="TextBox 9">
            <a:extLst>
              <a:ext uri="{FF2B5EF4-FFF2-40B4-BE49-F238E27FC236}">
                <a16:creationId xmlns:a16="http://schemas.microsoft.com/office/drawing/2014/main" id="{06902D20-63AF-401F-8D22-FA10161069EB}"/>
              </a:ext>
            </a:extLst>
          </p:cNvPr>
          <p:cNvSpPr txBox="1"/>
          <p:nvPr/>
        </p:nvSpPr>
        <p:spPr>
          <a:xfrm>
            <a:off x="8297800" y="1966525"/>
            <a:ext cx="2507945" cy="102451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6800" b="1" i="0" u="none" strike="noStrike" kern="1200" cap="none" spc="0" normalizeH="0" baseline="0" noProof="0">
                <a:ln>
                  <a:noFill/>
                </a:ln>
                <a:solidFill>
                  <a:schemeClr val="accent4"/>
                </a:solidFill>
                <a:effectLst/>
                <a:uLnTx/>
                <a:uFillTx/>
                <a:latin typeface="Zebra Sans Cnd ExtraBold" pitchFamily="2" charset="77"/>
                <a:ea typeface="+mn-ea"/>
                <a:cs typeface="+mn-cs"/>
              </a:rPr>
              <a:t>80%</a:t>
            </a:r>
            <a:r>
              <a:rPr kumimoji="0" lang="en-US" sz="6800" b="1" i="0" u="none" strike="noStrike" kern="1200" cap="none" spc="0" normalizeH="0" baseline="30000" noProof="0">
                <a:ln>
                  <a:noFill/>
                </a:ln>
                <a:solidFill>
                  <a:schemeClr val="accent4"/>
                </a:solidFill>
                <a:effectLst/>
                <a:uLnTx/>
                <a:uFillTx/>
                <a:latin typeface="Zebra Sans Cnd ExtraBold" pitchFamily="2" charset="77"/>
                <a:ea typeface="+mn-ea"/>
                <a:cs typeface="+mn-cs"/>
              </a:rPr>
              <a:t>+</a:t>
            </a:r>
          </a:p>
        </p:txBody>
      </p:sp>
      <p:sp>
        <p:nvSpPr>
          <p:cNvPr id="11" name="TextBox 10">
            <a:extLst>
              <a:ext uri="{FF2B5EF4-FFF2-40B4-BE49-F238E27FC236}">
                <a16:creationId xmlns:a16="http://schemas.microsoft.com/office/drawing/2014/main" id="{51C08A81-B16F-0891-9107-740BFA04F8F9}"/>
              </a:ext>
            </a:extLst>
          </p:cNvPr>
          <p:cNvSpPr txBox="1"/>
          <p:nvPr/>
        </p:nvSpPr>
        <p:spPr>
          <a:xfrm>
            <a:off x="460391" y="4086030"/>
            <a:ext cx="3368232" cy="102451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6800" b="1" i="0" u="none" strike="noStrike" kern="1200" cap="none" spc="0" normalizeH="0" baseline="0" noProof="0">
                <a:ln>
                  <a:noFill/>
                </a:ln>
                <a:solidFill>
                  <a:schemeClr val="accent4"/>
                </a:solidFill>
                <a:effectLst/>
                <a:uLnTx/>
                <a:uFillTx/>
                <a:latin typeface="Zebra Sans Cnd ExtraBold" pitchFamily="2" charset="77"/>
                <a:ea typeface="+mn-ea"/>
                <a:cs typeface="+mn-cs"/>
              </a:rPr>
              <a:t>10,000</a:t>
            </a:r>
            <a:r>
              <a:rPr kumimoji="0" lang="en-US" sz="6800" b="1" i="0" u="none" strike="noStrike" kern="1200" cap="none" spc="0" normalizeH="0" baseline="30000" noProof="0">
                <a:ln>
                  <a:noFill/>
                </a:ln>
                <a:solidFill>
                  <a:schemeClr val="accent4"/>
                </a:solidFill>
                <a:effectLst/>
                <a:uLnTx/>
                <a:uFillTx/>
                <a:latin typeface="Zebra Sans Cnd ExtraBold" pitchFamily="2" charset="77"/>
                <a:ea typeface="+mn-ea"/>
                <a:cs typeface="+mn-cs"/>
              </a:rPr>
              <a:t>+</a:t>
            </a:r>
          </a:p>
        </p:txBody>
      </p:sp>
      <p:sp>
        <p:nvSpPr>
          <p:cNvPr id="12" name="TextBox 11">
            <a:extLst>
              <a:ext uri="{FF2B5EF4-FFF2-40B4-BE49-F238E27FC236}">
                <a16:creationId xmlns:a16="http://schemas.microsoft.com/office/drawing/2014/main" id="{700AB672-C015-9F04-C3FE-A7B7A78C38D4}"/>
              </a:ext>
            </a:extLst>
          </p:cNvPr>
          <p:cNvSpPr txBox="1"/>
          <p:nvPr/>
        </p:nvSpPr>
        <p:spPr>
          <a:xfrm>
            <a:off x="4135197" y="4086030"/>
            <a:ext cx="2912373" cy="102451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6800" b="1" i="0" u="none" strike="noStrike" kern="1200" cap="none" spc="0" normalizeH="0" baseline="30000" noProof="0">
                <a:ln>
                  <a:noFill/>
                </a:ln>
                <a:solidFill>
                  <a:schemeClr val="accent4"/>
                </a:solidFill>
                <a:effectLst/>
                <a:uLnTx/>
                <a:uFillTx/>
                <a:latin typeface="Zebra Sans Cnd ExtraBold" pitchFamily="2" charset="77"/>
                <a:ea typeface="+mn-ea"/>
                <a:cs typeface="+mn-cs"/>
              </a:rPr>
              <a:t>~</a:t>
            </a:r>
            <a:r>
              <a:rPr kumimoji="0" lang="en-US" sz="6800" b="1" i="0" u="none" strike="noStrike" kern="1200" cap="none" spc="0" normalizeH="0" baseline="0" noProof="0">
                <a:ln>
                  <a:noFill/>
                </a:ln>
                <a:solidFill>
                  <a:schemeClr val="accent4"/>
                </a:solidFill>
                <a:effectLst/>
                <a:uLnTx/>
                <a:uFillTx/>
                <a:latin typeface="Zebra Sans Cnd ExtraBold" pitchFamily="2" charset="77"/>
                <a:ea typeface="+mn-ea"/>
                <a:cs typeface="+mn-cs"/>
              </a:rPr>
              <a:t>7,150</a:t>
            </a:r>
          </a:p>
        </p:txBody>
      </p:sp>
      <p:sp>
        <p:nvSpPr>
          <p:cNvPr id="13" name="TextBox 12">
            <a:extLst>
              <a:ext uri="{FF2B5EF4-FFF2-40B4-BE49-F238E27FC236}">
                <a16:creationId xmlns:a16="http://schemas.microsoft.com/office/drawing/2014/main" id="{D6644D0F-914B-71D2-555D-DD2629E236B2}"/>
              </a:ext>
            </a:extLst>
          </p:cNvPr>
          <p:cNvSpPr txBox="1"/>
          <p:nvPr/>
        </p:nvSpPr>
        <p:spPr>
          <a:xfrm>
            <a:off x="8019444" y="4084147"/>
            <a:ext cx="1952154" cy="102451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6800" b="1" i="0" u="none" strike="noStrike" kern="1200" cap="none" spc="0" normalizeH="0" baseline="30000" noProof="0">
                <a:ln>
                  <a:noFill/>
                </a:ln>
                <a:solidFill>
                  <a:schemeClr val="accent4"/>
                </a:solidFill>
                <a:effectLst/>
                <a:uLnTx/>
                <a:uFillTx/>
                <a:latin typeface="Zebra Sans Cnd ExtraBold" pitchFamily="2" charset="77"/>
                <a:ea typeface="+mn-ea"/>
                <a:cs typeface="+mn-cs"/>
              </a:rPr>
              <a:t>~</a:t>
            </a:r>
            <a:r>
              <a:rPr kumimoji="0" lang="en-US" sz="6800" b="1" i="0" u="none" strike="noStrike" kern="1200" cap="none" spc="0" normalizeH="0" baseline="0" noProof="0">
                <a:ln>
                  <a:noFill/>
                </a:ln>
                <a:solidFill>
                  <a:schemeClr val="accent4"/>
                </a:solidFill>
                <a:effectLst/>
                <a:uLnTx/>
                <a:uFillTx/>
                <a:latin typeface="Zebra Sans Cnd ExtraBold" pitchFamily="2" charset="77"/>
                <a:ea typeface="+mn-ea"/>
                <a:cs typeface="+mn-cs"/>
              </a:rPr>
              <a:t>10</a:t>
            </a:r>
            <a:r>
              <a:rPr kumimoji="0" lang="en-US" sz="6800" b="1" i="0" u="none" strike="noStrike" kern="1200" cap="none" spc="0" normalizeH="0" baseline="30000" noProof="0">
                <a:ln>
                  <a:noFill/>
                </a:ln>
                <a:solidFill>
                  <a:schemeClr val="accent4"/>
                </a:solidFill>
                <a:effectLst/>
                <a:uLnTx/>
                <a:uFillTx/>
                <a:latin typeface="Zebra Sans Cnd ExtraBold" pitchFamily="2" charset="77"/>
                <a:ea typeface="+mn-ea"/>
                <a:cs typeface="+mn-cs"/>
              </a:rPr>
              <a:t>%</a:t>
            </a:r>
          </a:p>
        </p:txBody>
      </p:sp>
      <p:sp>
        <p:nvSpPr>
          <p:cNvPr id="14" name="TextBox 13">
            <a:extLst>
              <a:ext uri="{FF2B5EF4-FFF2-40B4-BE49-F238E27FC236}">
                <a16:creationId xmlns:a16="http://schemas.microsoft.com/office/drawing/2014/main" id="{1866010F-14BB-5AEF-287B-841343043E06}"/>
              </a:ext>
            </a:extLst>
          </p:cNvPr>
          <p:cNvSpPr txBox="1"/>
          <p:nvPr/>
        </p:nvSpPr>
        <p:spPr>
          <a:xfrm>
            <a:off x="457198" y="2918333"/>
            <a:ext cx="2535384" cy="276999"/>
          </a:xfrm>
          <a:prstGeom prst="rect">
            <a:avLst/>
          </a:prstGeom>
          <a:noFill/>
        </p:spPr>
        <p:txBody>
          <a:bodyPr wrap="square" lIns="0" tIns="0" rIns="0" bIns="0">
            <a:spAutoFit/>
          </a:bodyPr>
          <a:lstStyle/>
          <a:p>
            <a:pPr marL="117475" marR="0" lvl="0" indent="-10160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dirty="0">
                <a:ln>
                  <a:noFill/>
                </a:ln>
                <a:effectLst/>
                <a:uLnTx/>
                <a:uFillTx/>
                <a:latin typeface="Zebra Sans" pitchFamily="2" charset="77"/>
                <a:ea typeface="+mn-ea"/>
                <a:cs typeface="+mn-cs"/>
              </a:rPr>
              <a:t>in </a:t>
            </a:r>
            <a:r>
              <a:rPr kumimoji="0" lang="en-US" sz="1800" b="1" i="0" u="none" strike="noStrike" kern="1200" cap="none" spc="0" normalizeH="0" baseline="0" noProof="0" dirty="0">
                <a:ln>
                  <a:noFill/>
                </a:ln>
                <a:effectLst/>
                <a:uLnTx/>
                <a:uFillTx/>
                <a:latin typeface="Zebra Sans Bold" pitchFamily="2" charset="77"/>
                <a:ea typeface="+mn-ea"/>
                <a:cs typeface="+mn-cs"/>
              </a:rPr>
              <a:t>global sales </a:t>
            </a:r>
            <a:r>
              <a:rPr kumimoji="0" lang="en-US" sz="1800" u="none" strike="noStrike" kern="1200" cap="none" spc="0" normalizeH="0" baseline="0" noProof="0" dirty="0">
                <a:ln>
                  <a:noFill/>
                </a:ln>
                <a:effectLst/>
                <a:uLnTx/>
                <a:uFillTx/>
                <a:latin typeface="Zebra Sans" pitchFamily="2" charset="77"/>
                <a:ea typeface="+mn-ea"/>
                <a:cs typeface="+mn-cs"/>
              </a:rPr>
              <a:t>(2024)</a:t>
            </a:r>
          </a:p>
        </p:txBody>
      </p:sp>
      <p:cxnSp>
        <p:nvCxnSpPr>
          <p:cNvPr id="15" name="Straight Connector 14">
            <a:extLst>
              <a:ext uri="{FF2B5EF4-FFF2-40B4-BE49-F238E27FC236}">
                <a16:creationId xmlns:a16="http://schemas.microsoft.com/office/drawing/2014/main" id="{9726EB01-C7C4-4AEA-4D9F-E2087EFE5E48}"/>
              </a:ext>
            </a:extLst>
          </p:cNvPr>
          <p:cNvCxnSpPr>
            <a:cxnSpLocks/>
          </p:cNvCxnSpPr>
          <p:nvPr/>
        </p:nvCxnSpPr>
        <p:spPr>
          <a:xfrm>
            <a:off x="478868" y="3591248"/>
            <a:ext cx="3090672"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B7F56189-2A59-15AA-1533-99A62F5639B4}"/>
              </a:ext>
            </a:extLst>
          </p:cNvPr>
          <p:cNvCxnSpPr>
            <a:cxnSpLocks/>
          </p:cNvCxnSpPr>
          <p:nvPr/>
        </p:nvCxnSpPr>
        <p:spPr>
          <a:xfrm>
            <a:off x="4389228" y="3591248"/>
            <a:ext cx="3090672"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F083682-0723-ABB8-38FD-983C4C6A8E83}"/>
              </a:ext>
            </a:extLst>
          </p:cNvPr>
          <p:cNvCxnSpPr>
            <a:cxnSpLocks/>
          </p:cNvCxnSpPr>
          <p:nvPr/>
        </p:nvCxnSpPr>
        <p:spPr>
          <a:xfrm>
            <a:off x="8299588" y="3591248"/>
            <a:ext cx="3090672"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0DF2E0EC-67A4-4914-0C14-FF2400CF31B5}"/>
              </a:ext>
            </a:extLst>
          </p:cNvPr>
          <p:cNvCxnSpPr>
            <a:cxnSpLocks/>
          </p:cNvCxnSpPr>
          <p:nvPr/>
        </p:nvCxnSpPr>
        <p:spPr>
          <a:xfrm>
            <a:off x="478868" y="5773335"/>
            <a:ext cx="3090672" cy="0"/>
          </a:xfrm>
          <a:prstGeom prst="line">
            <a:avLst/>
          </a:prstGeom>
          <a:ln w="222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B6467D3-ACA9-B917-48E1-CA1888767D23}"/>
              </a:ext>
            </a:extLst>
          </p:cNvPr>
          <p:cNvCxnSpPr>
            <a:cxnSpLocks/>
          </p:cNvCxnSpPr>
          <p:nvPr/>
        </p:nvCxnSpPr>
        <p:spPr>
          <a:xfrm>
            <a:off x="4389228" y="5773335"/>
            <a:ext cx="3090672" cy="0"/>
          </a:xfrm>
          <a:prstGeom prst="line">
            <a:avLst/>
          </a:prstGeom>
          <a:ln w="22225">
            <a:solidFill>
              <a:schemeClr val="tx2"/>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808408E-A644-5680-333A-ADA5B214B09C}"/>
              </a:ext>
            </a:extLst>
          </p:cNvPr>
          <p:cNvCxnSpPr>
            <a:cxnSpLocks/>
          </p:cNvCxnSpPr>
          <p:nvPr/>
        </p:nvCxnSpPr>
        <p:spPr>
          <a:xfrm>
            <a:off x="8299588" y="5773335"/>
            <a:ext cx="3090672" cy="0"/>
          </a:xfrm>
          <a:prstGeom prst="line">
            <a:avLst/>
          </a:prstGeom>
          <a:ln w="22225">
            <a:solidFill>
              <a:schemeClr val="tx2"/>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1583A0D4-60C3-1E96-820E-81507B799DF1}"/>
              </a:ext>
            </a:extLst>
          </p:cNvPr>
          <p:cNvSpPr txBox="1"/>
          <p:nvPr/>
        </p:nvSpPr>
        <p:spPr>
          <a:xfrm>
            <a:off x="457198" y="5083647"/>
            <a:ext cx="2535384" cy="553998"/>
          </a:xfrm>
          <a:prstGeom prst="rect">
            <a:avLst/>
          </a:prstGeom>
          <a:noFill/>
        </p:spPr>
        <p:txBody>
          <a:bodyPr wrap="square" lIns="0" tIns="0" rIns="0" bIns="0">
            <a:spAutoFit/>
          </a:bodyPr>
          <a:lstStyle/>
          <a:p>
            <a:pPr marL="12700" marR="0" lvl="0" indent="3175"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effectLst/>
                <a:uLnTx/>
                <a:uFillTx/>
                <a:latin typeface="Zebra Sans Bold" pitchFamily="2" charset="77"/>
                <a:ea typeface="+mn-ea"/>
                <a:cs typeface="+mn-cs"/>
              </a:rPr>
              <a:t>Channel partners </a:t>
            </a:r>
            <a:r>
              <a:rPr kumimoji="0" lang="en-US" sz="1800" u="none" strike="noStrike" kern="1200" cap="none" spc="0" normalizeH="0" baseline="0" noProof="0" dirty="0">
                <a:ln>
                  <a:noFill/>
                </a:ln>
                <a:effectLst/>
                <a:uLnTx/>
                <a:uFillTx/>
                <a:latin typeface="Zebra Sans" pitchFamily="2" charset="77"/>
                <a:ea typeface="+mn-ea"/>
                <a:cs typeface="+mn-cs"/>
              </a:rPr>
              <a:t>in over 190 countries</a:t>
            </a:r>
          </a:p>
        </p:txBody>
      </p:sp>
      <p:sp>
        <p:nvSpPr>
          <p:cNvPr id="24" name="TextBox 23">
            <a:extLst>
              <a:ext uri="{FF2B5EF4-FFF2-40B4-BE49-F238E27FC236}">
                <a16:creationId xmlns:a16="http://schemas.microsoft.com/office/drawing/2014/main" id="{FBF0D633-24B3-79AA-2285-A8AA9A3B308F}"/>
              </a:ext>
            </a:extLst>
          </p:cNvPr>
          <p:cNvSpPr txBox="1"/>
          <p:nvPr/>
        </p:nvSpPr>
        <p:spPr>
          <a:xfrm>
            <a:off x="4403602" y="5083647"/>
            <a:ext cx="2435610" cy="553998"/>
          </a:xfrm>
          <a:prstGeom prst="rect">
            <a:avLst/>
          </a:prstGeom>
          <a:noFill/>
        </p:spPr>
        <p:txBody>
          <a:bodyPr wrap="square" lIns="0" tIns="0" rIns="0" bIns="0">
            <a:spAutoFit/>
          </a:bodyPr>
          <a:lstStyle/>
          <a:p>
            <a:pPr marL="12700" marR="0" lvl="0" indent="3175"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a:noFill/>
                </a:ln>
                <a:effectLst/>
                <a:uLnTx/>
                <a:uFillTx/>
                <a:latin typeface="Zebra Sans Bold" pitchFamily="2" charset="77"/>
                <a:ea typeface="+mn-ea"/>
                <a:cs typeface="+mn-cs"/>
              </a:rPr>
              <a:t>US &amp; Int’l patents </a:t>
            </a:r>
            <a:r>
              <a:rPr kumimoji="0" lang="en-US" sz="1800" u="none" strike="noStrike" kern="1200" cap="none" spc="0" normalizeH="0" baseline="0" noProof="0" dirty="0">
                <a:ln>
                  <a:noFill/>
                </a:ln>
                <a:effectLst/>
                <a:uLnTx/>
                <a:uFillTx/>
                <a:latin typeface="Zebra Sans" pitchFamily="2" charset="77"/>
                <a:ea typeface="+mn-ea"/>
                <a:cs typeface="+mn-cs"/>
              </a:rPr>
              <a:t>issued and pending</a:t>
            </a:r>
          </a:p>
        </p:txBody>
      </p:sp>
      <p:sp>
        <p:nvSpPr>
          <p:cNvPr id="25" name="TextBox 24">
            <a:extLst>
              <a:ext uri="{FF2B5EF4-FFF2-40B4-BE49-F238E27FC236}">
                <a16:creationId xmlns:a16="http://schemas.microsoft.com/office/drawing/2014/main" id="{2F76C6D8-2B8A-0AE5-62D7-07633DF5CDEC}"/>
              </a:ext>
            </a:extLst>
          </p:cNvPr>
          <p:cNvSpPr txBox="1"/>
          <p:nvPr/>
        </p:nvSpPr>
        <p:spPr>
          <a:xfrm>
            <a:off x="8297801" y="5083647"/>
            <a:ext cx="3131277" cy="276999"/>
          </a:xfrm>
          <a:prstGeom prst="rect">
            <a:avLst/>
          </a:prstGeom>
          <a:noFill/>
        </p:spPr>
        <p:txBody>
          <a:bodyPr wrap="square" lIns="0" tIns="0" rIns="0" bIns="0">
            <a:spAutoFit/>
          </a:bodyPr>
          <a:lstStyle/>
          <a:p>
            <a:pPr marL="117475" marR="0" lvl="0" indent="-10160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Zebra Sans Bold" pitchFamily="2" charset="77"/>
                <a:ea typeface="+mn-ea"/>
                <a:cs typeface="+mn-cs"/>
              </a:rPr>
              <a:t>of sales to R&amp;D</a:t>
            </a:r>
          </a:p>
        </p:txBody>
      </p:sp>
      <p:sp>
        <p:nvSpPr>
          <p:cNvPr id="9" name="TextBox 8">
            <a:extLst>
              <a:ext uri="{FF2B5EF4-FFF2-40B4-BE49-F238E27FC236}">
                <a16:creationId xmlns:a16="http://schemas.microsoft.com/office/drawing/2014/main" id="{C94E5F9B-A8FA-A09B-9BEF-940642D1256B}"/>
              </a:ext>
            </a:extLst>
          </p:cNvPr>
          <p:cNvSpPr txBox="1"/>
          <p:nvPr/>
        </p:nvSpPr>
        <p:spPr>
          <a:xfrm>
            <a:off x="4463813" y="2917844"/>
            <a:ext cx="2863363" cy="553998"/>
          </a:xfrm>
          <a:prstGeom prst="rect">
            <a:avLst/>
          </a:prstGeom>
          <a:noFill/>
        </p:spPr>
        <p:txBody>
          <a:bodyPr wrap="square" lIns="0" tIns="0" rIns="0" bIns="0">
            <a:spAutoFit/>
          </a:bodyPr>
          <a:lstStyle/>
          <a:p>
            <a:pPr marL="12700" lvl="0" indent="3175">
              <a:defRPr/>
            </a:pPr>
            <a:r>
              <a:rPr lang="en-US" b="1" dirty="0">
                <a:latin typeface="Zebra Sans Bold" pitchFamily="2" charset="77"/>
              </a:rPr>
              <a:t>employees </a:t>
            </a:r>
            <a:r>
              <a:rPr lang="en-US" dirty="0">
                <a:latin typeface="Zebra Sans" pitchFamily="2" charset="77"/>
              </a:rPr>
              <a:t>in 55 countries across 120 offices</a:t>
            </a:r>
            <a:endParaRPr kumimoji="0" lang="en-US" sz="1800" u="none" strike="noStrike" kern="1200" cap="none" spc="0" normalizeH="0" baseline="0" noProof="0" dirty="0">
              <a:ln>
                <a:noFill/>
              </a:ln>
              <a:effectLst/>
              <a:uLnTx/>
              <a:uFillTx/>
              <a:latin typeface="Zebra Sans" pitchFamily="2" charset="77"/>
              <a:ea typeface="+mn-ea"/>
              <a:cs typeface="+mn-cs"/>
            </a:endParaRPr>
          </a:p>
        </p:txBody>
      </p:sp>
      <p:sp>
        <p:nvSpPr>
          <p:cNvPr id="26" name="TextBox 25">
            <a:extLst>
              <a:ext uri="{FF2B5EF4-FFF2-40B4-BE49-F238E27FC236}">
                <a16:creationId xmlns:a16="http://schemas.microsoft.com/office/drawing/2014/main" id="{C783586C-F98A-3956-607E-BDB5A2D5728C}"/>
              </a:ext>
            </a:extLst>
          </p:cNvPr>
          <p:cNvSpPr txBox="1"/>
          <p:nvPr/>
        </p:nvSpPr>
        <p:spPr>
          <a:xfrm>
            <a:off x="8297800" y="2915961"/>
            <a:ext cx="2863363" cy="553998"/>
          </a:xfrm>
          <a:prstGeom prst="rect">
            <a:avLst/>
          </a:prstGeom>
          <a:noFill/>
        </p:spPr>
        <p:txBody>
          <a:bodyPr wrap="square" lIns="0" tIns="0" rIns="0" bIns="0">
            <a:spAutoFit/>
          </a:bodyPr>
          <a:lstStyle/>
          <a:p>
            <a:pPr marL="12700" lvl="0" indent="3175">
              <a:defRPr/>
            </a:pPr>
            <a:r>
              <a:rPr lang="en-US" dirty="0">
                <a:latin typeface="Zebra Sans" pitchFamily="2" charset="77"/>
              </a:rPr>
              <a:t>of </a:t>
            </a:r>
            <a:r>
              <a:rPr lang="en-US" b="1" dirty="0">
                <a:latin typeface="Zebra Sans Bold" pitchFamily="2" charset="77"/>
              </a:rPr>
              <a:t>Fortune 500 </a:t>
            </a:r>
            <a:r>
              <a:rPr lang="en-US" dirty="0">
                <a:latin typeface="Zebra Sans" pitchFamily="2" charset="77"/>
              </a:rPr>
              <a:t>companies are Zebra customers</a:t>
            </a:r>
          </a:p>
        </p:txBody>
      </p:sp>
      <p:cxnSp>
        <p:nvCxnSpPr>
          <p:cNvPr id="28" name="Straight Connector 27">
            <a:extLst>
              <a:ext uri="{FF2B5EF4-FFF2-40B4-BE49-F238E27FC236}">
                <a16:creationId xmlns:a16="http://schemas.microsoft.com/office/drawing/2014/main" id="{68EF4B58-8A81-7E3C-6FD4-CF1194E974FD}"/>
              </a:ext>
            </a:extLst>
          </p:cNvPr>
          <p:cNvCxnSpPr>
            <a:cxnSpLocks/>
          </p:cNvCxnSpPr>
          <p:nvPr/>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6E4DA1C0-D767-42BB-AA22-A4D39E317CB7}"/>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51</a:t>
            </a:fld>
            <a:endParaRPr lang="en-US" dirty="0">
              <a:latin typeface="Zebra Sans" pitchFamily="2" charset="77"/>
            </a:endParaRPr>
          </a:p>
        </p:txBody>
      </p:sp>
      <p:sp>
        <p:nvSpPr>
          <p:cNvPr id="8" name="TextBox 7">
            <a:extLst>
              <a:ext uri="{FF2B5EF4-FFF2-40B4-BE49-F238E27FC236}">
                <a16:creationId xmlns:a16="http://schemas.microsoft.com/office/drawing/2014/main" id="{D348E62B-6BC6-2AB4-80D4-C411C8B9C701}"/>
              </a:ext>
            </a:extLst>
          </p:cNvPr>
          <p:cNvSpPr txBox="1"/>
          <p:nvPr/>
        </p:nvSpPr>
        <p:spPr>
          <a:xfrm>
            <a:off x="174172" y="6580558"/>
            <a:ext cx="1546702" cy="18288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spTree>
    <p:extLst>
      <p:ext uri="{BB962C8B-B14F-4D97-AF65-F5344CB8AC3E}">
        <p14:creationId xmlns:p14="http://schemas.microsoft.com/office/powerpoint/2010/main" val="1067649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471AD4-863F-EE45-9045-E900ABD3D907}"/>
              </a:ext>
            </a:extLst>
          </p:cNvPr>
          <p:cNvSpPr/>
          <p:nvPr/>
        </p:nvSpPr>
        <p:spPr>
          <a:xfrm>
            <a:off x="4404386" y="240769"/>
            <a:ext cx="755374" cy="4752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a:solidFill>
                <a:schemeClr val="tx1"/>
              </a:solidFill>
              <a:latin typeface="Zebra Sans" pitchFamily="2" charset="77"/>
            </a:endParaRPr>
          </a:p>
        </p:txBody>
      </p:sp>
      <p:pic>
        <p:nvPicPr>
          <p:cNvPr id="9" name="Picture 8" descr="A group of people talking&#10;&#10;AI-generated content may be incorrect.">
            <a:extLst>
              <a:ext uri="{FF2B5EF4-FFF2-40B4-BE49-F238E27FC236}">
                <a16:creationId xmlns:a16="http://schemas.microsoft.com/office/drawing/2014/main" id="{63DFB5C6-C7D9-F08F-B6CE-E73C2A2833A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57726" y="-11814"/>
            <a:ext cx="5462978" cy="6869814"/>
          </a:xfrm>
          <a:prstGeom prst="roundRect">
            <a:avLst>
              <a:gd name="adj" fmla="val 6537"/>
            </a:avLst>
          </a:prstGeom>
        </p:spPr>
      </p:pic>
      <p:sp>
        <p:nvSpPr>
          <p:cNvPr id="22" name="Text Placeholder 2">
            <a:extLst>
              <a:ext uri="{FF2B5EF4-FFF2-40B4-BE49-F238E27FC236}">
                <a16:creationId xmlns:a16="http://schemas.microsoft.com/office/drawing/2014/main" id="{220186A5-A6CE-E786-218B-78714212509A}"/>
              </a:ext>
            </a:extLst>
          </p:cNvPr>
          <p:cNvSpPr txBox="1">
            <a:spLocks/>
          </p:cNvSpPr>
          <p:nvPr/>
        </p:nvSpPr>
        <p:spPr>
          <a:xfrm>
            <a:off x="-465220" y="11814"/>
            <a:ext cx="5270472" cy="2792895"/>
          </a:xfrm>
          <a:prstGeom prst="roundRect">
            <a:avLst>
              <a:gd name="adj" fmla="val 13795"/>
            </a:avLst>
          </a:prstGeom>
          <a:gradFill flip="none" rotWithShape="1">
            <a:gsLst>
              <a:gs pos="0">
                <a:schemeClr val="tx1">
                  <a:alpha val="76000"/>
                </a:schemeClr>
              </a:gs>
              <a:gs pos="0">
                <a:schemeClr val="tx1">
                  <a:alpha val="0"/>
                </a:schemeClr>
              </a:gs>
              <a:gs pos="99000">
                <a:schemeClr val="tx1">
                  <a:alpha val="16000"/>
                </a:schemeClr>
              </a:gs>
            </a:gsLst>
            <a:lin ang="16200000" scaled="1"/>
            <a:tileRect/>
          </a:gradFill>
        </p:spPr>
        <p:txBody>
          <a:bodyPr/>
          <a:lstStyle>
            <a:lvl1pPr marL="0" indent="0" algn="l" defTabSz="914400" rtl="0" eaLnBrk="1" latinLnBrk="0" hangingPunct="1">
              <a:lnSpc>
                <a:spcPct val="100000"/>
              </a:lnSpc>
              <a:spcBef>
                <a:spcPts val="1800"/>
              </a:spcBef>
              <a:buFont typeface="Arial" panose="020B0604020202020204" pitchFamily="34" charset="0"/>
              <a:buNone/>
              <a:defRPr sz="2200" b="0" i="0" kern="1200">
                <a:solidFill>
                  <a:schemeClr val="tx1"/>
                </a:solidFill>
                <a:latin typeface="Zebra Sans" pitchFamily="2" charset="77"/>
                <a:ea typeface="+mn-ea"/>
                <a:cs typeface="+mn-cs"/>
              </a:defRPr>
            </a:lvl1pPr>
            <a:lvl2pPr marL="173038" indent="-173038" algn="l" defTabSz="914400" rtl="0" eaLnBrk="1" latinLnBrk="0" hangingPunct="1">
              <a:lnSpc>
                <a:spcPct val="100000"/>
              </a:lnSpc>
              <a:spcBef>
                <a:spcPts val="900"/>
              </a:spcBef>
              <a:buFont typeface="Arial" panose="020B0604020202020204" pitchFamily="34" charset="0"/>
              <a:buChar char="•"/>
              <a:tabLst/>
              <a:defRPr sz="2000" b="0" i="0" kern="1200">
                <a:solidFill>
                  <a:schemeClr val="tx1"/>
                </a:solidFill>
                <a:latin typeface="Zebra Sans" pitchFamily="2" charset="77"/>
                <a:ea typeface="+mn-ea"/>
                <a:cs typeface="+mn-cs"/>
              </a:defRPr>
            </a:lvl2pPr>
            <a:lvl3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3pPr>
            <a:lvl4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4pPr>
            <a:lvl5pPr marL="347663" indent="-174625" algn="l" defTabSz="914400" rtl="0" eaLnBrk="1" latinLnBrk="0" hangingPunct="1">
              <a:lnSpc>
                <a:spcPct val="100000"/>
              </a:lnSpc>
              <a:spcBef>
                <a:spcPts val="400"/>
              </a:spcBef>
              <a:buFont typeface="Arial"/>
              <a:buChar char="–"/>
              <a:tabLst/>
              <a:defRPr sz="1400" b="0" i="0" kern="1200">
                <a:solidFill>
                  <a:schemeClr val="tx1"/>
                </a:solidFill>
                <a:latin typeface="Zebra Sans" pitchFamily="2" charset="77"/>
                <a:ea typeface="+mn-ea"/>
                <a:cs typeface="+mn-cs"/>
              </a:defRPr>
            </a:lvl5pPr>
            <a:lvl6pPr marL="460375" indent="-117475" algn="l" defTabSz="914400" rtl="0" eaLnBrk="1" latinLnBrk="0" hangingPunct="1">
              <a:lnSpc>
                <a:spcPct val="100000"/>
              </a:lnSpc>
              <a:spcBef>
                <a:spcPts val="500"/>
              </a:spcBef>
              <a:buFont typeface="Arial" panose="020B0604020202020204" pitchFamily="34" charset="0"/>
              <a:buChar char="•"/>
              <a:tabLst/>
              <a:defRPr sz="1100" kern="1200">
                <a:solidFill>
                  <a:schemeClr val="tx1"/>
                </a:solidFill>
                <a:latin typeface="+mn-lt"/>
                <a:ea typeface="+mn-ea"/>
                <a:cs typeface="+mn-cs"/>
              </a:defRPr>
            </a:lvl6pPr>
            <a:lvl7pPr marL="2971800" indent="-512763" algn="l" defTabSz="914400" rtl="0" eaLnBrk="1" latinLnBrk="0" hangingPunct="1">
              <a:lnSpc>
                <a:spcPct val="90000"/>
              </a:lnSpc>
              <a:spcBef>
                <a:spcPts val="500"/>
              </a:spcBef>
              <a:buFont typeface="Arial" panose="020B0604020202020204" pitchFamily="34" charset="0"/>
              <a:buChar char="•"/>
              <a:tabLst/>
              <a:defRPr sz="1200" kern="1200">
                <a:solidFill>
                  <a:schemeClr val="tx1"/>
                </a:solidFill>
                <a:latin typeface="+mn-lt"/>
                <a:ea typeface="+mn-ea"/>
                <a:cs typeface="+mn-cs"/>
              </a:defRPr>
            </a:lvl7pPr>
            <a:lvl8pPr marL="3429000" indent="-2511425" algn="l" defTabSz="914400" rtl="0" eaLnBrk="1" latinLnBrk="0" hangingPunct="1">
              <a:lnSpc>
                <a:spcPct val="90000"/>
              </a:lnSpc>
              <a:spcBef>
                <a:spcPts val="500"/>
              </a:spcBef>
              <a:buFont typeface="Arial" panose="020B0604020202020204" pitchFamily="34" charset="0"/>
              <a:buChar char="•"/>
              <a:tabLst/>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30" name="Title 8">
            <a:extLst>
              <a:ext uri="{FF2B5EF4-FFF2-40B4-BE49-F238E27FC236}">
                <a16:creationId xmlns:a16="http://schemas.microsoft.com/office/drawing/2014/main" id="{C7E9CDEB-CCD8-CED7-2688-02BEDD9A522F}"/>
              </a:ext>
            </a:extLst>
          </p:cNvPr>
          <p:cNvSpPr>
            <a:spLocks noGrp="1"/>
          </p:cNvSpPr>
          <p:nvPr>
            <p:ph type="title"/>
          </p:nvPr>
        </p:nvSpPr>
        <p:spPr>
          <a:xfrm>
            <a:off x="1854389" y="773180"/>
            <a:ext cx="2927684" cy="1706140"/>
          </a:xfrm>
        </p:spPr>
        <p:txBody>
          <a:bodyPr/>
          <a:lstStyle/>
          <a:p>
            <a:pPr>
              <a:lnSpc>
                <a:spcPct val="80000"/>
              </a:lnSpc>
            </a:pPr>
            <a:r>
              <a:rPr lang="en-US" sz="4200" dirty="0">
                <a:solidFill>
                  <a:schemeClr val="bg1"/>
                </a:solidFill>
              </a:rPr>
              <a:t>Our people </a:t>
            </a:r>
            <a:br>
              <a:rPr lang="en-US" sz="4200" dirty="0">
                <a:solidFill>
                  <a:schemeClr val="bg1"/>
                </a:solidFill>
              </a:rPr>
            </a:br>
            <a:r>
              <a:rPr lang="en-US" sz="4200" dirty="0">
                <a:solidFill>
                  <a:schemeClr val="bg1"/>
                </a:solidFill>
              </a:rPr>
              <a:t>make the </a:t>
            </a:r>
            <a:br>
              <a:rPr lang="en-US" sz="4200" dirty="0">
                <a:solidFill>
                  <a:schemeClr val="bg1"/>
                </a:solidFill>
              </a:rPr>
            </a:br>
            <a:r>
              <a:rPr lang="en-US" sz="4200" dirty="0">
                <a:solidFill>
                  <a:schemeClr val="bg1"/>
                </a:solidFill>
              </a:rPr>
              <a:t>difference </a:t>
            </a:r>
          </a:p>
        </p:txBody>
      </p:sp>
      <p:sp>
        <p:nvSpPr>
          <p:cNvPr id="31" name="TextBox 30">
            <a:extLst>
              <a:ext uri="{FF2B5EF4-FFF2-40B4-BE49-F238E27FC236}">
                <a16:creationId xmlns:a16="http://schemas.microsoft.com/office/drawing/2014/main" id="{CE4203A1-6877-3A6A-5CD9-F05F88FDA533}"/>
              </a:ext>
            </a:extLst>
          </p:cNvPr>
          <p:cNvSpPr txBox="1"/>
          <p:nvPr/>
        </p:nvSpPr>
        <p:spPr>
          <a:xfrm>
            <a:off x="5205704" y="1774807"/>
            <a:ext cx="1830881" cy="276999"/>
          </a:xfrm>
          <a:prstGeom prst="rect">
            <a:avLst/>
          </a:prstGeom>
          <a:noFill/>
        </p:spPr>
        <p:txBody>
          <a:bodyPr wrap="square" lIns="0" tIns="0" rIns="0" bIns="0">
            <a:spAutoFit/>
          </a:bodyPr>
          <a:lstStyle/>
          <a:p>
            <a:pPr defTabSz="914126">
              <a:defRPr/>
            </a:pPr>
            <a:r>
              <a:rPr lang="en-US" sz="1800">
                <a:solidFill>
                  <a:schemeClr val="accent4"/>
                </a:solidFill>
                <a:latin typeface="Zebra Mono Medium" pitchFamily="2" charset="77"/>
              </a:rPr>
              <a:t>OUR VALUES</a:t>
            </a:r>
          </a:p>
        </p:txBody>
      </p:sp>
      <p:sp>
        <p:nvSpPr>
          <p:cNvPr id="39" name="Rounded Rectangle 38">
            <a:extLst>
              <a:ext uri="{FF2B5EF4-FFF2-40B4-BE49-F238E27FC236}">
                <a16:creationId xmlns:a16="http://schemas.microsoft.com/office/drawing/2014/main" id="{2421F744-8F9B-C19A-BF10-24F81573245E}"/>
              </a:ext>
            </a:extLst>
          </p:cNvPr>
          <p:cNvSpPr/>
          <p:nvPr/>
        </p:nvSpPr>
        <p:spPr>
          <a:xfrm>
            <a:off x="7438675" y="737462"/>
            <a:ext cx="2145235" cy="1280160"/>
          </a:xfrm>
          <a:prstGeom prst="roundRect">
            <a:avLst>
              <a:gd name="adj" fmla="val 5455"/>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a:solidFill>
                <a:schemeClr val="tx1"/>
              </a:solidFill>
              <a:latin typeface="Zebra Sans" pitchFamily="2" charset="77"/>
            </a:endParaRPr>
          </a:p>
        </p:txBody>
      </p:sp>
      <p:sp>
        <p:nvSpPr>
          <p:cNvPr id="40" name="Rounded Rectangle 39">
            <a:extLst>
              <a:ext uri="{FF2B5EF4-FFF2-40B4-BE49-F238E27FC236}">
                <a16:creationId xmlns:a16="http://schemas.microsoft.com/office/drawing/2014/main" id="{F2CB63CA-672F-1853-E2A8-1CC956F4994B}"/>
              </a:ext>
            </a:extLst>
          </p:cNvPr>
          <p:cNvSpPr/>
          <p:nvPr/>
        </p:nvSpPr>
        <p:spPr>
          <a:xfrm>
            <a:off x="9716856" y="737462"/>
            <a:ext cx="2145235" cy="1280160"/>
          </a:xfrm>
          <a:prstGeom prst="roundRect">
            <a:avLst>
              <a:gd name="adj" fmla="val 5455"/>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a:solidFill>
                <a:schemeClr val="tx1"/>
              </a:solidFill>
              <a:latin typeface="Zebra Sans" pitchFamily="2" charset="77"/>
            </a:endParaRPr>
          </a:p>
        </p:txBody>
      </p:sp>
      <p:sp>
        <p:nvSpPr>
          <p:cNvPr id="41" name="Rounded Rectangle 40">
            <a:extLst>
              <a:ext uri="{FF2B5EF4-FFF2-40B4-BE49-F238E27FC236}">
                <a16:creationId xmlns:a16="http://schemas.microsoft.com/office/drawing/2014/main" id="{D86CA51F-F407-7A2F-404F-2DA07FCE528A}"/>
              </a:ext>
            </a:extLst>
          </p:cNvPr>
          <p:cNvSpPr/>
          <p:nvPr/>
        </p:nvSpPr>
        <p:spPr>
          <a:xfrm>
            <a:off x="5160494" y="2162822"/>
            <a:ext cx="2145235" cy="1280160"/>
          </a:xfrm>
          <a:prstGeom prst="roundRect">
            <a:avLst>
              <a:gd name="adj" fmla="val 5455"/>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a:solidFill>
                <a:schemeClr val="tx1"/>
              </a:solidFill>
              <a:latin typeface="Zebra Sans" pitchFamily="2" charset="77"/>
            </a:endParaRPr>
          </a:p>
        </p:txBody>
      </p:sp>
      <p:sp>
        <p:nvSpPr>
          <p:cNvPr id="42" name="Rounded Rectangle 41">
            <a:extLst>
              <a:ext uri="{FF2B5EF4-FFF2-40B4-BE49-F238E27FC236}">
                <a16:creationId xmlns:a16="http://schemas.microsoft.com/office/drawing/2014/main" id="{ECED07A9-D0B4-B09F-0B4E-80AFDB9016F5}"/>
              </a:ext>
            </a:extLst>
          </p:cNvPr>
          <p:cNvSpPr/>
          <p:nvPr/>
        </p:nvSpPr>
        <p:spPr>
          <a:xfrm>
            <a:off x="7438675" y="2162822"/>
            <a:ext cx="2145235" cy="1280160"/>
          </a:xfrm>
          <a:prstGeom prst="roundRect">
            <a:avLst>
              <a:gd name="adj" fmla="val 5455"/>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a:solidFill>
                <a:schemeClr val="tx1"/>
              </a:solidFill>
              <a:latin typeface="Zebra Sans" pitchFamily="2" charset="77"/>
            </a:endParaRPr>
          </a:p>
        </p:txBody>
      </p:sp>
      <p:sp>
        <p:nvSpPr>
          <p:cNvPr id="44" name="Rounded Rectangle 43">
            <a:extLst>
              <a:ext uri="{FF2B5EF4-FFF2-40B4-BE49-F238E27FC236}">
                <a16:creationId xmlns:a16="http://schemas.microsoft.com/office/drawing/2014/main" id="{1210DDED-DE99-4C93-03F0-C9E2A1DEA274}"/>
              </a:ext>
            </a:extLst>
          </p:cNvPr>
          <p:cNvSpPr/>
          <p:nvPr/>
        </p:nvSpPr>
        <p:spPr>
          <a:xfrm>
            <a:off x="9695857" y="2162822"/>
            <a:ext cx="2145235" cy="1280160"/>
          </a:xfrm>
          <a:prstGeom prst="roundRect">
            <a:avLst>
              <a:gd name="adj" fmla="val 5455"/>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a:solidFill>
                <a:schemeClr val="tx1"/>
              </a:solidFill>
              <a:latin typeface="Zebra Sans" pitchFamily="2" charset="77"/>
            </a:endParaRPr>
          </a:p>
        </p:txBody>
      </p:sp>
      <p:sp>
        <p:nvSpPr>
          <p:cNvPr id="46" name="TextBox 45">
            <a:extLst>
              <a:ext uri="{FF2B5EF4-FFF2-40B4-BE49-F238E27FC236}">
                <a16:creationId xmlns:a16="http://schemas.microsoft.com/office/drawing/2014/main" id="{0EBB0B5D-598C-23B5-8E34-CEF4E01E382C}"/>
              </a:ext>
            </a:extLst>
          </p:cNvPr>
          <p:cNvSpPr txBox="1"/>
          <p:nvPr/>
        </p:nvSpPr>
        <p:spPr>
          <a:xfrm>
            <a:off x="7633784" y="1380029"/>
            <a:ext cx="1786202" cy="492443"/>
          </a:xfrm>
          <a:prstGeom prst="rect">
            <a:avLst/>
          </a:prstGeom>
          <a:noFill/>
        </p:spPr>
        <p:txBody>
          <a:bodyPr wrap="square" lIns="0" tIns="0" rIns="0" bIns="0">
            <a:spAutoFit/>
          </a:bodyPr>
          <a:lstStyle/>
          <a:p>
            <a:pPr defTabSz="914126">
              <a:spcBef>
                <a:spcPts val="1200"/>
              </a:spcBef>
              <a:buClr>
                <a:schemeClr val="bg1"/>
              </a:buClr>
              <a:defRPr/>
            </a:pPr>
            <a:r>
              <a:rPr lang="en-US" sz="1600" b="1" dirty="0">
                <a:latin typeface="Zebra Sans Bold" pitchFamily="2" charset="77"/>
              </a:rPr>
              <a:t>Lead</a:t>
            </a:r>
            <a:r>
              <a:rPr lang="en-US" sz="1600" dirty="0">
                <a:latin typeface="Zebra Sans" pitchFamily="2" charset="77"/>
              </a:rPr>
              <a:t> through innovation</a:t>
            </a:r>
            <a:endParaRPr lang="en-US" sz="1600" dirty="0">
              <a:latin typeface="Zebra Sans" pitchFamily="2" charset="77"/>
              <a:cs typeface="Arial"/>
            </a:endParaRPr>
          </a:p>
        </p:txBody>
      </p:sp>
      <p:sp>
        <p:nvSpPr>
          <p:cNvPr id="47" name="TextBox 46">
            <a:extLst>
              <a:ext uri="{FF2B5EF4-FFF2-40B4-BE49-F238E27FC236}">
                <a16:creationId xmlns:a16="http://schemas.microsoft.com/office/drawing/2014/main" id="{24A49D92-6D19-81EC-ADCF-04EE5869DF7C}"/>
              </a:ext>
            </a:extLst>
          </p:cNvPr>
          <p:cNvSpPr txBox="1"/>
          <p:nvPr/>
        </p:nvSpPr>
        <p:spPr>
          <a:xfrm>
            <a:off x="9878221" y="1380029"/>
            <a:ext cx="1983870" cy="492443"/>
          </a:xfrm>
          <a:prstGeom prst="rect">
            <a:avLst/>
          </a:prstGeom>
          <a:noFill/>
        </p:spPr>
        <p:txBody>
          <a:bodyPr wrap="square" lIns="0" tIns="0" rIns="0" bIns="0">
            <a:spAutoFit/>
          </a:bodyPr>
          <a:lstStyle/>
          <a:p>
            <a:pPr defTabSz="914126">
              <a:spcBef>
                <a:spcPts val="1200"/>
              </a:spcBef>
              <a:buClr>
                <a:schemeClr val="bg1"/>
              </a:buClr>
              <a:defRPr/>
            </a:pPr>
            <a:r>
              <a:rPr lang="en-US" sz="1600" b="1" dirty="0">
                <a:latin typeface="Zebra Sans Bold" pitchFamily="2" charset="77"/>
              </a:rPr>
              <a:t>Deliver </a:t>
            </a:r>
            <a:r>
              <a:rPr lang="en-US" sz="1600" dirty="0">
                <a:latin typeface="Zebra Sans" pitchFamily="2" charset="77"/>
              </a:rPr>
              <a:t>excellence with agility</a:t>
            </a:r>
            <a:endParaRPr lang="en-US" sz="1600" dirty="0">
              <a:latin typeface="Zebra Sans" pitchFamily="2" charset="77"/>
              <a:cs typeface="Arial"/>
            </a:endParaRPr>
          </a:p>
        </p:txBody>
      </p:sp>
      <p:sp>
        <p:nvSpPr>
          <p:cNvPr id="55" name="TextBox 54">
            <a:extLst>
              <a:ext uri="{FF2B5EF4-FFF2-40B4-BE49-F238E27FC236}">
                <a16:creationId xmlns:a16="http://schemas.microsoft.com/office/drawing/2014/main" id="{F4BA1C1E-E265-74DE-AEF5-533623AC4AFA}"/>
              </a:ext>
            </a:extLst>
          </p:cNvPr>
          <p:cNvSpPr txBox="1"/>
          <p:nvPr/>
        </p:nvSpPr>
        <p:spPr>
          <a:xfrm>
            <a:off x="5316101" y="2805389"/>
            <a:ext cx="1786202" cy="492443"/>
          </a:xfrm>
          <a:prstGeom prst="rect">
            <a:avLst/>
          </a:prstGeom>
          <a:noFill/>
        </p:spPr>
        <p:txBody>
          <a:bodyPr wrap="square" lIns="0" tIns="0" rIns="0" bIns="0">
            <a:spAutoFit/>
          </a:bodyPr>
          <a:lstStyle/>
          <a:p>
            <a:pPr defTabSz="914126">
              <a:spcBef>
                <a:spcPts val="1200"/>
              </a:spcBef>
              <a:buClr>
                <a:schemeClr val="bg1"/>
              </a:buClr>
              <a:defRPr/>
            </a:pPr>
            <a:r>
              <a:rPr lang="en-US" sz="1600" b="1" dirty="0">
                <a:latin typeface="Zebra Sans Bold" pitchFamily="2" charset="77"/>
              </a:rPr>
              <a:t>Think and act </a:t>
            </a:r>
            <a:r>
              <a:rPr lang="en-US" sz="1600" dirty="0">
                <a:latin typeface="Zebra Sans" pitchFamily="2" charset="77"/>
              </a:rPr>
              <a:t>customer first</a:t>
            </a:r>
            <a:endParaRPr lang="en-US" sz="1600" dirty="0">
              <a:latin typeface="Zebra Sans" pitchFamily="2" charset="77"/>
              <a:cs typeface="Arial"/>
            </a:endParaRPr>
          </a:p>
        </p:txBody>
      </p:sp>
      <p:sp>
        <p:nvSpPr>
          <p:cNvPr id="56" name="TextBox 55">
            <a:extLst>
              <a:ext uri="{FF2B5EF4-FFF2-40B4-BE49-F238E27FC236}">
                <a16:creationId xmlns:a16="http://schemas.microsoft.com/office/drawing/2014/main" id="{AEE1BB7D-7653-F0A5-B6C3-6828628DF5E6}"/>
              </a:ext>
            </a:extLst>
          </p:cNvPr>
          <p:cNvSpPr txBox="1"/>
          <p:nvPr/>
        </p:nvSpPr>
        <p:spPr>
          <a:xfrm>
            <a:off x="7634846" y="2805389"/>
            <a:ext cx="1786202" cy="492443"/>
          </a:xfrm>
          <a:prstGeom prst="rect">
            <a:avLst/>
          </a:prstGeom>
          <a:noFill/>
        </p:spPr>
        <p:txBody>
          <a:bodyPr wrap="square" lIns="0" tIns="0" rIns="0" bIns="0">
            <a:spAutoFit/>
          </a:bodyPr>
          <a:lstStyle/>
          <a:p>
            <a:pPr defTabSz="914126">
              <a:spcBef>
                <a:spcPts val="1200"/>
              </a:spcBef>
              <a:buClr>
                <a:schemeClr val="bg1"/>
              </a:buClr>
              <a:defRPr/>
            </a:pPr>
            <a:r>
              <a:rPr lang="en-US" sz="1600" b="1" dirty="0">
                <a:latin typeface="Zebra Sans Bold" pitchFamily="2" charset="77"/>
              </a:rPr>
              <a:t>Succeed</a:t>
            </a:r>
            <a:br>
              <a:rPr lang="en-US" sz="1600" b="1" dirty="0">
                <a:latin typeface="Zebra Sans Bold" pitchFamily="2" charset="77"/>
              </a:rPr>
            </a:br>
            <a:r>
              <a:rPr lang="en-US" sz="1600" dirty="0">
                <a:latin typeface="Zebra Sans" pitchFamily="2" charset="77"/>
              </a:rPr>
              <a:t>as one</a:t>
            </a:r>
            <a:endParaRPr lang="en-US" sz="1600" dirty="0">
              <a:latin typeface="Zebra Sans" pitchFamily="2" charset="77"/>
              <a:cs typeface="Arial"/>
            </a:endParaRPr>
          </a:p>
        </p:txBody>
      </p:sp>
      <p:sp>
        <p:nvSpPr>
          <p:cNvPr id="57" name="TextBox 56">
            <a:extLst>
              <a:ext uri="{FF2B5EF4-FFF2-40B4-BE49-F238E27FC236}">
                <a16:creationId xmlns:a16="http://schemas.microsoft.com/office/drawing/2014/main" id="{6741B8DF-A226-D733-84D3-332D8C767579}"/>
              </a:ext>
            </a:extLst>
          </p:cNvPr>
          <p:cNvSpPr txBox="1"/>
          <p:nvPr/>
        </p:nvSpPr>
        <p:spPr>
          <a:xfrm>
            <a:off x="9893137" y="2805389"/>
            <a:ext cx="1786202" cy="492443"/>
          </a:xfrm>
          <a:prstGeom prst="rect">
            <a:avLst/>
          </a:prstGeom>
          <a:noFill/>
        </p:spPr>
        <p:txBody>
          <a:bodyPr wrap="square" lIns="0" tIns="0" rIns="0" bIns="0">
            <a:spAutoFit/>
          </a:bodyPr>
          <a:lstStyle/>
          <a:p>
            <a:pPr defTabSz="914126">
              <a:spcBef>
                <a:spcPts val="1200"/>
              </a:spcBef>
              <a:buClr>
                <a:schemeClr val="bg1"/>
              </a:buClr>
              <a:defRPr/>
            </a:pPr>
            <a:r>
              <a:rPr lang="en-US" sz="1600" b="1" dirty="0">
                <a:latin typeface="Zebra Sans Bold" pitchFamily="2" charset="77"/>
              </a:rPr>
              <a:t>Make </a:t>
            </a:r>
            <a:r>
              <a:rPr lang="en-US" sz="1600" dirty="0">
                <a:latin typeface="Zebra Sans" pitchFamily="2" charset="77"/>
              </a:rPr>
              <a:t>a</a:t>
            </a:r>
            <a:br>
              <a:rPr lang="en-US" sz="1600" dirty="0">
                <a:latin typeface="Zebra Sans" pitchFamily="2" charset="77"/>
              </a:rPr>
            </a:br>
            <a:r>
              <a:rPr lang="en-US" sz="1600" dirty="0">
                <a:latin typeface="Zebra Sans" pitchFamily="2" charset="77"/>
              </a:rPr>
              <a:t>positive impact</a:t>
            </a:r>
            <a:endParaRPr lang="en-US" sz="1600" dirty="0">
              <a:latin typeface="Zebra Sans" pitchFamily="2" charset="77"/>
              <a:cs typeface="Arial"/>
            </a:endParaRPr>
          </a:p>
        </p:txBody>
      </p:sp>
      <p:pic>
        <p:nvPicPr>
          <p:cNvPr id="58" name="Picture Placeholder 439">
            <a:extLst>
              <a:ext uri="{FF2B5EF4-FFF2-40B4-BE49-F238E27FC236}">
                <a16:creationId xmlns:a16="http://schemas.microsoft.com/office/drawing/2014/main" id="{0D4A88CD-7744-E29B-9E8E-480B0320A70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783118" y="836083"/>
            <a:ext cx="457484" cy="458344"/>
          </a:xfrm>
          <a:prstGeom prst="rect">
            <a:avLst/>
          </a:prstGeom>
        </p:spPr>
      </p:pic>
      <p:pic>
        <p:nvPicPr>
          <p:cNvPr id="59" name="Picture Placeholder 465">
            <a:extLst>
              <a:ext uri="{FF2B5EF4-FFF2-40B4-BE49-F238E27FC236}">
                <a16:creationId xmlns:a16="http://schemas.microsoft.com/office/drawing/2014/main" id="{9E3CE4DB-FC94-C817-99E6-BF545B18E81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862131" y="2261443"/>
            <a:ext cx="457484" cy="458344"/>
          </a:xfrm>
          <a:prstGeom prst="rect">
            <a:avLst/>
          </a:prstGeom>
        </p:spPr>
      </p:pic>
      <p:pic>
        <p:nvPicPr>
          <p:cNvPr id="60" name="Picture Placeholder 449">
            <a:extLst>
              <a:ext uri="{FF2B5EF4-FFF2-40B4-BE49-F238E27FC236}">
                <a16:creationId xmlns:a16="http://schemas.microsoft.com/office/drawing/2014/main" id="{CADC7957-326A-3AB6-3151-49A5F8EBBDD0}"/>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7620294" y="832703"/>
            <a:ext cx="530493" cy="531490"/>
          </a:xfrm>
          <a:prstGeom prst="rect">
            <a:avLst/>
          </a:prstGeom>
        </p:spPr>
      </p:pic>
      <p:pic>
        <p:nvPicPr>
          <p:cNvPr id="61" name="Picture Placeholder 433">
            <a:extLst>
              <a:ext uri="{FF2B5EF4-FFF2-40B4-BE49-F238E27FC236}">
                <a16:creationId xmlns:a16="http://schemas.microsoft.com/office/drawing/2014/main" id="{0C335E57-8EC5-9EF9-97D3-ED6CD7593C4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5316101" y="2261443"/>
            <a:ext cx="457484" cy="458344"/>
          </a:xfrm>
          <a:prstGeom prst="rect">
            <a:avLst/>
          </a:prstGeom>
        </p:spPr>
      </p:pic>
      <p:pic>
        <p:nvPicPr>
          <p:cNvPr id="62" name="Picture Placeholder 415">
            <a:extLst>
              <a:ext uri="{FF2B5EF4-FFF2-40B4-BE49-F238E27FC236}">
                <a16:creationId xmlns:a16="http://schemas.microsoft.com/office/drawing/2014/main" id="{B576B475-E6E5-702B-3272-DF78BAC57EE6}"/>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634846" y="2258063"/>
            <a:ext cx="457484" cy="458344"/>
          </a:xfrm>
          <a:prstGeom prst="rect">
            <a:avLst/>
          </a:prstGeom>
        </p:spPr>
      </p:pic>
      <p:cxnSp>
        <p:nvCxnSpPr>
          <p:cNvPr id="15" name="Straight Connector 14">
            <a:extLst>
              <a:ext uri="{FF2B5EF4-FFF2-40B4-BE49-F238E27FC236}">
                <a16:creationId xmlns:a16="http://schemas.microsoft.com/office/drawing/2014/main" id="{FBA8757A-BAE4-56E9-ADD0-218EAD582462}"/>
              </a:ext>
            </a:extLst>
          </p:cNvPr>
          <p:cNvCxnSpPr>
            <a:cxnSpLocks/>
          </p:cNvCxnSpPr>
          <p:nvPr/>
        </p:nvCxnSpPr>
        <p:spPr>
          <a:xfrm>
            <a:off x="5160494" y="3842437"/>
            <a:ext cx="6701597" cy="0"/>
          </a:xfrm>
          <a:prstGeom prst="line">
            <a:avLst/>
          </a:prstGeom>
          <a:ln w="22225">
            <a:solidFill>
              <a:schemeClr val="accent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2F70396-6B4B-DA7C-10D6-5F0547C1E3DE}"/>
              </a:ext>
            </a:extLst>
          </p:cNvPr>
          <p:cNvSpPr txBox="1"/>
          <p:nvPr/>
        </p:nvSpPr>
        <p:spPr>
          <a:xfrm>
            <a:off x="5205704" y="6255540"/>
            <a:ext cx="906667" cy="276999"/>
          </a:xfrm>
          <a:prstGeom prst="rect">
            <a:avLst/>
          </a:prstGeom>
          <a:noFill/>
        </p:spPr>
        <p:txBody>
          <a:bodyPr wrap="square" lIns="0" tIns="0" rIns="0" bIns="0">
            <a:spAutoFit/>
          </a:bodyPr>
          <a:lstStyle/>
          <a:p>
            <a:pPr defTabSz="914126">
              <a:defRPr/>
            </a:pPr>
            <a:r>
              <a:rPr lang="en-US" sz="1800">
                <a:solidFill>
                  <a:schemeClr val="accent4"/>
                </a:solidFill>
                <a:latin typeface="Zebra Mono Medium" pitchFamily="2" charset="77"/>
              </a:rPr>
              <a:t>AWARDS</a:t>
            </a:r>
          </a:p>
        </p:txBody>
      </p:sp>
      <p:grpSp>
        <p:nvGrpSpPr>
          <p:cNvPr id="18" name="Group 17">
            <a:extLst>
              <a:ext uri="{FF2B5EF4-FFF2-40B4-BE49-F238E27FC236}">
                <a16:creationId xmlns:a16="http://schemas.microsoft.com/office/drawing/2014/main" id="{DB3EFEA6-9E61-5BA7-0AF1-FBE3C3CB1BAC}"/>
              </a:ext>
            </a:extLst>
          </p:cNvPr>
          <p:cNvGrpSpPr/>
          <p:nvPr/>
        </p:nvGrpSpPr>
        <p:grpSpPr>
          <a:xfrm>
            <a:off x="6110800" y="5218845"/>
            <a:ext cx="4835117" cy="940094"/>
            <a:chOff x="5951341" y="5477971"/>
            <a:chExt cx="5002243" cy="972589"/>
          </a:xfrm>
        </p:grpSpPr>
        <p:pic>
          <p:nvPicPr>
            <p:cNvPr id="32" name="Picture 31">
              <a:extLst>
                <a:ext uri="{FF2B5EF4-FFF2-40B4-BE49-F238E27FC236}">
                  <a16:creationId xmlns:a16="http://schemas.microsoft.com/office/drawing/2014/main" id="{EAC0A956-7ED8-225B-59E2-C7D36508C77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62532" y="5502607"/>
              <a:ext cx="578739" cy="923317"/>
            </a:xfrm>
            <a:prstGeom prst="rect">
              <a:avLst/>
            </a:prstGeom>
          </p:spPr>
        </p:pic>
        <p:pic>
          <p:nvPicPr>
            <p:cNvPr id="33" name="Picture 32">
              <a:extLst>
                <a:ext uri="{FF2B5EF4-FFF2-40B4-BE49-F238E27FC236}">
                  <a16:creationId xmlns:a16="http://schemas.microsoft.com/office/drawing/2014/main" id="{805F9ED4-3D52-C989-32E8-8D5E67FE39B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951341" y="5502607"/>
              <a:ext cx="587103" cy="923316"/>
            </a:xfrm>
            <a:prstGeom prst="rect">
              <a:avLst/>
            </a:prstGeom>
          </p:spPr>
        </p:pic>
        <p:pic>
          <p:nvPicPr>
            <p:cNvPr id="35" name="Picture 34">
              <a:extLst>
                <a:ext uri="{FF2B5EF4-FFF2-40B4-BE49-F238E27FC236}">
                  <a16:creationId xmlns:a16="http://schemas.microsoft.com/office/drawing/2014/main" id="{B3F8A0B1-F1DA-60B3-35AE-366122A754CE}"/>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965359" y="5586926"/>
              <a:ext cx="948617" cy="754678"/>
            </a:xfrm>
            <a:prstGeom prst="rect">
              <a:avLst/>
            </a:prstGeom>
          </p:spPr>
        </p:pic>
        <p:pic>
          <p:nvPicPr>
            <p:cNvPr id="5" name="Picture 4" descr="A red and white sign with white text&#10;&#10;Description automatically generated">
              <a:extLst>
                <a:ext uri="{FF2B5EF4-FFF2-40B4-BE49-F238E27FC236}">
                  <a16:creationId xmlns:a16="http://schemas.microsoft.com/office/drawing/2014/main" id="{E7A88B5B-27EA-0CB0-BE5D-81FE3207E28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9338064" y="5503856"/>
              <a:ext cx="574324" cy="920817"/>
            </a:xfrm>
            <a:prstGeom prst="rect">
              <a:avLst/>
            </a:prstGeom>
          </p:spPr>
        </p:pic>
        <p:pic>
          <p:nvPicPr>
            <p:cNvPr id="8" name="Picture 7" descr="A close up of a label&#10;&#10;Description automatically generated">
              <a:extLst>
                <a:ext uri="{FF2B5EF4-FFF2-40B4-BE49-F238E27FC236}">
                  <a16:creationId xmlns:a16="http://schemas.microsoft.com/office/drawing/2014/main" id="{83EF7198-F950-D651-B4BF-746901A2553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352951" y="5477971"/>
              <a:ext cx="600633" cy="972589"/>
            </a:xfrm>
            <a:prstGeom prst="rect">
              <a:avLst/>
            </a:prstGeom>
          </p:spPr>
        </p:pic>
      </p:grpSp>
      <p:grpSp>
        <p:nvGrpSpPr>
          <p:cNvPr id="17" name="Group 16">
            <a:extLst>
              <a:ext uri="{FF2B5EF4-FFF2-40B4-BE49-F238E27FC236}">
                <a16:creationId xmlns:a16="http://schemas.microsoft.com/office/drawing/2014/main" id="{638A10F6-DF47-66A4-00CE-4DD45681F634}"/>
              </a:ext>
            </a:extLst>
          </p:cNvPr>
          <p:cNvGrpSpPr/>
          <p:nvPr/>
        </p:nvGrpSpPr>
        <p:grpSpPr>
          <a:xfrm>
            <a:off x="5580003" y="4163635"/>
            <a:ext cx="5955614" cy="906692"/>
            <a:chOff x="5402197" y="4435089"/>
            <a:chExt cx="6161470" cy="938033"/>
          </a:xfrm>
        </p:grpSpPr>
        <p:pic>
          <p:nvPicPr>
            <p:cNvPr id="19" name="Picture 18">
              <a:extLst>
                <a:ext uri="{FF2B5EF4-FFF2-40B4-BE49-F238E27FC236}">
                  <a16:creationId xmlns:a16="http://schemas.microsoft.com/office/drawing/2014/main" id="{10F1C43B-6372-9512-6B66-95CD83B3DCDA}"/>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10870156" y="4585550"/>
              <a:ext cx="693511" cy="637111"/>
            </a:xfrm>
            <a:prstGeom prst="rect">
              <a:avLst/>
            </a:prstGeom>
          </p:spPr>
        </p:pic>
        <p:pic>
          <p:nvPicPr>
            <p:cNvPr id="34" name="Picture 33">
              <a:extLst>
                <a:ext uri="{FF2B5EF4-FFF2-40B4-BE49-F238E27FC236}">
                  <a16:creationId xmlns:a16="http://schemas.microsoft.com/office/drawing/2014/main" id="{8B8A65F4-6B2D-E5DA-B1AB-38E436D8B969}"/>
                </a:ext>
              </a:extLst>
            </p:cNvPr>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6475680" y="4435089"/>
              <a:ext cx="839324" cy="938033"/>
            </a:xfrm>
            <a:prstGeom prst="rect">
              <a:avLst/>
            </a:prstGeom>
          </p:spPr>
        </p:pic>
        <p:pic>
          <p:nvPicPr>
            <p:cNvPr id="36" name="Picture 35">
              <a:extLst>
                <a:ext uri="{FF2B5EF4-FFF2-40B4-BE49-F238E27FC236}">
                  <a16:creationId xmlns:a16="http://schemas.microsoft.com/office/drawing/2014/main" id="{2BC8239C-B190-A084-8B2E-48162D9FE72D}"/>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402197" y="4442459"/>
              <a:ext cx="693803" cy="923292"/>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CFC445CA-597C-13F0-0C8F-79A82161F079}"/>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9718262" y="4569974"/>
              <a:ext cx="772216" cy="668264"/>
            </a:xfrm>
            <a:prstGeom prst="rect">
              <a:avLst/>
            </a:prstGeom>
          </p:spPr>
        </p:pic>
        <p:pic>
          <p:nvPicPr>
            <p:cNvPr id="20" name="Picture 19" descr="A red and blue sign with white text&#10;&#10;Description automatically generated">
              <a:extLst>
                <a:ext uri="{FF2B5EF4-FFF2-40B4-BE49-F238E27FC236}">
                  <a16:creationId xmlns:a16="http://schemas.microsoft.com/office/drawing/2014/main" id="{6B372380-D6CB-9E76-8267-86C8CEFF6907}"/>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694684" y="4442460"/>
              <a:ext cx="653221" cy="923291"/>
            </a:xfrm>
            <a:prstGeom prst="rect">
              <a:avLst/>
            </a:prstGeom>
          </p:spPr>
        </p:pic>
        <p:pic>
          <p:nvPicPr>
            <p:cNvPr id="23" name="Picture 22" descr="A yellow sign with black text&#10;&#10;Description automatically generated">
              <a:extLst>
                <a:ext uri="{FF2B5EF4-FFF2-40B4-BE49-F238E27FC236}">
                  <a16:creationId xmlns:a16="http://schemas.microsoft.com/office/drawing/2014/main" id="{FE2A559D-3D86-35C8-E708-92C41E44CA70}"/>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727585" y="4525946"/>
              <a:ext cx="610997" cy="756319"/>
            </a:xfrm>
            <a:prstGeom prst="rect">
              <a:avLst/>
            </a:prstGeom>
          </p:spPr>
        </p:pic>
      </p:grpSp>
      <p:sp>
        <p:nvSpPr>
          <p:cNvPr id="12" name="Rectangle 11">
            <a:extLst>
              <a:ext uri="{FF2B5EF4-FFF2-40B4-BE49-F238E27FC236}">
                <a16:creationId xmlns:a16="http://schemas.microsoft.com/office/drawing/2014/main" id="{8F5BE30B-A4FE-7C9F-7146-EB4B9EB6579C}"/>
              </a:ext>
            </a:extLst>
          </p:cNvPr>
          <p:cNvSpPr/>
          <p:nvPr/>
        </p:nvSpPr>
        <p:spPr>
          <a:xfrm>
            <a:off x="-799069" y="-367748"/>
            <a:ext cx="755374" cy="7593496"/>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a:solidFill>
                <a:schemeClr val="tx1"/>
              </a:solidFill>
              <a:latin typeface="Zebra Sans" pitchFamily="2" charset="77"/>
            </a:endParaRPr>
          </a:p>
        </p:txBody>
      </p:sp>
      <p:sp>
        <p:nvSpPr>
          <p:cNvPr id="2" name="Slide Number Placeholder 1">
            <a:extLst>
              <a:ext uri="{FF2B5EF4-FFF2-40B4-BE49-F238E27FC236}">
                <a16:creationId xmlns:a16="http://schemas.microsoft.com/office/drawing/2014/main" id="{51E26000-DB15-00CF-6F03-85ABC5083A57}"/>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52</a:t>
            </a:fld>
            <a:endParaRPr lang="en-US" dirty="0">
              <a:latin typeface="Zebra Sans" pitchFamily="2" charset="77"/>
            </a:endParaRPr>
          </a:p>
        </p:txBody>
      </p:sp>
    </p:spTree>
    <p:extLst>
      <p:ext uri="{BB962C8B-B14F-4D97-AF65-F5344CB8AC3E}">
        <p14:creationId xmlns:p14="http://schemas.microsoft.com/office/powerpoint/2010/main" val="2859617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1CAC1-8A38-5EF5-365F-FECB1A7DE2B3}"/>
              </a:ext>
            </a:extLst>
          </p:cNvPr>
          <p:cNvSpPr>
            <a:spLocks noGrp="1"/>
          </p:cNvSpPr>
          <p:nvPr>
            <p:ph type="ctrTitle"/>
          </p:nvPr>
        </p:nvSpPr>
        <p:spPr/>
        <p:txBody>
          <a:bodyPr/>
          <a:lstStyle/>
          <a:p>
            <a:r>
              <a:rPr lang="en-US" dirty="0"/>
              <a:t>Thank you!</a:t>
            </a:r>
          </a:p>
        </p:txBody>
      </p:sp>
      <p:sp>
        <p:nvSpPr>
          <p:cNvPr id="3" name="Rectangle 2">
            <a:extLst>
              <a:ext uri="{FF2B5EF4-FFF2-40B4-BE49-F238E27FC236}">
                <a16:creationId xmlns:a16="http://schemas.microsoft.com/office/drawing/2014/main" id="{C1922A95-016A-86A8-C607-3094D9C7E7E9}"/>
              </a:ext>
            </a:extLst>
          </p:cNvPr>
          <p:cNvSpPr/>
          <p:nvPr/>
        </p:nvSpPr>
        <p:spPr>
          <a:xfrm>
            <a:off x="2479546" y="6041178"/>
            <a:ext cx="4393950" cy="430860"/>
          </a:xfrm>
          <a:prstGeom prst="rect">
            <a:avLst/>
          </a:prstGeom>
          <a:noFill/>
        </p:spPr>
        <p:txBody>
          <a:bodyPr wrap="square" lIns="0" tIns="0" rIns="121867" bIns="60933">
            <a:spAutoFit/>
          </a:bodyPr>
          <a:lstStyle/>
          <a:p>
            <a:pPr defTabSz="914126">
              <a:defRPr/>
            </a:pPr>
            <a:r>
              <a:rPr lang="en-US" sz="800" dirty="0">
                <a:solidFill>
                  <a:schemeClr val="bg1">
                    <a:alpha val="50264"/>
                  </a:schemeClr>
                </a:solidFill>
                <a:latin typeface="Zebra Sans" pitchFamily="2" charset="77"/>
              </a:rPr>
              <a:t>ZEBRA and the stylized Zebra head are trademarks of Zebra Technologies Corp., registered in many jurisdictions worldwide. All other trademarks are the property of their respective owners. ©2025 Zebra Technologies Corp. and/or its affiliates. 11/25/2025</a:t>
            </a:r>
          </a:p>
        </p:txBody>
      </p:sp>
    </p:spTree>
    <p:extLst>
      <p:ext uri="{BB962C8B-B14F-4D97-AF65-F5344CB8AC3E}">
        <p14:creationId xmlns:p14="http://schemas.microsoft.com/office/powerpoint/2010/main" val="129769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C80936D-1C08-CE41-9C91-45C7759C6CF3}"/>
              </a:ext>
            </a:extLst>
          </p:cNvPr>
          <p:cNvSpPr txBox="1"/>
          <p:nvPr/>
        </p:nvSpPr>
        <p:spPr>
          <a:xfrm>
            <a:off x="457201" y="1745931"/>
            <a:ext cx="7531100" cy="1376346"/>
          </a:xfrm>
          <a:prstGeom prst="rect">
            <a:avLst/>
          </a:prstGeom>
          <a:noFill/>
        </p:spPr>
        <p:txBody>
          <a:bodyPr wrap="square" lIns="0" tIns="0" rIns="0" bIns="0" rtlCol="0">
            <a:noAutofit/>
          </a:bodyPr>
          <a:lstStyle/>
          <a:p>
            <a:pPr>
              <a:spcBef>
                <a:spcPts val="300"/>
              </a:spcBef>
            </a:pPr>
            <a:r>
              <a:rPr lang="en-US" sz="7000" dirty="0">
                <a:solidFill>
                  <a:schemeClr val="accent2"/>
                </a:solidFill>
                <a:latin typeface="Zebra Sans Cnd ExtraBold" pitchFamily="2" charset="77"/>
                <a:ea typeface="+mj-ea"/>
                <a:cs typeface="+mj-cs"/>
              </a:rPr>
              <a:t>What’s the solution?</a:t>
            </a:r>
          </a:p>
          <a:p>
            <a:pPr>
              <a:spcBef>
                <a:spcPts val="300"/>
              </a:spcBef>
            </a:pPr>
            <a:r>
              <a:rPr lang="en-US" sz="4000" spc="30" dirty="0">
                <a:solidFill>
                  <a:schemeClr val="bg1"/>
                </a:solidFill>
                <a:latin typeface="Zebra Sans" pitchFamily="2" charset="77"/>
                <a:ea typeface="+mj-ea"/>
                <a:cs typeface="+mj-cs"/>
              </a:rPr>
              <a:t>A tablet that won’t make you choose between consumer good looks, price, and enterprise functionality</a:t>
            </a:r>
          </a:p>
          <a:p>
            <a:endParaRPr lang="en-US" sz="4400" dirty="0">
              <a:solidFill>
                <a:schemeClr val="bg1"/>
              </a:solidFill>
              <a:latin typeface="Zebra Sans Cnd ExtraBold" pitchFamily="2" charset="77"/>
              <a:ea typeface="+mj-ea"/>
              <a:cs typeface="+mj-cs"/>
            </a:endParaRPr>
          </a:p>
        </p:txBody>
      </p:sp>
      <p:sp>
        <p:nvSpPr>
          <p:cNvPr id="3" name="Slide Number Placeholder 1">
            <a:extLst>
              <a:ext uri="{FF2B5EF4-FFF2-40B4-BE49-F238E27FC236}">
                <a16:creationId xmlns:a16="http://schemas.microsoft.com/office/drawing/2014/main" id="{0C0A4730-8D12-5FCB-FDB5-59DBA3F35208}"/>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50000"/>
                  </a:schemeClr>
                </a:solidFill>
                <a:latin typeface="Zebra Sans" pitchFamily="2" charset="77"/>
              </a:rPr>
              <a:pPr algn="r"/>
              <a:t>6</a:t>
            </a:fld>
            <a:endParaRPr lang="en-US" sz="800" dirty="0">
              <a:solidFill>
                <a:schemeClr val="bg1">
                  <a:lumMod val="50000"/>
                </a:schemeClr>
              </a:solidFill>
              <a:latin typeface="Zebra Sans" pitchFamily="2" charset="77"/>
            </a:endParaRPr>
          </a:p>
        </p:txBody>
      </p:sp>
      <p:sp>
        <p:nvSpPr>
          <p:cNvPr id="9" name="TextBox 8">
            <a:extLst>
              <a:ext uri="{FF2B5EF4-FFF2-40B4-BE49-F238E27FC236}">
                <a16:creationId xmlns:a16="http://schemas.microsoft.com/office/drawing/2014/main" id="{3FB4B231-131C-C4A1-7980-B335717D549A}"/>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lumMod val="50000"/>
                  </a:schemeClr>
                </a:solidFill>
                <a:latin typeface="Zebra Sans" pitchFamily="2" charset="77"/>
              </a:rPr>
              <a:t>ZEBRA TECHNOLOGIES</a:t>
            </a:r>
          </a:p>
        </p:txBody>
      </p:sp>
    </p:spTree>
    <p:extLst>
      <p:ext uri="{BB962C8B-B14F-4D97-AF65-F5344CB8AC3E}">
        <p14:creationId xmlns:p14="http://schemas.microsoft.com/office/powerpoint/2010/main" val="46333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ED09B-A00C-3F21-ED25-721091B30DDE}"/>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8D9A2598-E35B-014A-D156-70E578546203}"/>
              </a:ext>
            </a:extLst>
          </p:cNvPr>
          <p:cNvGrpSpPr/>
          <p:nvPr/>
        </p:nvGrpSpPr>
        <p:grpSpPr>
          <a:xfrm>
            <a:off x="378821" y="1142815"/>
            <a:ext cx="6832096" cy="1535757"/>
            <a:chOff x="457199" y="498702"/>
            <a:chExt cx="6832096" cy="1535757"/>
          </a:xfrm>
        </p:grpSpPr>
        <p:sp>
          <p:nvSpPr>
            <p:cNvPr id="27" name="TextBox 26">
              <a:extLst>
                <a:ext uri="{FF2B5EF4-FFF2-40B4-BE49-F238E27FC236}">
                  <a16:creationId xmlns:a16="http://schemas.microsoft.com/office/drawing/2014/main" id="{1E0D1961-BD62-4B44-3832-D294E284C81F}"/>
                </a:ext>
              </a:extLst>
            </p:cNvPr>
            <p:cNvSpPr txBox="1"/>
            <p:nvPr/>
          </p:nvSpPr>
          <p:spPr>
            <a:xfrm>
              <a:off x="457199" y="1111129"/>
              <a:ext cx="6832096" cy="923330"/>
            </a:xfrm>
            <a:prstGeom prst="rect">
              <a:avLst/>
            </a:prstGeom>
            <a:noFill/>
          </p:spPr>
          <p:txBody>
            <a:bodyPr wrap="square">
              <a:spAutoFit/>
            </a:bodyPr>
            <a:lstStyle/>
            <a:p>
              <a:pPr>
                <a:buNone/>
              </a:pPr>
              <a:r>
                <a:rPr lang="en-US" sz="5400" b="1" spc="-100" dirty="0">
                  <a:latin typeface="Zebra Sans Cnd ExtraBold" pitchFamily="2" charset="77"/>
                </a:rPr>
                <a:t>ET401 Enterprise Tablets </a:t>
              </a:r>
            </a:p>
          </p:txBody>
        </p:sp>
        <p:sp>
          <p:nvSpPr>
            <p:cNvPr id="30" name="Title 4">
              <a:extLst>
                <a:ext uri="{FF2B5EF4-FFF2-40B4-BE49-F238E27FC236}">
                  <a16:creationId xmlns:a16="http://schemas.microsoft.com/office/drawing/2014/main" id="{16C50972-374E-A944-22ED-9670AEA20B76}"/>
                </a:ext>
              </a:extLst>
            </p:cNvPr>
            <p:cNvSpPr txBox="1">
              <a:spLocks/>
            </p:cNvSpPr>
            <p:nvPr/>
          </p:nvSpPr>
          <p:spPr>
            <a:xfrm>
              <a:off x="468774" y="498702"/>
              <a:ext cx="3931921" cy="844208"/>
            </a:xfrm>
            <a:prstGeom prst="rect">
              <a:avLst/>
            </a:prstGeom>
          </p:spPr>
          <p:txBody>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sz="5400" dirty="0"/>
                <a:t>Introducing</a:t>
              </a:r>
            </a:p>
          </p:txBody>
        </p:sp>
      </p:grpSp>
      <p:sp>
        <p:nvSpPr>
          <p:cNvPr id="31" name="Slide Number Placeholder 1">
            <a:extLst>
              <a:ext uri="{FF2B5EF4-FFF2-40B4-BE49-F238E27FC236}">
                <a16:creationId xmlns:a16="http://schemas.microsoft.com/office/drawing/2014/main" id="{7F2B431D-057F-5CD5-5E48-870C62DAC6F5}"/>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7</a:t>
            </a:fld>
            <a:endParaRPr lang="en-US" dirty="0">
              <a:latin typeface="Zebra Sans" pitchFamily="2" charset="77"/>
            </a:endParaRPr>
          </a:p>
        </p:txBody>
      </p:sp>
      <p:cxnSp>
        <p:nvCxnSpPr>
          <p:cNvPr id="42" name="Straight Connector 41">
            <a:extLst>
              <a:ext uri="{FF2B5EF4-FFF2-40B4-BE49-F238E27FC236}">
                <a16:creationId xmlns:a16="http://schemas.microsoft.com/office/drawing/2014/main" id="{44A93DDE-E2ED-6851-F47B-3B63327C2CAE}"/>
              </a:ext>
            </a:extLst>
          </p:cNvPr>
          <p:cNvCxnSpPr>
            <a:cxnSpLocks/>
          </p:cNvCxnSpPr>
          <p:nvPr/>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F2C00B5C-EA17-99CA-6060-EE82EA37E871}"/>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sp>
        <p:nvSpPr>
          <p:cNvPr id="3" name="Rounded Rectangle 2">
            <a:extLst>
              <a:ext uri="{FF2B5EF4-FFF2-40B4-BE49-F238E27FC236}">
                <a16:creationId xmlns:a16="http://schemas.microsoft.com/office/drawing/2014/main" id="{9164DF08-3C38-49D4-5728-D03D0D6E577A}"/>
              </a:ext>
            </a:extLst>
          </p:cNvPr>
          <p:cNvSpPr/>
          <p:nvPr/>
        </p:nvSpPr>
        <p:spPr>
          <a:xfrm>
            <a:off x="467130" y="3586134"/>
            <a:ext cx="1328216" cy="995454"/>
          </a:xfrm>
          <a:prstGeom prst="roundRect">
            <a:avLst>
              <a:gd name="adj" fmla="val 692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274320" rIns="182880" rtlCol="0" anchor="t"/>
          <a:lstStyle/>
          <a:p>
            <a:pPr algn="ctr">
              <a:spcBef>
                <a:spcPts val="300"/>
              </a:spcBef>
              <a:spcAft>
                <a:spcPts val="600"/>
              </a:spcAft>
            </a:pPr>
            <a:r>
              <a:rPr lang="en-US" sz="1400" dirty="0">
                <a:solidFill>
                  <a:schemeClr val="bg1"/>
                </a:solidFill>
                <a:latin typeface="Zebra Sans" pitchFamily="2" charset="77"/>
              </a:rPr>
              <a:t>Designed for work</a:t>
            </a:r>
          </a:p>
        </p:txBody>
      </p:sp>
      <p:sp>
        <p:nvSpPr>
          <p:cNvPr id="14" name="Rounded Rectangle 13">
            <a:extLst>
              <a:ext uri="{FF2B5EF4-FFF2-40B4-BE49-F238E27FC236}">
                <a16:creationId xmlns:a16="http://schemas.microsoft.com/office/drawing/2014/main" id="{DDFDB347-76F7-0D0D-5378-438EDCFA9B8D}"/>
              </a:ext>
            </a:extLst>
          </p:cNvPr>
          <p:cNvSpPr/>
          <p:nvPr/>
        </p:nvSpPr>
        <p:spPr>
          <a:xfrm>
            <a:off x="4887834" y="3586134"/>
            <a:ext cx="1352374" cy="996373"/>
          </a:xfrm>
          <a:prstGeom prst="roundRect">
            <a:avLst>
              <a:gd name="adj" fmla="val 692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 tIns="274320" rIns="182880" rtlCol="0" anchor="t"/>
          <a:lstStyle/>
          <a:p>
            <a:pPr algn="ctr">
              <a:spcBef>
                <a:spcPts val="300"/>
              </a:spcBef>
              <a:spcAft>
                <a:spcPts val="600"/>
              </a:spcAft>
            </a:pPr>
            <a:r>
              <a:rPr lang="en-US" sz="1400" dirty="0">
                <a:solidFill>
                  <a:schemeClr val="bg1"/>
                </a:solidFill>
                <a:latin typeface="Zebra Sans" pitchFamily="2" charset="77"/>
              </a:rPr>
              <a:t>Enterprise accessories</a:t>
            </a:r>
            <a:endParaRPr lang="en-US" sz="1400" dirty="0">
              <a:solidFill>
                <a:schemeClr val="tx1"/>
              </a:solidFill>
              <a:latin typeface="Zebra Sans" pitchFamily="2" charset="77"/>
            </a:endParaRPr>
          </a:p>
        </p:txBody>
      </p:sp>
      <p:sp>
        <p:nvSpPr>
          <p:cNvPr id="25" name="TextBox 24">
            <a:extLst>
              <a:ext uri="{FF2B5EF4-FFF2-40B4-BE49-F238E27FC236}">
                <a16:creationId xmlns:a16="http://schemas.microsoft.com/office/drawing/2014/main" id="{DF83BFF2-3BAF-4647-A816-C7B4AB5BD2F5}"/>
              </a:ext>
            </a:extLst>
          </p:cNvPr>
          <p:cNvSpPr txBox="1"/>
          <p:nvPr/>
        </p:nvSpPr>
        <p:spPr>
          <a:xfrm>
            <a:off x="466244" y="2794812"/>
            <a:ext cx="5446307" cy="584775"/>
          </a:xfrm>
          <a:prstGeom prst="rect">
            <a:avLst/>
          </a:prstGeom>
          <a:noFill/>
        </p:spPr>
        <p:txBody>
          <a:bodyPr wrap="square" lIns="0" tIns="0" rIns="0" bIns="0" rtlCol="0">
            <a:noAutofit/>
          </a:bodyPr>
          <a:lstStyle/>
          <a:p>
            <a:pPr algn="l">
              <a:spcBef>
                <a:spcPts val="300"/>
              </a:spcBef>
            </a:pPr>
            <a:r>
              <a:rPr lang="en-US" dirty="0">
                <a:latin typeface="Zebra Sans" pitchFamily="2" charset="77"/>
              </a:rPr>
              <a:t>The sleek design your workers expect, with the power and rugged reliability your enterprise needs</a:t>
            </a:r>
          </a:p>
        </p:txBody>
      </p:sp>
      <p:sp>
        <p:nvSpPr>
          <p:cNvPr id="32" name="Rounded Rectangle 31">
            <a:extLst>
              <a:ext uri="{FF2B5EF4-FFF2-40B4-BE49-F238E27FC236}">
                <a16:creationId xmlns:a16="http://schemas.microsoft.com/office/drawing/2014/main" id="{7CA773EE-A2F1-874A-853A-C4E013087458}"/>
              </a:ext>
            </a:extLst>
          </p:cNvPr>
          <p:cNvSpPr/>
          <p:nvPr/>
        </p:nvSpPr>
        <p:spPr>
          <a:xfrm>
            <a:off x="3422318" y="3586134"/>
            <a:ext cx="1328216" cy="991900"/>
          </a:xfrm>
          <a:prstGeom prst="roundRect">
            <a:avLst>
              <a:gd name="adj" fmla="val 692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274320" rIns="182880" rtlCol="0" anchor="t"/>
          <a:lstStyle/>
          <a:p>
            <a:pPr algn="ctr">
              <a:spcBef>
                <a:spcPts val="300"/>
              </a:spcBef>
              <a:spcAft>
                <a:spcPts val="600"/>
              </a:spcAft>
            </a:pPr>
            <a:r>
              <a:rPr lang="en-US" sz="1400" dirty="0">
                <a:solidFill>
                  <a:schemeClr val="bg1"/>
                </a:solidFill>
                <a:latin typeface="Zebra Sans" pitchFamily="2" charset="77"/>
              </a:rPr>
              <a:t>Long lifecycle</a:t>
            </a:r>
            <a:endParaRPr lang="en-US" sz="1400" dirty="0">
              <a:solidFill>
                <a:schemeClr val="tx1"/>
              </a:solidFill>
              <a:latin typeface="Zebra Sans" pitchFamily="2" charset="77"/>
            </a:endParaRPr>
          </a:p>
        </p:txBody>
      </p:sp>
      <p:sp>
        <p:nvSpPr>
          <p:cNvPr id="33" name="Rounded Rectangle 32">
            <a:extLst>
              <a:ext uri="{FF2B5EF4-FFF2-40B4-BE49-F238E27FC236}">
                <a16:creationId xmlns:a16="http://schemas.microsoft.com/office/drawing/2014/main" id="{AC96C95F-E6B0-414F-909E-18A49DCF1E23}"/>
              </a:ext>
            </a:extLst>
          </p:cNvPr>
          <p:cNvSpPr/>
          <p:nvPr/>
        </p:nvSpPr>
        <p:spPr>
          <a:xfrm>
            <a:off x="1932645" y="3586134"/>
            <a:ext cx="1352374" cy="995454"/>
          </a:xfrm>
          <a:prstGeom prst="roundRect">
            <a:avLst>
              <a:gd name="adj" fmla="val 692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274320" rIns="91440" rtlCol="0" anchor="t"/>
          <a:lstStyle/>
          <a:p>
            <a:pPr algn="ctr">
              <a:spcBef>
                <a:spcPts val="300"/>
              </a:spcBef>
              <a:spcAft>
                <a:spcPts val="600"/>
              </a:spcAft>
            </a:pPr>
            <a:r>
              <a:rPr lang="en-US" sz="1400" dirty="0">
                <a:solidFill>
                  <a:schemeClr val="bg1"/>
                </a:solidFill>
                <a:latin typeface="Zebra Sans" pitchFamily="2" charset="77"/>
              </a:rPr>
              <a:t>Rugged </a:t>
            </a:r>
            <a:br>
              <a:rPr lang="en-US" sz="1400" dirty="0">
                <a:solidFill>
                  <a:schemeClr val="bg1"/>
                </a:solidFill>
                <a:latin typeface="Zebra Sans" pitchFamily="2" charset="77"/>
              </a:rPr>
            </a:br>
            <a:r>
              <a:rPr lang="en-US" sz="1400" dirty="0">
                <a:solidFill>
                  <a:schemeClr val="bg1"/>
                </a:solidFill>
                <a:latin typeface="Zebra Sans" pitchFamily="2" charset="77"/>
              </a:rPr>
              <a:t>built-in</a:t>
            </a:r>
            <a:endParaRPr lang="en-US" sz="1400" dirty="0">
              <a:solidFill>
                <a:schemeClr val="tx1"/>
              </a:solidFill>
              <a:latin typeface="Zebra Sans" pitchFamily="2" charset="77"/>
            </a:endParaRPr>
          </a:p>
        </p:txBody>
      </p:sp>
      <p:pic>
        <p:nvPicPr>
          <p:cNvPr id="19" name="Picture 18" descr="A black tablet with a black background&#10;&#10;Description automatically generated">
            <a:extLst>
              <a:ext uri="{FF2B5EF4-FFF2-40B4-BE49-F238E27FC236}">
                <a16:creationId xmlns:a16="http://schemas.microsoft.com/office/drawing/2014/main" id="{D663D5DF-2845-ED47-91ED-3F34C1412C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84248" y="-314484"/>
            <a:ext cx="5615226" cy="7486968"/>
          </a:xfrm>
          <a:prstGeom prst="rect">
            <a:avLst/>
          </a:prstGeom>
        </p:spPr>
      </p:pic>
      <p:pic>
        <p:nvPicPr>
          <p:cNvPr id="7" name="Picture 6" descr="A black tablet with a black screen&#10;&#10;Description automatically generated">
            <a:extLst>
              <a:ext uri="{FF2B5EF4-FFF2-40B4-BE49-F238E27FC236}">
                <a16:creationId xmlns:a16="http://schemas.microsoft.com/office/drawing/2014/main" id="{763EEA9F-F3A6-4E41-B0EB-5CF5270E49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3735" y="866130"/>
            <a:ext cx="5143500" cy="6858000"/>
          </a:xfrm>
          <a:prstGeom prst="rect">
            <a:avLst/>
          </a:prstGeom>
        </p:spPr>
      </p:pic>
      <p:grpSp>
        <p:nvGrpSpPr>
          <p:cNvPr id="5" name="Group 4">
            <a:extLst>
              <a:ext uri="{FF2B5EF4-FFF2-40B4-BE49-F238E27FC236}">
                <a16:creationId xmlns:a16="http://schemas.microsoft.com/office/drawing/2014/main" id="{FE6D3163-4020-1E42-A667-20FF61E20D88}"/>
              </a:ext>
            </a:extLst>
          </p:cNvPr>
          <p:cNvGrpSpPr/>
          <p:nvPr/>
        </p:nvGrpSpPr>
        <p:grpSpPr>
          <a:xfrm>
            <a:off x="442352" y="4778197"/>
            <a:ext cx="5667488" cy="706344"/>
            <a:chOff x="329393" y="5569510"/>
            <a:chExt cx="5667488" cy="706344"/>
          </a:xfrm>
        </p:grpSpPr>
        <p:pic>
          <p:nvPicPr>
            <p:cNvPr id="28" name="Picture 2" descr="5G is still years away, but at least it has a logo now - The Verge">
              <a:extLst>
                <a:ext uri="{FF2B5EF4-FFF2-40B4-BE49-F238E27FC236}">
                  <a16:creationId xmlns:a16="http://schemas.microsoft.com/office/drawing/2014/main" id="{FED5CBEF-CDCD-4545-9B4F-8F6929D295A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19455" y="5741681"/>
              <a:ext cx="688568" cy="43604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Qualcomm Unveils Dragonwing Brand for Industrial and Enterprise Tech | PCMag">
              <a:extLst>
                <a:ext uri="{FF2B5EF4-FFF2-40B4-BE49-F238E27FC236}">
                  <a16:creationId xmlns:a16="http://schemas.microsoft.com/office/drawing/2014/main" id="{516E88F6-EDAF-9542-849D-B0AC43590B3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9393" y="5665112"/>
              <a:ext cx="1030751" cy="57979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F95E707C-9532-134B-8B85-7EB4108E51B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08281" y="5752732"/>
              <a:ext cx="800366" cy="421918"/>
            </a:xfrm>
            <a:prstGeom prst="rect">
              <a:avLst/>
            </a:prstGeom>
          </p:spPr>
        </p:pic>
        <p:pic>
          <p:nvPicPr>
            <p:cNvPr id="35" name="Picture 34" descr="A close-up of a logo&#10;&#10;AI-generated content may be incorrect.">
              <a:extLst>
                <a:ext uri="{FF2B5EF4-FFF2-40B4-BE49-F238E27FC236}">
                  <a16:creationId xmlns:a16="http://schemas.microsoft.com/office/drawing/2014/main" id="{A13C9FAA-B094-A74F-98DE-AD0A776D0879}"/>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956039" y="5730983"/>
              <a:ext cx="1040842" cy="483086"/>
            </a:xfrm>
            <a:prstGeom prst="rect">
              <a:avLst/>
            </a:prstGeom>
          </p:spPr>
        </p:pic>
        <p:pic>
          <p:nvPicPr>
            <p:cNvPr id="36" name="Picture 35" descr="A black background with a black square&#10;&#10;AI-generated content may be incorrect.">
              <a:extLst>
                <a:ext uri="{FF2B5EF4-FFF2-40B4-BE49-F238E27FC236}">
                  <a16:creationId xmlns:a16="http://schemas.microsoft.com/office/drawing/2014/main" id="{1AAC5F0E-896D-0943-BB86-0D3DCD5539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47517" y="5594478"/>
              <a:ext cx="681377" cy="681376"/>
            </a:xfrm>
            <a:prstGeom prst="rect">
              <a:avLst/>
            </a:prstGeom>
          </p:spPr>
        </p:pic>
        <p:grpSp>
          <p:nvGrpSpPr>
            <p:cNvPr id="37" name="Group 36">
              <a:extLst>
                <a:ext uri="{FF2B5EF4-FFF2-40B4-BE49-F238E27FC236}">
                  <a16:creationId xmlns:a16="http://schemas.microsoft.com/office/drawing/2014/main" id="{028D8DE9-FBE1-B541-9888-19F6AE50A4DA}"/>
                </a:ext>
              </a:extLst>
            </p:cNvPr>
            <p:cNvGrpSpPr/>
            <p:nvPr/>
          </p:nvGrpSpPr>
          <p:grpSpPr>
            <a:xfrm>
              <a:off x="1895129" y="5569510"/>
              <a:ext cx="1179792" cy="705095"/>
              <a:chOff x="7503410" y="5212794"/>
              <a:chExt cx="1722355" cy="1029355"/>
            </a:xfrm>
          </p:grpSpPr>
          <p:sp>
            <p:nvSpPr>
              <p:cNvPr id="38" name="TextBox 37">
                <a:extLst>
                  <a:ext uri="{FF2B5EF4-FFF2-40B4-BE49-F238E27FC236}">
                    <a16:creationId xmlns:a16="http://schemas.microsoft.com/office/drawing/2014/main" id="{BC064A8F-BB4B-244D-BFE1-56BF77FD9A7E}"/>
                  </a:ext>
                </a:extLst>
              </p:cNvPr>
              <p:cNvSpPr txBox="1"/>
              <p:nvPr/>
            </p:nvSpPr>
            <p:spPr>
              <a:xfrm>
                <a:off x="7503410" y="5212794"/>
                <a:ext cx="1722355" cy="411999"/>
              </a:xfrm>
              <a:prstGeom prst="rect">
                <a:avLst/>
              </a:prstGeom>
              <a:noFill/>
            </p:spPr>
            <p:txBody>
              <a:bodyPr wrap="square" lIns="0" tIns="0" rIns="0" bIns="0" rtlCol="0">
                <a:noAutofit/>
              </a:bodyPr>
              <a:lstStyle/>
              <a:p>
                <a:pPr algn="ctr">
                  <a:spcBef>
                    <a:spcPts val="300"/>
                  </a:spcBef>
                </a:pPr>
                <a:r>
                  <a:rPr lang="en-US" sz="900" dirty="0">
                    <a:latin typeface="Zebra Mono Medium" pitchFamily="2" charset="77"/>
                  </a:rPr>
                  <a:t>On-device AI</a:t>
                </a:r>
              </a:p>
            </p:txBody>
          </p:sp>
          <p:pic>
            <p:nvPicPr>
              <p:cNvPr id="40" name="Picture 39" descr="A black background with a black square&#10;&#10;AI-generated content may be incorrect.">
                <a:extLst>
                  <a:ext uri="{FF2B5EF4-FFF2-40B4-BE49-F238E27FC236}">
                    <a16:creationId xmlns:a16="http://schemas.microsoft.com/office/drawing/2014/main" id="{352C3270-3B72-7341-AA2F-FFE0AC6DA7F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15844" y="5418793"/>
                <a:ext cx="823356" cy="823356"/>
              </a:xfrm>
              <a:prstGeom prst="rect">
                <a:avLst/>
              </a:prstGeom>
            </p:spPr>
          </p:pic>
        </p:grpSp>
      </p:grpSp>
    </p:spTree>
    <p:extLst>
      <p:ext uri="{BB962C8B-B14F-4D97-AF65-F5344CB8AC3E}">
        <p14:creationId xmlns:p14="http://schemas.microsoft.com/office/powerpoint/2010/main" val="2969021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ED09B-A00C-3F21-ED25-721091B30DDE}"/>
            </a:ext>
          </a:extLst>
        </p:cNvPr>
        <p:cNvGrpSpPr/>
        <p:nvPr/>
      </p:nvGrpSpPr>
      <p:grpSpPr>
        <a:xfrm>
          <a:off x="0" y="0"/>
          <a:ext cx="0" cy="0"/>
          <a:chOff x="0" y="0"/>
          <a:chExt cx="0" cy="0"/>
        </a:xfrm>
      </p:grpSpPr>
      <p:sp>
        <p:nvSpPr>
          <p:cNvPr id="31" name="Slide Number Placeholder 1">
            <a:extLst>
              <a:ext uri="{FF2B5EF4-FFF2-40B4-BE49-F238E27FC236}">
                <a16:creationId xmlns:a16="http://schemas.microsoft.com/office/drawing/2014/main" id="{7F2B431D-057F-5CD5-5E48-870C62DAC6F5}"/>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latin typeface="Zebra Sans" pitchFamily="2" charset="77"/>
              </a:rPr>
              <a:pPr algn="r"/>
              <a:t>8</a:t>
            </a:fld>
            <a:endParaRPr lang="en-US" dirty="0">
              <a:latin typeface="Zebra Sans" pitchFamily="2" charset="77"/>
            </a:endParaRPr>
          </a:p>
        </p:txBody>
      </p:sp>
      <p:cxnSp>
        <p:nvCxnSpPr>
          <p:cNvPr id="42" name="Straight Connector 41">
            <a:extLst>
              <a:ext uri="{FF2B5EF4-FFF2-40B4-BE49-F238E27FC236}">
                <a16:creationId xmlns:a16="http://schemas.microsoft.com/office/drawing/2014/main" id="{44A93DDE-E2ED-6851-F47B-3B63327C2CAE}"/>
              </a:ext>
            </a:extLst>
          </p:cNvPr>
          <p:cNvCxnSpPr>
            <a:cxnSpLocks/>
          </p:cNvCxnSpPr>
          <p:nvPr/>
        </p:nvCxnSpPr>
        <p:spPr>
          <a:xfrm>
            <a:off x="457198" y="367159"/>
            <a:ext cx="11277600" cy="0"/>
          </a:xfrm>
          <a:prstGeom prst="line">
            <a:avLst/>
          </a:prstGeom>
          <a:ln w="25400" cap="sq">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F2C00B5C-EA17-99CA-6060-EE82EA37E871}"/>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tx1">
                    <a:lumMod val="75000"/>
                    <a:lumOff val="25000"/>
                  </a:schemeClr>
                </a:solidFill>
                <a:latin typeface="Zebra Sans" pitchFamily="2" charset="77"/>
              </a:rPr>
              <a:t>ZEBRA TECHNOLOGIES</a:t>
            </a:r>
          </a:p>
        </p:txBody>
      </p:sp>
      <p:sp>
        <p:nvSpPr>
          <p:cNvPr id="3" name="Rounded Rectangle 2">
            <a:extLst>
              <a:ext uri="{FF2B5EF4-FFF2-40B4-BE49-F238E27FC236}">
                <a16:creationId xmlns:a16="http://schemas.microsoft.com/office/drawing/2014/main" id="{9164DF08-3C38-49D4-5728-D03D0D6E577A}"/>
              </a:ext>
            </a:extLst>
          </p:cNvPr>
          <p:cNvSpPr/>
          <p:nvPr/>
        </p:nvSpPr>
        <p:spPr>
          <a:xfrm>
            <a:off x="457198" y="2488357"/>
            <a:ext cx="2740012" cy="654861"/>
          </a:xfrm>
          <a:prstGeom prst="roundRect">
            <a:avLst>
              <a:gd name="adj" fmla="val 692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0" rIns="182880" rtlCol="0" anchor="ctr" anchorCtr="1"/>
          <a:lstStyle/>
          <a:p>
            <a:pPr algn="ctr">
              <a:spcBef>
                <a:spcPts val="300"/>
              </a:spcBef>
              <a:spcAft>
                <a:spcPts val="600"/>
              </a:spcAft>
            </a:pPr>
            <a:r>
              <a:rPr lang="en-US" sz="1700" dirty="0">
                <a:solidFill>
                  <a:schemeClr val="bg1"/>
                </a:solidFill>
                <a:latin typeface="Zebra Sans" pitchFamily="2" charset="77"/>
              </a:rPr>
              <a:t>Designed for work</a:t>
            </a:r>
          </a:p>
        </p:txBody>
      </p:sp>
      <p:pic>
        <p:nvPicPr>
          <p:cNvPr id="19" name="Picture 18" descr="A black tablet with a black background&#10;&#10;Description automatically generated">
            <a:extLst>
              <a:ext uri="{FF2B5EF4-FFF2-40B4-BE49-F238E27FC236}">
                <a16:creationId xmlns:a16="http://schemas.microsoft.com/office/drawing/2014/main" id="{D663D5DF-2845-ED47-91ED-3F34C1412C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49433" y="-245210"/>
            <a:ext cx="2385365" cy="3180487"/>
          </a:xfrm>
          <a:prstGeom prst="rect">
            <a:avLst/>
          </a:prstGeom>
        </p:spPr>
      </p:pic>
      <p:sp>
        <p:nvSpPr>
          <p:cNvPr id="26" name="Title 4">
            <a:extLst>
              <a:ext uri="{FF2B5EF4-FFF2-40B4-BE49-F238E27FC236}">
                <a16:creationId xmlns:a16="http://schemas.microsoft.com/office/drawing/2014/main" id="{CB923E0D-D18D-154F-99B3-AE532EC44392}"/>
              </a:ext>
            </a:extLst>
          </p:cNvPr>
          <p:cNvSpPr txBox="1">
            <a:spLocks/>
          </p:cNvSpPr>
          <p:nvPr/>
        </p:nvSpPr>
        <p:spPr>
          <a:xfrm>
            <a:off x="377947" y="743193"/>
            <a:ext cx="8797317" cy="1725429"/>
          </a:xfrm>
          <a:prstGeom prst="rect">
            <a:avLst/>
          </a:prstGeom>
        </p:spPr>
        <p:txBody>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pPr>
              <a:spcAft>
                <a:spcPts val="600"/>
              </a:spcAft>
            </a:pPr>
            <a:r>
              <a:rPr lang="en-US" sz="3600" dirty="0"/>
              <a:t>Why is the ET401 the right tablet for your business?</a:t>
            </a:r>
          </a:p>
          <a:p>
            <a:pPr>
              <a:lnSpc>
                <a:spcPct val="100000"/>
              </a:lnSpc>
            </a:pPr>
            <a:r>
              <a:rPr lang="en-US" sz="2400" dirty="0">
                <a:latin typeface="Zebra Sans" pitchFamily="2" charset="77"/>
              </a:rPr>
              <a:t>It may look like the personal tablet you have at home</a:t>
            </a:r>
            <a:r>
              <a:rPr lang="en-US" dirty="0">
                <a:latin typeface="Zebra Sans" pitchFamily="2" charset="77"/>
              </a:rPr>
              <a:t>—</a:t>
            </a:r>
            <a:br>
              <a:rPr lang="en-US" sz="2400" dirty="0">
                <a:latin typeface="Zebra Sans" pitchFamily="2" charset="77"/>
              </a:rPr>
            </a:br>
            <a:r>
              <a:rPr lang="en-US" sz="2400" dirty="0">
                <a:latin typeface="Zebra Sans" pitchFamily="2" charset="77"/>
              </a:rPr>
              <a:t>but it’s built for business inside and out.</a:t>
            </a:r>
          </a:p>
        </p:txBody>
      </p:sp>
      <p:sp>
        <p:nvSpPr>
          <p:cNvPr id="46" name="Rounded Rectangle 45">
            <a:extLst>
              <a:ext uri="{FF2B5EF4-FFF2-40B4-BE49-F238E27FC236}">
                <a16:creationId xmlns:a16="http://schemas.microsoft.com/office/drawing/2014/main" id="{78FF2DC7-04A2-C447-8E25-80059B496478}"/>
              </a:ext>
            </a:extLst>
          </p:cNvPr>
          <p:cNvSpPr/>
          <p:nvPr/>
        </p:nvSpPr>
        <p:spPr>
          <a:xfrm>
            <a:off x="3286123" y="2488357"/>
            <a:ext cx="2740012" cy="654861"/>
          </a:xfrm>
          <a:prstGeom prst="roundRect">
            <a:avLst>
              <a:gd name="adj" fmla="val 692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0" rIns="182880" rtlCol="0" anchor="ctr" anchorCtr="1"/>
          <a:lstStyle/>
          <a:p>
            <a:pPr algn="ctr">
              <a:spcBef>
                <a:spcPts val="300"/>
              </a:spcBef>
              <a:spcAft>
                <a:spcPts val="600"/>
              </a:spcAft>
            </a:pPr>
            <a:r>
              <a:rPr lang="en-US" sz="1700" dirty="0">
                <a:solidFill>
                  <a:schemeClr val="bg1"/>
                </a:solidFill>
                <a:latin typeface="Zebra Sans" pitchFamily="2" charset="77"/>
              </a:rPr>
              <a:t>Rugged built-in</a:t>
            </a:r>
          </a:p>
        </p:txBody>
      </p:sp>
      <p:sp>
        <p:nvSpPr>
          <p:cNvPr id="47" name="Rounded Rectangle 46">
            <a:extLst>
              <a:ext uri="{FF2B5EF4-FFF2-40B4-BE49-F238E27FC236}">
                <a16:creationId xmlns:a16="http://schemas.microsoft.com/office/drawing/2014/main" id="{3F0B94D0-42B2-A744-8B7A-511A84AA93D5}"/>
              </a:ext>
            </a:extLst>
          </p:cNvPr>
          <p:cNvSpPr/>
          <p:nvPr/>
        </p:nvSpPr>
        <p:spPr>
          <a:xfrm>
            <a:off x="6115048" y="2488357"/>
            <a:ext cx="2740012" cy="654861"/>
          </a:xfrm>
          <a:prstGeom prst="roundRect">
            <a:avLst>
              <a:gd name="adj" fmla="val 692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0" rIns="182880" rtlCol="0" anchor="ctr" anchorCtr="1"/>
          <a:lstStyle/>
          <a:p>
            <a:pPr algn="ctr">
              <a:spcBef>
                <a:spcPts val="300"/>
              </a:spcBef>
              <a:spcAft>
                <a:spcPts val="600"/>
              </a:spcAft>
            </a:pPr>
            <a:r>
              <a:rPr lang="en-US" sz="1700" dirty="0">
                <a:solidFill>
                  <a:schemeClr val="bg1"/>
                </a:solidFill>
                <a:latin typeface="Zebra Sans" pitchFamily="2" charset="77"/>
              </a:rPr>
              <a:t>Long lifecycle</a:t>
            </a:r>
          </a:p>
        </p:txBody>
      </p:sp>
      <p:sp>
        <p:nvSpPr>
          <p:cNvPr id="48" name="Rounded Rectangle 47">
            <a:extLst>
              <a:ext uri="{FF2B5EF4-FFF2-40B4-BE49-F238E27FC236}">
                <a16:creationId xmlns:a16="http://schemas.microsoft.com/office/drawing/2014/main" id="{40BDF57A-DD1B-174D-A9BB-ECF272750A76}"/>
              </a:ext>
            </a:extLst>
          </p:cNvPr>
          <p:cNvSpPr/>
          <p:nvPr/>
        </p:nvSpPr>
        <p:spPr>
          <a:xfrm>
            <a:off x="8943973" y="2488357"/>
            <a:ext cx="2740012" cy="654861"/>
          </a:xfrm>
          <a:prstGeom prst="roundRect">
            <a:avLst>
              <a:gd name="adj" fmla="val 6925"/>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0" rIns="182880" rtlCol="0" anchor="ctr" anchorCtr="1"/>
          <a:lstStyle/>
          <a:p>
            <a:pPr algn="ctr">
              <a:spcBef>
                <a:spcPts val="300"/>
              </a:spcBef>
              <a:spcAft>
                <a:spcPts val="600"/>
              </a:spcAft>
            </a:pPr>
            <a:r>
              <a:rPr lang="en-US" sz="1700" dirty="0">
                <a:solidFill>
                  <a:schemeClr val="bg1"/>
                </a:solidFill>
                <a:latin typeface="Zebra Sans" pitchFamily="2" charset="77"/>
              </a:rPr>
              <a:t>Enterprise accessories</a:t>
            </a:r>
          </a:p>
        </p:txBody>
      </p:sp>
      <p:sp>
        <p:nvSpPr>
          <p:cNvPr id="2" name="Rounded Rectangle 1">
            <a:extLst>
              <a:ext uri="{FF2B5EF4-FFF2-40B4-BE49-F238E27FC236}">
                <a16:creationId xmlns:a16="http://schemas.microsoft.com/office/drawing/2014/main" id="{2A52BD1C-267A-124B-84DB-8F4E6A15EDE3}"/>
              </a:ext>
            </a:extLst>
          </p:cNvPr>
          <p:cNvSpPr/>
          <p:nvPr/>
        </p:nvSpPr>
        <p:spPr>
          <a:xfrm>
            <a:off x="457199" y="3235530"/>
            <a:ext cx="2740012" cy="2959264"/>
          </a:xfrm>
          <a:prstGeom prst="roundRect">
            <a:avLst>
              <a:gd name="adj" fmla="val 313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b="0" i="0" dirty="0" err="1">
              <a:solidFill>
                <a:schemeClr val="tx1"/>
              </a:solidFill>
              <a:latin typeface="Zebra Sans" pitchFamily="2" charset="77"/>
            </a:endParaRPr>
          </a:p>
        </p:txBody>
      </p:sp>
      <p:sp>
        <p:nvSpPr>
          <p:cNvPr id="51" name="Rounded Rectangle 50">
            <a:extLst>
              <a:ext uri="{FF2B5EF4-FFF2-40B4-BE49-F238E27FC236}">
                <a16:creationId xmlns:a16="http://schemas.microsoft.com/office/drawing/2014/main" id="{68275E74-B201-F44C-A318-A397EB771DCC}"/>
              </a:ext>
            </a:extLst>
          </p:cNvPr>
          <p:cNvSpPr/>
          <p:nvPr/>
        </p:nvSpPr>
        <p:spPr>
          <a:xfrm>
            <a:off x="3322948" y="3235530"/>
            <a:ext cx="2740012" cy="2959264"/>
          </a:xfrm>
          <a:prstGeom prst="roundRect">
            <a:avLst>
              <a:gd name="adj" fmla="val 313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b="0" i="0" dirty="0" err="1">
              <a:solidFill>
                <a:schemeClr val="tx1"/>
              </a:solidFill>
              <a:latin typeface="Zebra Sans" pitchFamily="2" charset="77"/>
            </a:endParaRPr>
          </a:p>
        </p:txBody>
      </p:sp>
      <p:sp>
        <p:nvSpPr>
          <p:cNvPr id="52" name="Rounded Rectangle 51">
            <a:extLst>
              <a:ext uri="{FF2B5EF4-FFF2-40B4-BE49-F238E27FC236}">
                <a16:creationId xmlns:a16="http://schemas.microsoft.com/office/drawing/2014/main" id="{E633892D-0195-A348-AA40-5B318D9E85B8}"/>
              </a:ext>
            </a:extLst>
          </p:cNvPr>
          <p:cNvSpPr/>
          <p:nvPr/>
        </p:nvSpPr>
        <p:spPr>
          <a:xfrm>
            <a:off x="6141563" y="3235530"/>
            <a:ext cx="2740012" cy="2959264"/>
          </a:xfrm>
          <a:prstGeom prst="roundRect">
            <a:avLst>
              <a:gd name="adj" fmla="val 313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b="0" i="0" dirty="0" err="1">
              <a:solidFill>
                <a:schemeClr val="tx1"/>
              </a:solidFill>
              <a:latin typeface="Zebra Sans" pitchFamily="2" charset="77"/>
            </a:endParaRPr>
          </a:p>
        </p:txBody>
      </p:sp>
      <p:sp>
        <p:nvSpPr>
          <p:cNvPr id="53" name="Rounded Rectangle 52">
            <a:extLst>
              <a:ext uri="{FF2B5EF4-FFF2-40B4-BE49-F238E27FC236}">
                <a16:creationId xmlns:a16="http://schemas.microsoft.com/office/drawing/2014/main" id="{7B52328C-3E55-9642-ADD1-314E53DE1CC7}"/>
              </a:ext>
            </a:extLst>
          </p:cNvPr>
          <p:cNvSpPr/>
          <p:nvPr/>
        </p:nvSpPr>
        <p:spPr>
          <a:xfrm>
            <a:off x="8969604" y="3235530"/>
            <a:ext cx="2740012" cy="2959264"/>
          </a:xfrm>
          <a:prstGeom prst="roundRect">
            <a:avLst>
              <a:gd name="adj" fmla="val 313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b="0" i="0" dirty="0" err="1">
              <a:solidFill>
                <a:schemeClr val="tx1"/>
              </a:solidFill>
              <a:latin typeface="Zebra Sans" pitchFamily="2" charset="77"/>
            </a:endParaRPr>
          </a:p>
        </p:txBody>
      </p:sp>
      <p:sp>
        <p:nvSpPr>
          <p:cNvPr id="8" name="TextBox 7">
            <a:extLst>
              <a:ext uri="{FF2B5EF4-FFF2-40B4-BE49-F238E27FC236}">
                <a16:creationId xmlns:a16="http://schemas.microsoft.com/office/drawing/2014/main" id="{86A56905-4452-7E4F-8851-6EB70F44B941}"/>
              </a:ext>
            </a:extLst>
          </p:cNvPr>
          <p:cNvSpPr txBox="1"/>
          <p:nvPr/>
        </p:nvSpPr>
        <p:spPr>
          <a:xfrm>
            <a:off x="670560" y="3429000"/>
            <a:ext cx="2316480" cy="2557272"/>
          </a:xfrm>
          <a:prstGeom prst="rect">
            <a:avLst/>
          </a:prstGeom>
          <a:noFill/>
        </p:spPr>
        <p:txBody>
          <a:bodyPr wrap="square" lIns="0" tIns="0" rIns="0" bIns="0" rtlCol="0">
            <a:noAutofit/>
          </a:bodyPr>
          <a:lstStyle/>
          <a:p>
            <a:pPr marL="171450" indent="-171450" algn="l">
              <a:spcBef>
                <a:spcPts val="500"/>
              </a:spcBef>
              <a:buFont typeface="Arial" panose="020B0604020202020204" pitchFamily="34" charset="0"/>
              <a:buChar char="•"/>
            </a:pPr>
            <a:r>
              <a:rPr lang="en-US" sz="1100" b="0" i="0" dirty="0">
                <a:latin typeface="Zebra Sans" pitchFamily="2" charset="77"/>
              </a:rPr>
              <a:t>When it comes to feature options, no matter what you need, the ET401 has it, including:</a:t>
            </a:r>
          </a:p>
          <a:p>
            <a:pPr marL="180975" algn="l">
              <a:spcBef>
                <a:spcPts val="500"/>
              </a:spcBef>
            </a:pPr>
            <a:r>
              <a:rPr lang="en-US" sz="1100" dirty="0">
                <a:latin typeface="Zebra Sans" pitchFamily="2" charset="77"/>
              </a:rPr>
              <a:t>-  Integrated RFID</a:t>
            </a:r>
          </a:p>
          <a:p>
            <a:pPr marL="180975" algn="l">
              <a:spcBef>
                <a:spcPts val="500"/>
              </a:spcBef>
            </a:pPr>
            <a:r>
              <a:rPr lang="en-US" sz="1100" b="0" i="0" dirty="0">
                <a:latin typeface="Zebra Sans" pitchFamily="2" charset="77"/>
              </a:rPr>
              <a:t>-  Integrated scanning</a:t>
            </a:r>
          </a:p>
          <a:p>
            <a:pPr marL="180975" algn="l">
              <a:spcBef>
                <a:spcPts val="500"/>
              </a:spcBef>
            </a:pPr>
            <a:r>
              <a:rPr lang="en-US" sz="1100" dirty="0">
                <a:latin typeface="Zebra Sans" pitchFamily="2" charset="77"/>
              </a:rPr>
              <a:t>-  Ultra-wide angle rear camera</a:t>
            </a:r>
            <a:endParaRPr lang="en-US" sz="1100" b="0" i="0" dirty="0">
              <a:latin typeface="Zebra Sans" pitchFamily="2" charset="77"/>
            </a:endParaRPr>
          </a:p>
          <a:p>
            <a:pPr marL="171450" indent="-171450" algn="l">
              <a:spcBef>
                <a:spcPts val="500"/>
              </a:spcBef>
              <a:buFont typeface="Arial" panose="020B0604020202020204" pitchFamily="34" charset="0"/>
              <a:buChar char="•"/>
            </a:pPr>
            <a:r>
              <a:rPr lang="en-US" sz="1100" dirty="0">
                <a:latin typeface="Zebra Sans" pitchFamily="2" charset="77"/>
              </a:rPr>
              <a:t>Easy to see in any lighting, including bright sunlight</a:t>
            </a:r>
          </a:p>
          <a:p>
            <a:pPr marL="171450" indent="-171450">
              <a:spcBef>
                <a:spcPts val="500"/>
              </a:spcBef>
              <a:buFont typeface="Arial" panose="020B0604020202020204" pitchFamily="34" charset="0"/>
              <a:buChar char="•"/>
            </a:pPr>
            <a:r>
              <a:rPr lang="en-US" sz="1100" b="0" i="0" dirty="0">
                <a:latin typeface="Zebra Sans" pitchFamily="2" charset="77"/>
              </a:rPr>
              <a:t>Select the options you </a:t>
            </a:r>
            <a:r>
              <a:rPr lang="en-US" sz="1100" dirty="0">
                <a:latin typeface="Zebra Sans" pitchFamily="2" charset="77"/>
              </a:rPr>
              <a:t>need—you don’t have to pay for technology you won’t use</a:t>
            </a:r>
            <a:endParaRPr lang="en-US" sz="1100" b="0" i="0" dirty="0">
              <a:latin typeface="Zebra Sans" pitchFamily="2" charset="77"/>
            </a:endParaRPr>
          </a:p>
        </p:txBody>
      </p:sp>
      <p:sp>
        <p:nvSpPr>
          <p:cNvPr id="57" name="TextBox 56">
            <a:extLst>
              <a:ext uri="{FF2B5EF4-FFF2-40B4-BE49-F238E27FC236}">
                <a16:creationId xmlns:a16="http://schemas.microsoft.com/office/drawing/2014/main" id="{90C5BAAD-D3C5-E64B-8518-3EDB33AB0B70}"/>
              </a:ext>
            </a:extLst>
          </p:cNvPr>
          <p:cNvSpPr txBox="1"/>
          <p:nvPr/>
        </p:nvSpPr>
        <p:spPr>
          <a:xfrm>
            <a:off x="3535680" y="3429000"/>
            <a:ext cx="2316480" cy="2557272"/>
          </a:xfrm>
          <a:prstGeom prst="rect">
            <a:avLst/>
          </a:prstGeom>
          <a:noFill/>
        </p:spPr>
        <p:txBody>
          <a:bodyPr wrap="square" lIns="0" tIns="0" rIns="0" bIns="0" rtlCol="0">
            <a:noAutofit/>
          </a:bodyPr>
          <a:lstStyle/>
          <a:p>
            <a:pPr marL="171450" indent="-171450">
              <a:spcBef>
                <a:spcPts val="500"/>
              </a:spcBef>
              <a:buFont typeface="Arial" panose="020B0604020202020204" pitchFamily="34" charset="0"/>
              <a:buChar char="•"/>
            </a:pPr>
            <a:r>
              <a:rPr lang="en-US" sz="1100" dirty="0">
                <a:latin typeface="Zebra Sans" pitchFamily="2" charset="77"/>
              </a:rPr>
              <a:t>Built from the ground up to be drop-proof to concrete up to </a:t>
            </a:r>
            <a:br>
              <a:rPr lang="en-US" sz="1100" dirty="0">
                <a:latin typeface="Zebra Sans" pitchFamily="2" charset="77"/>
              </a:rPr>
            </a:br>
            <a:r>
              <a:rPr lang="en-US" sz="1100" dirty="0">
                <a:latin typeface="Zebra Sans" pitchFamily="2" charset="77"/>
              </a:rPr>
              <a:t>4 ft. and protected from water and dust</a:t>
            </a:r>
          </a:p>
          <a:p>
            <a:pPr marL="171450" indent="-171450">
              <a:spcBef>
                <a:spcPts val="500"/>
              </a:spcBef>
              <a:buFont typeface="Arial" panose="020B0604020202020204" pitchFamily="34" charset="0"/>
              <a:buChar char="•"/>
            </a:pPr>
            <a:r>
              <a:rPr lang="en-US" sz="1100" dirty="0">
                <a:latin typeface="Zebra Sans" pitchFamily="2" charset="77"/>
              </a:rPr>
              <a:t>Use it indoors or outdoors</a:t>
            </a:r>
          </a:p>
          <a:p>
            <a:pPr marL="171450" indent="-171450">
              <a:spcBef>
                <a:spcPts val="500"/>
              </a:spcBef>
              <a:buFont typeface="Arial" panose="020B0604020202020204" pitchFamily="34" charset="0"/>
              <a:buChar char="•"/>
            </a:pPr>
            <a:r>
              <a:rPr lang="en-US" sz="1100" dirty="0">
                <a:latin typeface="Zebra Sans" pitchFamily="2" charset="77"/>
              </a:rPr>
              <a:t>A display with advanced scratch-and-shatter protection</a:t>
            </a:r>
          </a:p>
          <a:p>
            <a:pPr marL="171450" indent="-171450">
              <a:spcBef>
                <a:spcPts val="500"/>
              </a:spcBef>
              <a:buFont typeface="Arial" panose="020B0604020202020204" pitchFamily="34" charset="0"/>
              <a:buChar char="•"/>
            </a:pPr>
            <a:r>
              <a:rPr lang="en-US" sz="1100" dirty="0">
                <a:latin typeface="Zebra Sans" pitchFamily="2" charset="77"/>
              </a:rPr>
              <a:t>Use it in extreme heat and subzero cold</a:t>
            </a:r>
            <a:endParaRPr lang="en-US" sz="1100" b="0" i="0" dirty="0">
              <a:latin typeface="Zebra Sans" pitchFamily="2" charset="77"/>
            </a:endParaRPr>
          </a:p>
        </p:txBody>
      </p:sp>
      <p:sp>
        <p:nvSpPr>
          <p:cNvPr id="58" name="TextBox 57">
            <a:extLst>
              <a:ext uri="{FF2B5EF4-FFF2-40B4-BE49-F238E27FC236}">
                <a16:creationId xmlns:a16="http://schemas.microsoft.com/office/drawing/2014/main" id="{0F27EE51-9CF9-814E-886E-A872E1BE2DA2}"/>
              </a:ext>
            </a:extLst>
          </p:cNvPr>
          <p:cNvSpPr txBox="1"/>
          <p:nvPr/>
        </p:nvSpPr>
        <p:spPr>
          <a:xfrm>
            <a:off x="6339840" y="3429000"/>
            <a:ext cx="2316480" cy="2557272"/>
          </a:xfrm>
          <a:prstGeom prst="rect">
            <a:avLst/>
          </a:prstGeom>
          <a:noFill/>
        </p:spPr>
        <p:txBody>
          <a:bodyPr wrap="square" lIns="0" tIns="0" rIns="0" bIns="0" rtlCol="0">
            <a:noAutofit/>
          </a:bodyPr>
          <a:lstStyle/>
          <a:p>
            <a:pPr marL="171450" indent="-171450">
              <a:spcBef>
                <a:spcPts val="500"/>
              </a:spcBef>
              <a:buFont typeface="Arial" panose="020B0604020202020204" pitchFamily="34" charset="0"/>
              <a:buChar char="•"/>
            </a:pPr>
            <a:r>
              <a:rPr lang="en-US" sz="1100" dirty="0">
                <a:latin typeface="Zebra Sans" pitchFamily="2" charset="77"/>
              </a:rPr>
              <a:t>The ET401 is engineered to last between 4 and 8 years—an extraordinary lifecycle and return on investment</a:t>
            </a:r>
          </a:p>
          <a:p>
            <a:pPr marL="171450" indent="-171450">
              <a:spcBef>
                <a:spcPts val="500"/>
              </a:spcBef>
              <a:buFont typeface="Arial" panose="020B0604020202020204" pitchFamily="34" charset="0"/>
              <a:buChar char="•"/>
            </a:pPr>
            <a:r>
              <a:rPr lang="en-US" sz="1100" dirty="0">
                <a:latin typeface="Zebra Sans" pitchFamily="2" charset="77"/>
              </a:rPr>
              <a:t>The same model is available </a:t>
            </a:r>
            <a:br>
              <a:rPr lang="en-US" sz="1100" dirty="0">
                <a:latin typeface="Zebra Sans" pitchFamily="2" charset="77"/>
              </a:rPr>
            </a:br>
            <a:r>
              <a:rPr lang="en-US" sz="1100" dirty="0">
                <a:latin typeface="Zebra Sans" pitchFamily="2" charset="77"/>
              </a:rPr>
              <a:t>for sale for 4 years, eliminating the complexity of mixed model deployments, keeping your device fleet simple and easy </a:t>
            </a:r>
            <a:br>
              <a:rPr lang="en-US" sz="1100" dirty="0">
                <a:latin typeface="Zebra Sans" pitchFamily="2" charset="77"/>
              </a:rPr>
            </a:br>
            <a:r>
              <a:rPr lang="en-US" sz="1100" dirty="0">
                <a:latin typeface="Zebra Sans" pitchFamily="2" charset="77"/>
              </a:rPr>
              <a:t>to manage</a:t>
            </a:r>
          </a:p>
          <a:p>
            <a:pPr marL="171450" indent="-171450">
              <a:spcBef>
                <a:spcPts val="500"/>
              </a:spcBef>
              <a:buFont typeface="Arial" panose="020B0604020202020204" pitchFamily="34" charset="0"/>
              <a:buChar char="•"/>
            </a:pPr>
            <a:r>
              <a:rPr lang="en-US" sz="1100" dirty="0">
                <a:latin typeface="Zebra Sans" pitchFamily="2" charset="77"/>
              </a:rPr>
              <a:t>Service and support is available for 4 years after end of sale, extending the ET401's lifecycle up to 8 years</a:t>
            </a:r>
            <a:endParaRPr lang="en-US" sz="1100" b="0" i="0" dirty="0">
              <a:latin typeface="Zebra Sans" pitchFamily="2" charset="77"/>
            </a:endParaRPr>
          </a:p>
        </p:txBody>
      </p:sp>
      <p:sp>
        <p:nvSpPr>
          <p:cNvPr id="59" name="TextBox 58">
            <a:extLst>
              <a:ext uri="{FF2B5EF4-FFF2-40B4-BE49-F238E27FC236}">
                <a16:creationId xmlns:a16="http://schemas.microsoft.com/office/drawing/2014/main" id="{D47E1CDC-0DB9-F749-ACAA-5553FCDF225E}"/>
              </a:ext>
            </a:extLst>
          </p:cNvPr>
          <p:cNvSpPr txBox="1"/>
          <p:nvPr/>
        </p:nvSpPr>
        <p:spPr>
          <a:xfrm>
            <a:off x="9168384" y="3429000"/>
            <a:ext cx="2316480" cy="2557272"/>
          </a:xfrm>
          <a:prstGeom prst="rect">
            <a:avLst/>
          </a:prstGeom>
          <a:noFill/>
        </p:spPr>
        <p:txBody>
          <a:bodyPr wrap="square" lIns="0" tIns="0" rIns="0" bIns="0" rtlCol="0">
            <a:noAutofit/>
          </a:bodyPr>
          <a:lstStyle/>
          <a:p>
            <a:pPr marL="171450" indent="-171450">
              <a:spcBef>
                <a:spcPts val="500"/>
              </a:spcBef>
              <a:buFont typeface="Arial" panose="020B0604020202020204" pitchFamily="34" charset="0"/>
              <a:buChar char="•"/>
            </a:pPr>
            <a:r>
              <a:rPr lang="en-US" sz="1100" dirty="0">
                <a:latin typeface="Zebra Sans" pitchFamily="2" charset="77"/>
              </a:rPr>
              <a:t>Enhance ease of use and portability with expansion backs and carrying accessories</a:t>
            </a:r>
          </a:p>
          <a:p>
            <a:pPr marL="171450" indent="-171450">
              <a:spcBef>
                <a:spcPts val="500"/>
              </a:spcBef>
              <a:buFont typeface="Arial" panose="020B0604020202020204" pitchFamily="34" charset="0"/>
              <a:buChar char="•"/>
            </a:pPr>
            <a:r>
              <a:rPr lang="en-US" sz="1100" dirty="0">
                <a:latin typeface="Zebra Sans" pitchFamily="2" charset="77"/>
              </a:rPr>
              <a:t>Simplify backroom management with various charge cradles</a:t>
            </a:r>
          </a:p>
          <a:p>
            <a:pPr marL="171450" indent="-171450">
              <a:spcBef>
                <a:spcPts val="500"/>
              </a:spcBef>
              <a:buFont typeface="Arial" panose="020B0604020202020204" pitchFamily="34" charset="0"/>
              <a:buChar char="•"/>
            </a:pPr>
            <a:r>
              <a:rPr lang="en-US" sz="1100" dirty="0">
                <a:latin typeface="Zebra Sans" pitchFamily="2" charset="77"/>
              </a:rPr>
              <a:t>Increase durability with</a:t>
            </a:r>
            <a:br>
              <a:rPr lang="en-US" sz="1100" dirty="0">
                <a:latin typeface="Zebra Sans" pitchFamily="2" charset="77"/>
              </a:rPr>
            </a:br>
            <a:r>
              <a:rPr lang="en-US" sz="1100" dirty="0">
                <a:latin typeface="Zebra Sans" pitchFamily="2" charset="77"/>
              </a:rPr>
              <a:t>rugged boots</a:t>
            </a:r>
          </a:p>
          <a:p>
            <a:pPr marL="171450" indent="-171450">
              <a:spcBef>
                <a:spcPts val="500"/>
              </a:spcBef>
              <a:buFont typeface="Arial" panose="020B0604020202020204" pitchFamily="34" charset="0"/>
              <a:buChar char="•"/>
            </a:pPr>
            <a:r>
              <a:rPr lang="en-US" sz="1100" dirty="0">
                <a:latin typeface="Zebra Sans" pitchFamily="2" charset="77"/>
              </a:rPr>
              <a:t>Expand versatility with Workstation Connect cradles, payment backs, Point of Sale (POS) hubs, and more</a:t>
            </a:r>
            <a:endParaRPr lang="en-US" sz="1100" b="0" i="0" dirty="0">
              <a:latin typeface="Zebra Sans" pitchFamily="2" charset="77"/>
            </a:endParaRPr>
          </a:p>
        </p:txBody>
      </p:sp>
    </p:spTree>
    <p:extLst>
      <p:ext uri="{BB962C8B-B14F-4D97-AF65-F5344CB8AC3E}">
        <p14:creationId xmlns:p14="http://schemas.microsoft.com/office/powerpoint/2010/main" val="10942826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D0708E63-2EBC-6AB3-7C28-C9144594FB43}"/>
              </a:ext>
            </a:extLst>
          </p:cNvPr>
          <p:cNvSpPr txBox="1">
            <a:spLocks/>
          </p:cNvSpPr>
          <p:nvPr/>
        </p:nvSpPr>
        <p:spPr>
          <a:xfrm>
            <a:off x="11560629" y="6545398"/>
            <a:ext cx="457200" cy="182880"/>
          </a:xfrm>
          <a:prstGeom prst="rect">
            <a:avLst/>
          </a:prstGeom>
        </p:spPr>
        <p:txBody>
          <a:bodyPr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AD59F8F-821C-794D-AFBA-1518A32149B9}" type="slidenum">
              <a:rPr lang="en-US" sz="800" smtClean="0">
                <a:solidFill>
                  <a:schemeClr val="bg1">
                    <a:lumMod val="75000"/>
                  </a:schemeClr>
                </a:solidFill>
                <a:latin typeface="Zebra Sans" pitchFamily="2" charset="77"/>
              </a:rPr>
              <a:pPr algn="r"/>
              <a:t>9</a:t>
            </a:fld>
            <a:endParaRPr lang="en-US" dirty="0">
              <a:solidFill>
                <a:schemeClr val="bg1">
                  <a:lumMod val="75000"/>
                </a:schemeClr>
              </a:solidFill>
              <a:latin typeface="Zebra Sans" pitchFamily="2" charset="77"/>
            </a:endParaRPr>
          </a:p>
        </p:txBody>
      </p:sp>
      <p:sp>
        <p:nvSpPr>
          <p:cNvPr id="14" name="Rounded Rectangle 13">
            <a:extLst>
              <a:ext uri="{FF2B5EF4-FFF2-40B4-BE49-F238E27FC236}">
                <a16:creationId xmlns:a16="http://schemas.microsoft.com/office/drawing/2014/main" id="{8EA8F0D5-D28F-54C6-B764-06C1454A492A}"/>
              </a:ext>
            </a:extLst>
          </p:cNvPr>
          <p:cNvSpPr/>
          <p:nvPr/>
        </p:nvSpPr>
        <p:spPr>
          <a:xfrm>
            <a:off x="457200" y="741747"/>
            <a:ext cx="7386638" cy="2261024"/>
          </a:xfrm>
          <a:prstGeom prst="roundRect">
            <a:avLst>
              <a:gd name="adj" fmla="val 692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6" name="Title 1">
            <a:extLst>
              <a:ext uri="{FF2B5EF4-FFF2-40B4-BE49-F238E27FC236}">
                <a16:creationId xmlns:a16="http://schemas.microsoft.com/office/drawing/2014/main" id="{C8E09A5A-E538-5416-375D-08BA3DE7BF34}"/>
              </a:ext>
            </a:extLst>
          </p:cNvPr>
          <p:cNvSpPr txBox="1">
            <a:spLocks/>
          </p:cNvSpPr>
          <p:nvPr/>
        </p:nvSpPr>
        <p:spPr>
          <a:xfrm>
            <a:off x="692143" y="1308499"/>
            <a:ext cx="6857234" cy="965381"/>
          </a:xfrm>
          <a:prstGeom prst="rect">
            <a:avLst/>
          </a:prstGeom>
        </p:spPr>
        <p:txBody>
          <a:bodyPr/>
          <a:lstStyle>
            <a:lvl1pPr algn="l" defTabSz="914400" rtl="0" eaLnBrk="1" latinLnBrk="0" hangingPunct="1">
              <a:lnSpc>
                <a:spcPct val="90000"/>
              </a:lnSpc>
              <a:spcBef>
                <a:spcPct val="0"/>
              </a:spcBef>
              <a:buNone/>
              <a:defRPr sz="3200" b="0" i="0" kern="1200" spc="0" baseline="0">
                <a:solidFill>
                  <a:schemeClr val="tx1"/>
                </a:solidFill>
                <a:latin typeface="Zebra Sans Cnd ExtraBold" pitchFamily="2" charset="77"/>
                <a:ea typeface="+mj-ea"/>
                <a:cs typeface="+mj-cs"/>
              </a:defRPr>
            </a:lvl1pPr>
          </a:lstStyle>
          <a:p>
            <a:r>
              <a:rPr lang="en-US" sz="4200" b="1" dirty="0"/>
              <a:t>Everything you need to do business right, at the right price</a:t>
            </a:r>
          </a:p>
        </p:txBody>
      </p:sp>
      <p:pic>
        <p:nvPicPr>
          <p:cNvPr id="17" name="Picture 16" descr="A person in a white protective suit and goggles looking at a tablet&#10;&#10;Description automatically generated">
            <a:extLst>
              <a:ext uri="{FF2B5EF4-FFF2-40B4-BE49-F238E27FC236}">
                <a16:creationId xmlns:a16="http://schemas.microsoft.com/office/drawing/2014/main" id="{8397F547-634C-1090-56B0-34F6C43A5E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009997" y="741747"/>
            <a:ext cx="3693506" cy="2261024"/>
          </a:xfrm>
          <a:prstGeom prst="roundRect">
            <a:avLst>
              <a:gd name="adj" fmla="val 6827"/>
            </a:avLst>
          </a:prstGeom>
        </p:spPr>
      </p:pic>
      <p:grpSp>
        <p:nvGrpSpPr>
          <p:cNvPr id="47" name="Group 46">
            <a:extLst>
              <a:ext uri="{FF2B5EF4-FFF2-40B4-BE49-F238E27FC236}">
                <a16:creationId xmlns:a16="http://schemas.microsoft.com/office/drawing/2014/main" id="{9670B7B1-E0BE-5F9C-0958-D80D36367986}"/>
              </a:ext>
            </a:extLst>
          </p:cNvPr>
          <p:cNvGrpSpPr/>
          <p:nvPr/>
        </p:nvGrpSpPr>
        <p:grpSpPr>
          <a:xfrm>
            <a:off x="457200" y="3166080"/>
            <a:ext cx="11246303" cy="2548920"/>
            <a:chOff x="457200" y="3366112"/>
            <a:chExt cx="11417754" cy="2881374"/>
          </a:xfrm>
        </p:grpSpPr>
        <p:grpSp>
          <p:nvGrpSpPr>
            <p:cNvPr id="45" name="Group 44">
              <a:extLst>
                <a:ext uri="{FF2B5EF4-FFF2-40B4-BE49-F238E27FC236}">
                  <a16:creationId xmlns:a16="http://schemas.microsoft.com/office/drawing/2014/main" id="{DFA50728-8B42-E89A-F148-5707B5FFD9DA}"/>
                </a:ext>
              </a:extLst>
            </p:cNvPr>
            <p:cNvGrpSpPr/>
            <p:nvPr/>
          </p:nvGrpSpPr>
          <p:grpSpPr>
            <a:xfrm>
              <a:off x="457200" y="3366112"/>
              <a:ext cx="11417754" cy="1358366"/>
              <a:chOff x="457200" y="3366112"/>
              <a:chExt cx="11417754" cy="1358366"/>
            </a:xfrm>
          </p:grpSpPr>
          <p:grpSp>
            <p:nvGrpSpPr>
              <p:cNvPr id="22" name="Group 21">
                <a:extLst>
                  <a:ext uri="{FF2B5EF4-FFF2-40B4-BE49-F238E27FC236}">
                    <a16:creationId xmlns:a16="http://schemas.microsoft.com/office/drawing/2014/main" id="{02F7B77D-1669-293C-4580-45F45CCF6240}"/>
                  </a:ext>
                </a:extLst>
              </p:cNvPr>
              <p:cNvGrpSpPr/>
              <p:nvPr/>
            </p:nvGrpSpPr>
            <p:grpSpPr>
              <a:xfrm>
                <a:off x="457200" y="3366112"/>
                <a:ext cx="11417754" cy="1358366"/>
                <a:chOff x="194483" y="3585109"/>
                <a:chExt cx="11680471" cy="2488279"/>
              </a:xfrm>
            </p:grpSpPr>
            <p:sp>
              <p:nvSpPr>
                <p:cNvPr id="15" name="Rounded Rectangle 14">
                  <a:extLst>
                    <a:ext uri="{FF2B5EF4-FFF2-40B4-BE49-F238E27FC236}">
                      <a16:creationId xmlns:a16="http://schemas.microsoft.com/office/drawing/2014/main" id="{41416387-F9C1-9F5F-0E81-B84E1273428C}"/>
                    </a:ext>
                  </a:extLst>
                </p:cNvPr>
                <p:cNvSpPr/>
                <p:nvPr/>
              </p:nvSpPr>
              <p:spPr>
                <a:xfrm>
                  <a:off x="194483" y="3585109"/>
                  <a:ext cx="2214562" cy="2476521"/>
                </a:xfrm>
                <a:prstGeom prst="roundRect">
                  <a:avLst>
                    <a:gd name="adj" fmla="val 6925"/>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18" name="Rounded Rectangle 17">
                  <a:extLst>
                    <a:ext uri="{FF2B5EF4-FFF2-40B4-BE49-F238E27FC236}">
                      <a16:creationId xmlns:a16="http://schemas.microsoft.com/office/drawing/2014/main" id="{D0BDE416-7852-BE09-7B83-43674C404800}"/>
                    </a:ext>
                  </a:extLst>
                </p:cNvPr>
                <p:cNvSpPr/>
                <p:nvPr/>
              </p:nvSpPr>
              <p:spPr>
                <a:xfrm>
                  <a:off x="2560960" y="3585110"/>
                  <a:ext cx="2214562" cy="2476521"/>
                </a:xfrm>
                <a:prstGeom prst="roundRect">
                  <a:avLst>
                    <a:gd name="adj" fmla="val 6925"/>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19" name="Rounded Rectangle 18">
                  <a:extLst>
                    <a:ext uri="{FF2B5EF4-FFF2-40B4-BE49-F238E27FC236}">
                      <a16:creationId xmlns:a16="http://schemas.microsoft.com/office/drawing/2014/main" id="{537A46FB-B799-7D01-F760-ECAD6AA18329}"/>
                    </a:ext>
                  </a:extLst>
                </p:cNvPr>
                <p:cNvSpPr/>
                <p:nvPr/>
              </p:nvSpPr>
              <p:spPr>
                <a:xfrm>
                  <a:off x="4927437" y="3585111"/>
                  <a:ext cx="2214562" cy="2476521"/>
                </a:xfrm>
                <a:prstGeom prst="roundRect">
                  <a:avLst>
                    <a:gd name="adj" fmla="val 6925"/>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0" name="Rounded Rectangle 19">
                  <a:extLst>
                    <a:ext uri="{FF2B5EF4-FFF2-40B4-BE49-F238E27FC236}">
                      <a16:creationId xmlns:a16="http://schemas.microsoft.com/office/drawing/2014/main" id="{A1CE4AD6-F081-A1B9-F70F-C45536C75F16}"/>
                    </a:ext>
                  </a:extLst>
                </p:cNvPr>
                <p:cNvSpPr/>
                <p:nvPr/>
              </p:nvSpPr>
              <p:spPr>
                <a:xfrm>
                  <a:off x="7293914" y="3596867"/>
                  <a:ext cx="2214562" cy="2476521"/>
                </a:xfrm>
                <a:prstGeom prst="roundRect">
                  <a:avLst>
                    <a:gd name="adj" fmla="val 6925"/>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1" name="Rounded Rectangle 20">
                  <a:extLst>
                    <a:ext uri="{FF2B5EF4-FFF2-40B4-BE49-F238E27FC236}">
                      <a16:creationId xmlns:a16="http://schemas.microsoft.com/office/drawing/2014/main" id="{2AFF26D3-AE03-B09D-FDA0-1A607D4C2503}"/>
                    </a:ext>
                  </a:extLst>
                </p:cNvPr>
                <p:cNvSpPr/>
                <p:nvPr/>
              </p:nvSpPr>
              <p:spPr>
                <a:xfrm>
                  <a:off x="9660392" y="3596867"/>
                  <a:ext cx="2214562" cy="2476521"/>
                </a:xfrm>
                <a:prstGeom prst="roundRect">
                  <a:avLst>
                    <a:gd name="adj" fmla="val 6925"/>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nvGrpSpPr>
              <p:cNvPr id="38" name="Group 37">
                <a:extLst>
                  <a:ext uri="{FF2B5EF4-FFF2-40B4-BE49-F238E27FC236}">
                    <a16:creationId xmlns:a16="http://schemas.microsoft.com/office/drawing/2014/main" id="{EE2D3E28-BB9A-60CA-9731-761B9DCAAF33}"/>
                  </a:ext>
                </a:extLst>
              </p:cNvPr>
              <p:cNvGrpSpPr/>
              <p:nvPr/>
            </p:nvGrpSpPr>
            <p:grpSpPr>
              <a:xfrm>
                <a:off x="544810" y="3575343"/>
                <a:ext cx="11273212" cy="951775"/>
                <a:chOff x="544810" y="3518191"/>
                <a:chExt cx="11273212" cy="951775"/>
              </a:xfrm>
            </p:grpSpPr>
            <p:sp>
              <p:nvSpPr>
                <p:cNvPr id="29" name="TextBox 28">
                  <a:extLst>
                    <a:ext uri="{FF2B5EF4-FFF2-40B4-BE49-F238E27FC236}">
                      <a16:creationId xmlns:a16="http://schemas.microsoft.com/office/drawing/2014/main" id="{84EDF8DB-D503-C0BD-4F66-436D4518DCCF}"/>
                    </a:ext>
                  </a:extLst>
                </p:cNvPr>
                <p:cNvSpPr txBox="1"/>
                <p:nvPr/>
              </p:nvSpPr>
              <p:spPr>
                <a:xfrm>
                  <a:off x="544810" y="3664336"/>
                  <a:ext cx="2021877" cy="661047"/>
                </a:xfrm>
                <a:prstGeom prst="rect">
                  <a:avLst/>
                </a:prstGeom>
                <a:noFill/>
              </p:spPr>
              <p:txBody>
                <a:bodyPr wrap="square">
                  <a:spAutoFit/>
                </a:bodyPr>
                <a:lstStyle/>
                <a:p>
                  <a:pPr>
                    <a:spcBef>
                      <a:spcPts val="300"/>
                    </a:spcBef>
                  </a:pPr>
                  <a:r>
                    <a:rPr lang="en-US" sz="1600" dirty="0">
                      <a:solidFill>
                        <a:schemeClr val="bg1"/>
                      </a:solidFill>
                      <a:latin typeface="Zebra Sans" pitchFamily="2" charset="77"/>
                    </a:rPr>
                    <a:t>Thin, light, consumer styling</a:t>
                  </a:r>
                </a:p>
              </p:txBody>
            </p:sp>
            <p:sp>
              <p:nvSpPr>
                <p:cNvPr id="34" name="TextBox 33">
                  <a:extLst>
                    <a:ext uri="{FF2B5EF4-FFF2-40B4-BE49-F238E27FC236}">
                      <a16:creationId xmlns:a16="http://schemas.microsoft.com/office/drawing/2014/main" id="{777DE458-111B-D8FE-CBF6-68976D76D3D8}"/>
                    </a:ext>
                  </a:extLst>
                </p:cNvPr>
                <p:cNvSpPr txBox="1"/>
                <p:nvPr/>
              </p:nvSpPr>
              <p:spPr>
                <a:xfrm>
                  <a:off x="2841887" y="3664336"/>
                  <a:ext cx="2021877" cy="661047"/>
                </a:xfrm>
                <a:prstGeom prst="rect">
                  <a:avLst/>
                </a:prstGeom>
                <a:noFill/>
              </p:spPr>
              <p:txBody>
                <a:bodyPr wrap="square">
                  <a:spAutoFit/>
                </a:bodyPr>
                <a:lstStyle/>
                <a:p>
                  <a:pPr>
                    <a:spcBef>
                      <a:spcPts val="300"/>
                    </a:spcBef>
                  </a:pPr>
                  <a:r>
                    <a:rPr lang="en-US" sz="1600" spc="-70" dirty="0">
                      <a:solidFill>
                        <a:schemeClr val="bg1"/>
                      </a:solidFill>
                      <a:latin typeface="Zebra Sans" pitchFamily="2" charset="77"/>
                    </a:rPr>
                    <a:t>Next-gen Qualcomm </a:t>
                  </a:r>
                  <a:br>
                    <a:rPr lang="en-US" sz="1600" dirty="0">
                      <a:solidFill>
                        <a:schemeClr val="bg1"/>
                      </a:solidFill>
                      <a:latin typeface="Zebra Sans" pitchFamily="2" charset="77"/>
                    </a:rPr>
                  </a:br>
                  <a:r>
                    <a:rPr lang="en-US" sz="1600" dirty="0">
                      <a:solidFill>
                        <a:schemeClr val="bg1"/>
                      </a:solidFill>
                      <a:latin typeface="Zebra Sans" pitchFamily="2" charset="77"/>
                    </a:rPr>
                    <a:t>AI-ready processor</a:t>
                  </a:r>
                </a:p>
              </p:txBody>
            </p:sp>
            <p:sp>
              <p:nvSpPr>
                <p:cNvPr id="35" name="TextBox 34">
                  <a:extLst>
                    <a:ext uri="{FF2B5EF4-FFF2-40B4-BE49-F238E27FC236}">
                      <a16:creationId xmlns:a16="http://schemas.microsoft.com/office/drawing/2014/main" id="{9BB3D6E2-0E06-C2BC-3202-EC9F78F78842}"/>
                    </a:ext>
                  </a:extLst>
                </p:cNvPr>
                <p:cNvSpPr txBox="1"/>
                <p:nvPr/>
              </p:nvSpPr>
              <p:spPr>
                <a:xfrm>
                  <a:off x="5169205" y="3530583"/>
                  <a:ext cx="2021877" cy="939383"/>
                </a:xfrm>
                <a:prstGeom prst="rect">
                  <a:avLst/>
                </a:prstGeom>
                <a:noFill/>
              </p:spPr>
              <p:txBody>
                <a:bodyPr wrap="square">
                  <a:spAutoFit/>
                </a:bodyPr>
                <a:lstStyle/>
                <a:p>
                  <a:pPr>
                    <a:spcBef>
                      <a:spcPts val="300"/>
                    </a:spcBef>
                  </a:pPr>
                  <a:r>
                    <a:rPr lang="en-US" sz="1600" dirty="0">
                      <a:solidFill>
                        <a:schemeClr val="bg1"/>
                      </a:solidFill>
                      <a:latin typeface="Zebra Sans" pitchFamily="2" charset="77"/>
                    </a:rPr>
                    <a:t>AI audio + </a:t>
                  </a:r>
                  <a:br>
                    <a:rPr lang="en-US" sz="1600" dirty="0">
                      <a:solidFill>
                        <a:schemeClr val="bg1"/>
                      </a:solidFill>
                      <a:latin typeface="Zebra Sans" pitchFamily="2" charset="77"/>
                    </a:rPr>
                  </a:br>
                  <a:r>
                    <a:rPr lang="en-US" sz="1600" dirty="0">
                      <a:solidFill>
                        <a:schemeClr val="bg1"/>
                      </a:solidFill>
                      <a:latin typeface="Zebra Sans" pitchFamily="2" charset="77"/>
                    </a:rPr>
                    <a:t>AI-enabled touchscreen</a:t>
                  </a:r>
                </a:p>
              </p:txBody>
            </p:sp>
            <p:sp>
              <p:nvSpPr>
                <p:cNvPr id="36" name="TextBox 35">
                  <a:extLst>
                    <a:ext uri="{FF2B5EF4-FFF2-40B4-BE49-F238E27FC236}">
                      <a16:creationId xmlns:a16="http://schemas.microsoft.com/office/drawing/2014/main" id="{3C798FE8-1879-3257-85CA-01266280215B}"/>
                    </a:ext>
                  </a:extLst>
                </p:cNvPr>
                <p:cNvSpPr txBox="1"/>
                <p:nvPr/>
              </p:nvSpPr>
              <p:spPr>
                <a:xfrm>
                  <a:off x="7479798" y="3518191"/>
                  <a:ext cx="2021877" cy="939383"/>
                </a:xfrm>
                <a:prstGeom prst="rect">
                  <a:avLst/>
                </a:prstGeom>
                <a:noFill/>
              </p:spPr>
              <p:txBody>
                <a:bodyPr wrap="square">
                  <a:spAutoFit/>
                </a:bodyPr>
                <a:lstStyle/>
                <a:p>
                  <a:pPr>
                    <a:spcBef>
                      <a:spcPts val="300"/>
                    </a:spcBef>
                  </a:pPr>
                  <a:r>
                    <a:rPr lang="en-US" sz="1600" dirty="0">
                      <a:solidFill>
                        <a:schemeClr val="bg1"/>
                      </a:solidFill>
                      <a:latin typeface="Zebra Sans" pitchFamily="2" charset="77"/>
                    </a:rPr>
                    <a:t>Rugged design, complete water and dust protection</a:t>
                  </a:r>
                </a:p>
              </p:txBody>
            </p:sp>
            <p:sp>
              <p:nvSpPr>
                <p:cNvPr id="37" name="TextBox 36">
                  <a:extLst>
                    <a:ext uri="{FF2B5EF4-FFF2-40B4-BE49-F238E27FC236}">
                      <a16:creationId xmlns:a16="http://schemas.microsoft.com/office/drawing/2014/main" id="{B526B33C-9D2E-E435-38E5-F9C66E4FFF1A}"/>
                    </a:ext>
                  </a:extLst>
                </p:cNvPr>
                <p:cNvSpPr txBox="1"/>
                <p:nvPr/>
              </p:nvSpPr>
              <p:spPr>
                <a:xfrm>
                  <a:off x="9796145" y="3518191"/>
                  <a:ext cx="2021877" cy="939383"/>
                </a:xfrm>
                <a:prstGeom prst="rect">
                  <a:avLst/>
                </a:prstGeom>
                <a:noFill/>
              </p:spPr>
              <p:txBody>
                <a:bodyPr wrap="square">
                  <a:spAutoFit/>
                </a:bodyPr>
                <a:lstStyle/>
                <a:p>
                  <a:pPr>
                    <a:spcBef>
                      <a:spcPts val="300"/>
                    </a:spcBef>
                  </a:pPr>
                  <a:r>
                    <a:rPr lang="en-US" sz="1600" dirty="0">
                      <a:solidFill>
                        <a:schemeClr val="bg1"/>
                      </a:solidFill>
                      <a:latin typeface="Zebra Sans" pitchFamily="2" charset="77"/>
                    </a:rPr>
                    <a:t>Long lifecycle, guaranteed support</a:t>
                  </a:r>
                </a:p>
              </p:txBody>
            </p:sp>
          </p:grpSp>
        </p:grpSp>
        <p:grpSp>
          <p:nvGrpSpPr>
            <p:cNvPr id="46" name="Group 45">
              <a:extLst>
                <a:ext uri="{FF2B5EF4-FFF2-40B4-BE49-F238E27FC236}">
                  <a16:creationId xmlns:a16="http://schemas.microsoft.com/office/drawing/2014/main" id="{C333FD66-A0AC-536F-DA43-1E585F9DADDE}"/>
                </a:ext>
              </a:extLst>
            </p:cNvPr>
            <p:cNvGrpSpPr/>
            <p:nvPr/>
          </p:nvGrpSpPr>
          <p:grpSpPr>
            <a:xfrm>
              <a:off x="457200" y="4889120"/>
              <a:ext cx="11417754" cy="1358366"/>
              <a:chOff x="457200" y="4889120"/>
              <a:chExt cx="11417754" cy="1358366"/>
            </a:xfrm>
          </p:grpSpPr>
          <p:grpSp>
            <p:nvGrpSpPr>
              <p:cNvPr id="23" name="Group 22">
                <a:extLst>
                  <a:ext uri="{FF2B5EF4-FFF2-40B4-BE49-F238E27FC236}">
                    <a16:creationId xmlns:a16="http://schemas.microsoft.com/office/drawing/2014/main" id="{FCA29E2F-4C11-F54C-21BC-E311C107C318}"/>
                  </a:ext>
                </a:extLst>
              </p:cNvPr>
              <p:cNvGrpSpPr/>
              <p:nvPr/>
            </p:nvGrpSpPr>
            <p:grpSpPr>
              <a:xfrm>
                <a:off x="457200" y="4889120"/>
                <a:ext cx="11417754" cy="1358366"/>
                <a:chOff x="194483" y="3585109"/>
                <a:chExt cx="11680471" cy="2488279"/>
              </a:xfrm>
            </p:grpSpPr>
            <p:sp>
              <p:nvSpPr>
                <p:cNvPr id="24" name="Rounded Rectangle 23">
                  <a:extLst>
                    <a:ext uri="{FF2B5EF4-FFF2-40B4-BE49-F238E27FC236}">
                      <a16:creationId xmlns:a16="http://schemas.microsoft.com/office/drawing/2014/main" id="{D2F7A158-92CC-9C6E-CC11-6A43D0D36972}"/>
                    </a:ext>
                  </a:extLst>
                </p:cNvPr>
                <p:cNvSpPr/>
                <p:nvPr/>
              </p:nvSpPr>
              <p:spPr>
                <a:xfrm>
                  <a:off x="194483" y="3585109"/>
                  <a:ext cx="2214562" cy="2476521"/>
                </a:xfrm>
                <a:prstGeom prst="roundRect">
                  <a:avLst>
                    <a:gd name="adj" fmla="val 6925"/>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5" name="Rounded Rectangle 24">
                  <a:extLst>
                    <a:ext uri="{FF2B5EF4-FFF2-40B4-BE49-F238E27FC236}">
                      <a16:creationId xmlns:a16="http://schemas.microsoft.com/office/drawing/2014/main" id="{8C382D24-1667-4C81-56D1-B32836B131E8}"/>
                    </a:ext>
                  </a:extLst>
                </p:cNvPr>
                <p:cNvSpPr/>
                <p:nvPr/>
              </p:nvSpPr>
              <p:spPr>
                <a:xfrm>
                  <a:off x="2560960" y="3585110"/>
                  <a:ext cx="2214562" cy="2476521"/>
                </a:xfrm>
                <a:prstGeom prst="roundRect">
                  <a:avLst>
                    <a:gd name="adj" fmla="val 6925"/>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6" name="Rounded Rectangle 25">
                  <a:extLst>
                    <a:ext uri="{FF2B5EF4-FFF2-40B4-BE49-F238E27FC236}">
                      <a16:creationId xmlns:a16="http://schemas.microsoft.com/office/drawing/2014/main" id="{5C08A990-180A-779D-4B50-9E185B808D04}"/>
                    </a:ext>
                  </a:extLst>
                </p:cNvPr>
                <p:cNvSpPr/>
                <p:nvPr/>
              </p:nvSpPr>
              <p:spPr>
                <a:xfrm>
                  <a:off x="4927437" y="3585111"/>
                  <a:ext cx="2214562" cy="2476521"/>
                </a:xfrm>
                <a:prstGeom prst="roundRect">
                  <a:avLst>
                    <a:gd name="adj" fmla="val 6925"/>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7" name="Rounded Rectangle 26">
                  <a:extLst>
                    <a:ext uri="{FF2B5EF4-FFF2-40B4-BE49-F238E27FC236}">
                      <a16:creationId xmlns:a16="http://schemas.microsoft.com/office/drawing/2014/main" id="{85D0A781-CADB-9F6C-7366-44B8AE546621}"/>
                    </a:ext>
                  </a:extLst>
                </p:cNvPr>
                <p:cNvSpPr/>
                <p:nvPr/>
              </p:nvSpPr>
              <p:spPr>
                <a:xfrm>
                  <a:off x="7293914" y="3596867"/>
                  <a:ext cx="2214562" cy="2476521"/>
                </a:xfrm>
                <a:prstGeom prst="roundRect">
                  <a:avLst>
                    <a:gd name="adj" fmla="val 6925"/>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sp>
              <p:nvSpPr>
                <p:cNvPr id="28" name="Rounded Rectangle 27">
                  <a:extLst>
                    <a:ext uri="{FF2B5EF4-FFF2-40B4-BE49-F238E27FC236}">
                      <a16:creationId xmlns:a16="http://schemas.microsoft.com/office/drawing/2014/main" id="{7DC76E44-35D7-6317-EE64-F3C0A9B95671}"/>
                    </a:ext>
                  </a:extLst>
                </p:cNvPr>
                <p:cNvSpPr/>
                <p:nvPr/>
              </p:nvSpPr>
              <p:spPr>
                <a:xfrm>
                  <a:off x="9660392" y="3596867"/>
                  <a:ext cx="2214562" cy="2476521"/>
                </a:xfrm>
                <a:prstGeom prst="roundRect">
                  <a:avLst>
                    <a:gd name="adj" fmla="val 6925"/>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300"/>
                    </a:spcBef>
                  </a:pPr>
                  <a:endParaRPr lang="en-US" dirty="0" err="1">
                    <a:solidFill>
                      <a:schemeClr val="tx1"/>
                    </a:solidFill>
                    <a:latin typeface="Zebra Sans" pitchFamily="2" charset="77"/>
                  </a:endParaRPr>
                </a:p>
              </p:txBody>
            </p:sp>
          </p:grpSp>
          <p:grpSp>
            <p:nvGrpSpPr>
              <p:cNvPr id="39" name="Group 38">
                <a:extLst>
                  <a:ext uri="{FF2B5EF4-FFF2-40B4-BE49-F238E27FC236}">
                    <a16:creationId xmlns:a16="http://schemas.microsoft.com/office/drawing/2014/main" id="{F2832A6D-3BCC-E016-4D9C-54578687EF2A}"/>
                  </a:ext>
                </a:extLst>
              </p:cNvPr>
              <p:cNvGrpSpPr/>
              <p:nvPr/>
            </p:nvGrpSpPr>
            <p:grpSpPr>
              <a:xfrm>
                <a:off x="544810" y="4962559"/>
                <a:ext cx="11273212" cy="1217719"/>
                <a:chOff x="544810" y="3444160"/>
                <a:chExt cx="11273212" cy="1217719"/>
              </a:xfrm>
            </p:grpSpPr>
            <p:sp>
              <p:nvSpPr>
                <p:cNvPr id="40" name="TextBox 39">
                  <a:extLst>
                    <a:ext uri="{FF2B5EF4-FFF2-40B4-BE49-F238E27FC236}">
                      <a16:creationId xmlns:a16="http://schemas.microsoft.com/office/drawing/2014/main" id="{AFE3C0E5-D898-B8C3-112A-ACBDEDB62745}"/>
                    </a:ext>
                  </a:extLst>
                </p:cNvPr>
                <p:cNvSpPr txBox="1"/>
                <p:nvPr/>
              </p:nvSpPr>
              <p:spPr>
                <a:xfrm>
                  <a:off x="544810" y="3682374"/>
                  <a:ext cx="2021877" cy="661047"/>
                </a:xfrm>
                <a:prstGeom prst="rect">
                  <a:avLst/>
                </a:prstGeom>
                <a:noFill/>
              </p:spPr>
              <p:txBody>
                <a:bodyPr wrap="square">
                  <a:spAutoFit/>
                </a:bodyPr>
                <a:lstStyle/>
                <a:p>
                  <a:pPr>
                    <a:spcBef>
                      <a:spcPts val="300"/>
                    </a:spcBef>
                  </a:pPr>
                  <a:r>
                    <a:rPr lang="en-US" sz="1600" dirty="0">
                      <a:solidFill>
                        <a:schemeClr val="bg1"/>
                      </a:solidFill>
                      <a:latin typeface="Zebra Sans" pitchFamily="2" charset="77"/>
                    </a:rPr>
                    <a:t>Fastest wireless: Wi-Fi 7, 5G, BT 6.0</a:t>
                  </a:r>
                </a:p>
              </p:txBody>
            </p:sp>
            <p:sp>
              <p:nvSpPr>
                <p:cNvPr id="41" name="TextBox 40">
                  <a:extLst>
                    <a:ext uri="{FF2B5EF4-FFF2-40B4-BE49-F238E27FC236}">
                      <a16:creationId xmlns:a16="http://schemas.microsoft.com/office/drawing/2014/main" id="{39A457AF-B6F3-0A51-DBC6-C07BF4DDB330}"/>
                    </a:ext>
                  </a:extLst>
                </p:cNvPr>
                <p:cNvSpPr txBox="1"/>
                <p:nvPr/>
              </p:nvSpPr>
              <p:spPr>
                <a:xfrm>
                  <a:off x="2841887" y="3567272"/>
                  <a:ext cx="2021877" cy="939384"/>
                </a:xfrm>
                <a:prstGeom prst="rect">
                  <a:avLst/>
                </a:prstGeom>
                <a:noFill/>
              </p:spPr>
              <p:txBody>
                <a:bodyPr wrap="square">
                  <a:spAutoFit/>
                </a:bodyPr>
                <a:lstStyle/>
                <a:p>
                  <a:pPr>
                    <a:spcBef>
                      <a:spcPts val="300"/>
                    </a:spcBef>
                  </a:pPr>
                  <a:r>
                    <a:rPr lang="en-US" sz="1600" dirty="0">
                      <a:solidFill>
                        <a:schemeClr val="bg1"/>
                      </a:solidFill>
                      <a:latin typeface="Zebra Sans" pitchFamily="2" charset="77"/>
                    </a:rPr>
                    <a:t>New data capture options: RFID + ultra-wide camera</a:t>
                  </a:r>
                </a:p>
              </p:txBody>
            </p:sp>
            <p:sp>
              <p:nvSpPr>
                <p:cNvPr id="42" name="TextBox 41">
                  <a:extLst>
                    <a:ext uri="{FF2B5EF4-FFF2-40B4-BE49-F238E27FC236}">
                      <a16:creationId xmlns:a16="http://schemas.microsoft.com/office/drawing/2014/main" id="{FD800150-3FE6-8BEE-4F98-670648CE7824}"/>
                    </a:ext>
                  </a:extLst>
                </p:cNvPr>
                <p:cNvSpPr txBox="1"/>
                <p:nvPr/>
              </p:nvSpPr>
              <p:spPr>
                <a:xfrm>
                  <a:off x="5169205" y="3682374"/>
                  <a:ext cx="2021877" cy="661047"/>
                </a:xfrm>
                <a:prstGeom prst="rect">
                  <a:avLst/>
                </a:prstGeom>
                <a:noFill/>
              </p:spPr>
              <p:txBody>
                <a:bodyPr wrap="square">
                  <a:spAutoFit/>
                </a:bodyPr>
                <a:lstStyle/>
                <a:p>
                  <a:pPr>
                    <a:spcBef>
                      <a:spcPts val="300"/>
                    </a:spcBef>
                  </a:pPr>
                  <a:r>
                    <a:rPr lang="en-US" sz="1600" dirty="0">
                      <a:solidFill>
                        <a:schemeClr val="bg1"/>
                      </a:solidFill>
                      <a:latin typeface="Zebra Sans" pitchFamily="2" charset="77"/>
                    </a:rPr>
                    <a:t>Multi-layer enhanced security</a:t>
                  </a:r>
                </a:p>
              </p:txBody>
            </p:sp>
            <p:sp>
              <p:nvSpPr>
                <p:cNvPr id="43" name="TextBox 42">
                  <a:extLst>
                    <a:ext uri="{FF2B5EF4-FFF2-40B4-BE49-F238E27FC236}">
                      <a16:creationId xmlns:a16="http://schemas.microsoft.com/office/drawing/2014/main" id="{06EF7D54-3062-709B-67AB-D99FD531AF02}"/>
                    </a:ext>
                  </a:extLst>
                </p:cNvPr>
                <p:cNvSpPr txBox="1"/>
                <p:nvPr/>
              </p:nvSpPr>
              <p:spPr>
                <a:xfrm>
                  <a:off x="7479798" y="3550862"/>
                  <a:ext cx="2021877" cy="939384"/>
                </a:xfrm>
                <a:prstGeom prst="rect">
                  <a:avLst/>
                </a:prstGeom>
                <a:noFill/>
              </p:spPr>
              <p:txBody>
                <a:bodyPr wrap="square">
                  <a:spAutoFit/>
                </a:bodyPr>
                <a:lstStyle/>
                <a:p>
                  <a:pPr>
                    <a:spcBef>
                      <a:spcPts val="300"/>
                    </a:spcBef>
                  </a:pPr>
                  <a:r>
                    <a:rPr lang="en-US" sz="1600" dirty="0">
                      <a:solidFill>
                        <a:schemeClr val="bg1"/>
                      </a:solidFill>
                      <a:latin typeface="Zebra Sans" pitchFamily="2" charset="77"/>
                    </a:rPr>
                    <a:t>Full accessory family, backward compatible</a:t>
                  </a:r>
                </a:p>
              </p:txBody>
            </p:sp>
            <p:sp>
              <p:nvSpPr>
                <p:cNvPr id="44" name="TextBox 43">
                  <a:extLst>
                    <a:ext uri="{FF2B5EF4-FFF2-40B4-BE49-F238E27FC236}">
                      <a16:creationId xmlns:a16="http://schemas.microsoft.com/office/drawing/2014/main" id="{449C6311-CA43-CDF1-1442-E4F45D64FF1A}"/>
                    </a:ext>
                  </a:extLst>
                </p:cNvPr>
                <p:cNvSpPr txBox="1"/>
                <p:nvPr/>
              </p:nvSpPr>
              <p:spPr>
                <a:xfrm>
                  <a:off x="9796145" y="3444160"/>
                  <a:ext cx="2021877" cy="1217719"/>
                </a:xfrm>
                <a:prstGeom prst="rect">
                  <a:avLst/>
                </a:prstGeom>
                <a:noFill/>
              </p:spPr>
              <p:txBody>
                <a:bodyPr wrap="square">
                  <a:spAutoFit/>
                </a:bodyPr>
                <a:lstStyle/>
                <a:p>
                  <a:pPr>
                    <a:spcBef>
                      <a:spcPts val="300"/>
                    </a:spcBef>
                  </a:pPr>
                  <a:r>
                    <a:rPr lang="en-US" sz="1600" dirty="0">
                      <a:solidFill>
                        <a:schemeClr val="bg1"/>
                      </a:solidFill>
                      <a:latin typeface="Zebra Sans" pitchFamily="2" charset="77"/>
                    </a:rPr>
                    <a:t>Expand with payment, workstation and  collaboration tools</a:t>
                  </a:r>
                </a:p>
              </p:txBody>
            </p:sp>
          </p:grpSp>
        </p:grpSp>
      </p:grpSp>
      <p:sp>
        <p:nvSpPr>
          <p:cNvPr id="49" name="TextBox 48">
            <a:extLst>
              <a:ext uri="{FF2B5EF4-FFF2-40B4-BE49-F238E27FC236}">
                <a16:creationId xmlns:a16="http://schemas.microsoft.com/office/drawing/2014/main" id="{478B6062-3936-EC7E-112A-E27B1A290C36}"/>
              </a:ext>
            </a:extLst>
          </p:cNvPr>
          <p:cNvSpPr txBox="1"/>
          <p:nvPr/>
        </p:nvSpPr>
        <p:spPr>
          <a:xfrm>
            <a:off x="174171" y="6580558"/>
            <a:ext cx="3544547" cy="180860"/>
          </a:xfrm>
          <a:prstGeom prst="rect">
            <a:avLst/>
          </a:prstGeom>
          <a:noFill/>
        </p:spPr>
        <p:txBody>
          <a:bodyPr wrap="square" lIns="0" tIns="0" rIns="0" bIns="0" rtlCol="0">
            <a:noAutofit/>
          </a:bodyPr>
          <a:lstStyle/>
          <a:p>
            <a:pPr>
              <a:spcBef>
                <a:spcPts val="300"/>
              </a:spcBef>
            </a:pPr>
            <a:r>
              <a:rPr lang="en-US" sz="750" spc="60" dirty="0">
                <a:solidFill>
                  <a:schemeClr val="bg1">
                    <a:lumMod val="50000"/>
                  </a:schemeClr>
                </a:solidFill>
                <a:latin typeface="Zebra Sans" pitchFamily="2" charset="77"/>
              </a:rPr>
              <a:t>ZEBRA TECHNOLOGIES</a:t>
            </a:r>
          </a:p>
        </p:txBody>
      </p:sp>
    </p:spTree>
    <p:extLst>
      <p:ext uri="{BB962C8B-B14F-4D97-AF65-F5344CB8AC3E}">
        <p14:creationId xmlns:p14="http://schemas.microsoft.com/office/powerpoint/2010/main" val="17555118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Arial Blank">
  <a:themeElements>
    <a:clrScheme name="Zebra 42525">
      <a:dk1>
        <a:srgbClr val="000000"/>
      </a:dk1>
      <a:lt1>
        <a:srgbClr val="FFFFFF"/>
      </a:lt1>
      <a:dk2>
        <a:srgbClr val="000000"/>
      </a:dk2>
      <a:lt2>
        <a:srgbClr val="F2F2F2"/>
      </a:lt2>
      <a:accent1>
        <a:srgbClr val="757575"/>
      </a:accent1>
      <a:accent2>
        <a:srgbClr val="A8F930"/>
      </a:accent2>
      <a:accent3>
        <a:srgbClr val="1F69FF"/>
      </a:accent3>
      <a:accent4>
        <a:srgbClr val="FF4D00"/>
      </a:accent4>
      <a:accent5>
        <a:srgbClr val="FF40FC"/>
      </a:accent5>
      <a:accent6>
        <a:srgbClr val="E5A669"/>
      </a:accent6>
      <a:hlink>
        <a:srgbClr val="1F69FF"/>
      </a:hlink>
      <a:folHlink>
        <a:srgbClr val="75757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spcBef>
            <a:spcPts val="300"/>
          </a:spcBef>
          <a:defRPr b="0" i="0" dirty="0" err="1" smtClean="0">
            <a:solidFill>
              <a:schemeClr val="tx1"/>
            </a:solidFill>
            <a:latin typeface="Zebra Sans" pitchFamily="2" charset="77"/>
          </a:defRPr>
        </a:defPPr>
      </a:lstStyle>
      <a:style>
        <a:lnRef idx="2">
          <a:schemeClr val="accent1">
            <a:shade val="15000"/>
          </a:schemeClr>
        </a:lnRef>
        <a:fillRef idx="1">
          <a:schemeClr val="accent1"/>
        </a:fillRef>
        <a:effectRef idx="0">
          <a:schemeClr val="accent1"/>
        </a:effectRef>
        <a:fontRef idx="minor">
          <a:schemeClr val="lt1"/>
        </a:fontRef>
      </a:style>
    </a:spDef>
    <a:lnDef>
      <a:spPr>
        <a:ln w="9525">
          <a:solidFill>
            <a:schemeClr val="accent1"/>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lgn="l">
          <a:spcBef>
            <a:spcPts val="300"/>
          </a:spcBef>
          <a:defRPr b="0" i="0" dirty="0" err="1" smtClean="0">
            <a:latin typeface="Zebra Sans" pitchFamily="2" charset="77"/>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ff14a81-7b1c-40f9-a77b-de1837a8e9cb">
      <Terms xmlns="http://schemas.microsoft.com/office/infopath/2007/PartnerControls"/>
    </lcf76f155ced4ddcb4097134ff3c332f>
    <TaxCatchAll xmlns="f2804646-0c42-48e6-b1fb-62ad9faf6b9b" xsi:nil="true"/>
    <SharedWithUsers xmlns="f2804646-0c42-48e6-b1fb-62ad9faf6b9b">
      <UserInfo>
        <DisplayName/>
        <AccountId xsi:nil="true"/>
        <AccountType/>
      </UserInfo>
    </SharedWithUsers>
    <Note xmlns="1ff14a81-7b1c-40f9-a77b-de1837a8e9cb">For internal use only until September brand launch</Not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43EA01EF901A148AE3B8EF1067B33DE" ma:contentTypeVersion="19" ma:contentTypeDescription="Create a new document." ma:contentTypeScope="" ma:versionID="ca72b0b4048bad62a171883527946679">
  <xsd:schema xmlns:xsd="http://www.w3.org/2001/XMLSchema" xmlns:xs="http://www.w3.org/2001/XMLSchema" xmlns:p="http://schemas.microsoft.com/office/2006/metadata/properties" xmlns:ns2="1ff14a81-7b1c-40f9-a77b-de1837a8e9cb" xmlns:ns3="f2804646-0c42-48e6-b1fb-62ad9faf6b9b" targetNamespace="http://schemas.microsoft.com/office/2006/metadata/properties" ma:root="true" ma:fieldsID="2a4333759378225e484f61a923fcc885" ns2:_="" ns3:_="">
    <xsd:import namespace="1ff14a81-7b1c-40f9-a77b-de1837a8e9cb"/>
    <xsd:import namespace="f2804646-0c42-48e6-b1fb-62ad9faf6b9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EventHashCode" minOccurs="0"/>
                <xsd:element ref="ns2:MediaServiceGenerationTim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f14a81-7b1c-40f9-a77b-de1837a8e9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d1b9f02-2e42-4fff-9a04-4fa9bed0f1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element name="Note" ma:index="26" nillable="true" ma:displayName="Note" ma:default="Color swatches are not released for external use" ma:format="Dropdown" ma:internalName="Not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804646-0c42-48e6-b1fb-62ad9faf6b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636912b-f159-4455-9e73-cf622262db26}" ma:internalName="TaxCatchAll" ma:showField="CatchAllData" ma:web="f2804646-0c42-48e6-b1fb-62ad9faf6b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2E181D-38E4-4C80-8B84-41111FDFD63F}">
  <ds:schemaRefs>
    <ds:schemaRef ds:uri="http://purl.org/dc/terms/"/>
    <ds:schemaRef ds:uri="http://schemas.microsoft.com/office/2006/documentManagement/types"/>
    <ds:schemaRef ds:uri="http://schemas.microsoft.com/office/2006/metadata/properties"/>
    <ds:schemaRef ds:uri="1ff14a81-7b1c-40f9-a77b-de1837a8e9cb"/>
    <ds:schemaRef ds:uri="http://purl.org/dc/dcmitype/"/>
    <ds:schemaRef ds:uri="http://purl.org/dc/elements/1.1/"/>
    <ds:schemaRef ds:uri="f2804646-0c42-48e6-b1fb-62ad9faf6b9b"/>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0B222E4-2BF7-46AC-B1B4-7B5A679278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f14a81-7b1c-40f9-a77b-de1837a8e9cb"/>
    <ds:schemaRef ds:uri="f2804646-0c42-48e6-b1fb-62ad9faf6b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231E1C-3E5D-4C54-8AC8-FCAEE5782A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32742</TotalTime>
  <Words>6432</Words>
  <Application>Microsoft Office PowerPoint</Application>
  <PresentationFormat>Widescreen</PresentationFormat>
  <Paragraphs>765</Paragraphs>
  <Slides>53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Zebra Mono Medium</vt:lpstr>
      <vt:lpstr>Calibri</vt:lpstr>
      <vt:lpstr>Zebra Sans</vt:lpstr>
      <vt:lpstr>Zebra Sans Cnd ExtraBold</vt:lpstr>
      <vt:lpstr>Zebra Sans Bold</vt:lpstr>
      <vt:lpstr>Arial</vt:lpstr>
      <vt:lpstr>Arial Blank</vt:lpstr>
      <vt:lpstr>ET401 Enterprise Tablets Sleek. Rugged. Reliable.</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ET401 Retail spotlight: the perfect tool for assisted selling</vt:lpstr>
      <vt:lpstr>PowerPoint Presentation</vt:lpstr>
      <vt:lpstr>ET401 T&amp;L spotlight: the perfect tool for proof of delivery</vt:lpstr>
      <vt:lpstr>PowerPoint Presentation</vt:lpstr>
      <vt:lpstr>ET401 warehouse spotlight: the perfect tool for inventory management</vt:lpstr>
      <vt:lpstr>PowerPoint Presentation</vt:lpstr>
      <vt:lpstr>PowerPoint Presentation</vt:lpstr>
      <vt:lpstr>PowerPoint Presentation</vt:lpstr>
      <vt:lpstr>PowerPoint Presentation</vt:lpstr>
      <vt:lpstr>Built-to-last: up to 8 years of service and support</vt:lpstr>
      <vt:lpstr>PowerPoint Presentation</vt:lpstr>
      <vt:lpstr>Next generation processing power for a new generation of apps</vt:lpstr>
      <vt:lpstr>Smarter, with built-in AI intelligence</vt:lpstr>
      <vt:lpstr>Built-in RFID, built for efficiency</vt:lpstr>
      <vt:lpstr>From occasional to all-day scanning, the ET401 has you covered</vt:lpstr>
      <vt:lpstr>Camera options that do it all—wide angle, high-res photos or video calls</vt:lpstr>
      <vt:lpstr>Layers of defense to keep your devices, data and networks safe</vt:lpstr>
      <vt:lpstr>Know where your devices are and who is using them with Zebra Guardian</vt:lpstr>
      <vt:lpstr>All the fastest wireless networks</vt:lpstr>
      <vt:lpstr>Keep working⎯devices are never out of power</vt:lpstr>
      <vt:lpstr>Put the power of AI in the hands of your workers</vt:lpstr>
      <vt:lpstr>Capture volumes of data in seconds with the power of AI</vt:lpstr>
      <vt:lpstr>PowerPoint Presentation</vt:lpstr>
      <vt:lpstr>Enterprise-class accessories for every job</vt:lpstr>
      <vt:lpstr>Create a Point-of-Sale (POS) wherever you need it</vt:lpstr>
      <vt:lpstr>PowerPoint Presentation</vt:lpstr>
      <vt:lpstr>PowerPoint Presentation</vt:lpstr>
      <vt:lpstr>PowerPoint Presentation</vt:lpstr>
      <vt:lpstr>PowerPoint Presentation</vt:lpstr>
      <vt:lpstr>Zebra DNA Cloud—one simple portal to manage all of your Zebra DNA tools</vt:lpstr>
      <vt:lpstr>PowerPoint Presentation</vt:lpstr>
      <vt:lpstr>Zebra OneCare™: the industry standard in enterprise support</vt:lpstr>
      <vt:lpstr>ET401 Zebra OneCare™ Maintenance Plans </vt:lpstr>
      <vt:lpstr>Added value for the ET401</vt:lpstr>
      <vt:lpstr>PowerPoint Presentation</vt:lpstr>
      <vt:lpstr>Product Tour</vt:lpstr>
      <vt:lpstr>PowerPoint Presentation</vt:lpstr>
      <vt:lpstr>Globally recognized leader in powering the frontline</vt:lpstr>
      <vt:lpstr>Powering organizations  across the globe</vt:lpstr>
      <vt:lpstr>Our people  make the  difference </vt:lpstr>
      <vt:lpstr>Thank you!</vt:lpstr>
    </vt:vector>
  </TitlesOfParts>
  <Manager/>
  <Company>Zebra Technologies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ET401 Customer Presentation</dc:title>
  <dc:subject>This customer presentation presents the overview and value-added benefits provided by the ET401 Enterprise Tablets.</dc:subject>
  <dc:creator>Zebra Technologies</dc:creator>
  <cp:keywords/>
  <dc:description>This customer presentation presents the overview and value-added benefits provided by the ET401 Enterprise Tablets.</dc:description>
  <cp:lastModifiedBy>Desweriel, Novinta</cp:lastModifiedBy>
  <cp:revision>853</cp:revision>
  <dcterms:created xsi:type="dcterms:W3CDTF">2025-01-24T16:28:53Z</dcterms:created>
  <dcterms:modified xsi:type="dcterms:W3CDTF">2025-11-26T11:56:43Z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0x010100943EA01EF901A148AE3B8EF1067B33DE</vt:lpwstr>
  </property>
  <property fmtid="{D5CDD505-2E9C-101B-9397-08002B2CF9AE}" pid="3" name="MediaServiceImageTags">
    <vt:lpwstr/>
  </property>
  <property fmtid="{D5CDD505-2E9C-101B-9397-08002B2CF9AE}" pid="4" name="Order">
    <vt:r8>131927000</vt:r8>
  </property>
  <property fmtid="{D5CDD505-2E9C-101B-9397-08002B2CF9AE}" pid="5" name="xd_Signature">
    <vt:bool>false</vt:bool>
  </property>
  <property fmtid="{D5CDD505-2E9C-101B-9397-08002B2CF9AE}" pid="6" name="xd_ProgID">
    <vt:lpwstr/>
  </property>
  <property fmtid="{D5CDD505-2E9C-101B-9397-08002B2CF9AE}" pid="7" name="TriggerFlowInfo">
    <vt:lpwstr/>
  </property>
  <property fmtid="{D5CDD505-2E9C-101B-9397-08002B2CF9AE}" pid="8" name="Hyperlink">
    <vt:lpwstr>,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ies>
</file>